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2.jpg" ContentType="image/jpeg"/>
  <Override PartName="/ppt/media/image40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7" r:id="rId2"/>
    <p:sldId id="279" r:id="rId3"/>
    <p:sldId id="28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8" r:id="rId24"/>
  </p:sldIdLst>
  <p:sldSz cx="20104100" cy="11309350"/>
  <p:notesSz cx="20104100" cy="11309350"/>
  <p:embeddedFontLst>
    <p:embeddedFont>
      <p:font typeface="Poppins" panose="00000500000000000000" pitchFamily="2" charset="0"/>
      <p:regular r:id="rId25"/>
      <p:bold r:id="rId26"/>
      <p:italic r:id="rId27"/>
      <p:boldItalic r:id="rId28"/>
    </p:embeddedFont>
    <p:embeddedFont>
      <p:font typeface="Sora SemiBold" pitchFamily="2" charset="0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  <p:embeddedFont>
      <p:font typeface="Gill Sans MT" panose="020B0502020104020203" pitchFamily="34" charset="0"/>
      <p:regular r:id="rId38"/>
      <p:bold r:id="rId39"/>
      <p:italic r:id="rId40"/>
      <p:boldItalic r:id="rId41"/>
    </p:embeddedFont>
    <p:embeddedFont>
      <p:font typeface="Sora" pitchFamily="2" charset="0"/>
      <p:regular r:id="rId42"/>
      <p:bold r:id="rId43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27" autoAdjust="0"/>
  </p:normalViewPr>
  <p:slideViewPr>
    <p:cSldViewPr>
      <p:cViewPr varScale="1">
        <p:scale>
          <a:sx n="60" d="100"/>
          <a:sy n="60" d="100"/>
        </p:scale>
        <p:origin x="138" y="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3131B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representación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impresión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aplicado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sobre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artículo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carácter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ilustrativo.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Su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versión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real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podría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variar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color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y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forma.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Consulta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tu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ejecutivo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disponibilidad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los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métodos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spc="-10" dirty="0" smtClean="0">
                <a:latin typeface="Sora" pitchFamily="2" charset="0"/>
                <a:cs typeface="Sora" pitchFamily="2" charset="0"/>
              </a:rPr>
              <a:t>impresión.</a:t>
            </a:r>
            <a:endParaRPr lang="es-AR" spc="-10" dirty="0">
              <a:latin typeface="Sora" pitchFamily="2" charset="0"/>
              <a:cs typeface="Sora" pitchFamily="2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8100">
              <a:spcBef>
                <a:spcPts val="20"/>
              </a:spcBef>
            </a:pPr>
            <a:fld id="{81D60167-4931-47E6-BA6A-407CBD079E47}" type="slidenum">
              <a:rPr lang="es-AR" spc="40" smtClean="0"/>
              <a:pPr marL="381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19912"/>
            <a:ext cx="12612223" cy="920646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35587" y="3047958"/>
            <a:ext cx="923357" cy="100892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689782" y="0"/>
            <a:ext cx="2119525" cy="182884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563870" y="3132035"/>
            <a:ext cx="2665146" cy="94587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577555" y="4246060"/>
            <a:ext cx="1951642" cy="96688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34120" y="4477273"/>
            <a:ext cx="797445" cy="71465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515508" y="4477273"/>
            <a:ext cx="671532" cy="73567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12960" y="3321210"/>
            <a:ext cx="650547" cy="75669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270981" y="4456253"/>
            <a:ext cx="629561" cy="75669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656017" y="0"/>
            <a:ext cx="1448081" cy="4519315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626821" y="5507220"/>
            <a:ext cx="2224452" cy="11140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0" i="0">
                <a:solidFill>
                  <a:srgbClr val="3131B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representación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impresión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aplicado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sobre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artículo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carácter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ilustrativo.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Su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versión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real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podría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variar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color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y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forma.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Consulta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tu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ejecutivo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disponibilidad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los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métodos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spc="-10" dirty="0" smtClean="0">
                <a:latin typeface="Sora" pitchFamily="2" charset="0"/>
                <a:cs typeface="Sora" pitchFamily="2" charset="0"/>
              </a:rPr>
              <a:t>impresión.</a:t>
            </a:r>
            <a:endParaRPr lang="es-AR" spc="-10" dirty="0">
              <a:latin typeface="Sora" pitchFamily="2" charset="0"/>
              <a:cs typeface="Sora" pitchFamily="2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8100">
              <a:spcBef>
                <a:spcPts val="20"/>
              </a:spcBef>
            </a:pPr>
            <a:fld id="{81D60167-4931-47E6-BA6A-407CBD079E47}" type="slidenum">
              <a:rPr lang="es-AR" spc="40" smtClean="0"/>
              <a:pPr marL="381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0" i="0">
                <a:solidFill>
                  <a:srgbClr val="3131B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representación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impresión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aplicado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sobre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artículo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carácter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ilustrativo.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Su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versión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real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podría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variar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color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y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forma.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Consulta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tu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ejecutivo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disponibilidad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los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métodos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spc="-10" dirty="0" smtClean="0">
                <a:latin typeface="Sora" pitchFamily="2" charset="0"/>
                <a:cs typeface="Sora" pitchFamily="2" charset="0"/>
              </a:rPr>
              <a:t>impresión.</a:t>
            </a:r>
            <a:endParaRPr lang="es-AR" spc="-10" dirty="0">
              <a:latin typeface="Sora" pitchFamily="2" charset="0"/>
              <a:cs typeface="Sora" pitchFamily="2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8100">
              <a:spcBef>
                <a:spcPts val="20"/>
              </a:spcBef>
            </a:pPr>
            <a:fld id="{81D60167-4931-47E6-BA6A-407CBD079E47}" type="slidenum">
              <a:rPr lang="es-AR" spc="40" smtClean="0"/>
              <a:pPr marL="381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0" i="0">
                <a:solidFill>
                  <a:srgbClr val="3131B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representación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impresión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aplicado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sobre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artículo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carácter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ilustrativo.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Su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versión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real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podría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variar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color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y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forma.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Consulta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tu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ejecutivo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disponibilidad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los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métodos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spc="-10" dirty="0" smtClean="0">
                <a:latin typeface="Sora" pitchFamily="2" charset="0"/>
                <a:cs typeface="Sora" pitchFamily="2" charset="0"/>
              </a:rPr>
              <a:t>impresión.</a:t>
            </a:r>
            <a:endParaRPr lang="es-AR" spc="-10" dirty="0">
              <a:latin typeface="Sora" pitchFamily="2" charset="0"/>
              <a:cs typeface="Sora" pitchFamily="2" charset="0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8100">
              <a:spcBef>
                <a:spcPts val="20"/>
              </a:spcBef>
            </a:pPr>
            <a:fld id="{81D60167-4931-47E6-BA6A-407CBD079E47}" type="slidenum">
              <a:rPr lang="es-AR" spc="40" smtClean="0"/>
              <a:pPr marL="381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representación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impresión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aplicado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sobre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artículo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carácter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ilustrativo.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Su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versión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real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podría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variar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color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y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forma.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Consulta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tu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ejecutivo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disponibilidad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los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métodos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spc="-10" dirty="0" smtClean="0">
                <a:latin typeface="Sora" pitchFamily="2" charset="0"/>
                <a:cs typeface="Sora" pitchFamily="2" charset="0"/>
              </a:rPr>
              <a:t>impresión.</a:t>
            </a:r>
            <a:endParaRPr lang="es-AR" spc="-10" dirty="0">
              <a:latin typeface="Sora" pitchFamily="2" charset="0"/>
              <a:cs typeface="Sora" pitchFamily="2" charset="0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8100">
              <a:spcBef>
                <a:spcPts val="20"/>
              </a:spcBef>
            </a:pPr>
            <a:fld id="{81D60167-4931-47E6-BA6A-407CBD079E47}" type="slidenum">
              <a:rPr lang="es-AR" spc="40" smtClean="0"/>
              <a:pPr marL="381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BE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127007" y="3823484"/>
            <a:ext cx="290194" cy="933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3131B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representación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impresión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aplicado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sobre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artículo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carácter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ilustrativo.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Su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versión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real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podría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variar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en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color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y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forma.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Consulta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con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tu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ejecutivo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la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disponibilidad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los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métodos</a:t>
            </a:r>
            <a:r>
              <a:rPr lang="es-AR" spc="75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dirty="0" smtClean="0">
                <a:latin typeface="Sora" pitchFamily="2" charset="0"/>
                <a:cs typeface="Sora" pitchFamily="2" charset="0"/>
              </a:rPr>
              <a:t>de</a:t>
            </a:r>
            <a:r>
              <a:rPr lang="es-AR" spc="70" dirty="0" smtClean="0">
                <a:latin typeface="Sora" pitchFamily="2" charset="0"/>
                <a:cs typeface="Sora" pitchFamily="2" charset="0"/>
              </a:rPr>
              <a:t> </a:t>
            </a:r>
            <a:r>
              <a:rPr lang="es-AR" spc="-10" dirty="0" smtClean="0">
                <a:latin typeface="Sora" pitchFamily="2" charset="0"/>
                <a:cs typeface="Sora" pitchFamily="2" charset="0"/>
              </a:rPr>
              <a:t>impresión.</a:t>
            </a:r>
            <a:endParaRPr lang="es-AR" spc="-10" dirty="0">
              <a:latin typeface="Sora" pitchFamily="2" charset="0"/>
              <a:cs typeface="Sora" pitchFamily="2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8100">
              <a:spcBef>
                <a:spcPts val="20"/>
              </a:spcBef>
            </a:pPr>
            <a:fld id="{81D60167-4931-47E6-BA6A-407CBD079E47}" type="slidenum">
              <a:rPr lang="es-AR" spc="40" smtClean="0"/>
              <a:pPr marL="381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Sora" pitchFamily="2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18.pn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21" Type="http://schemas.openxmlformats.org/officeDocument/2006/relationships/image" Target="../media/image221.png"/><Relationship Id="rId7" Type="http://schemas.openxmlformats.org/officeDocument/2006/relationships/image" Target="../media/image27.png"/><Relationship Id="rId12" Type="http://schemas.openxmlformats.org/officeDocument/2006/relationships/image" Target="../media/image217.png"/><Relationship Id="rId17" Type="http://schemas.openxmlformats.org/officeDocument/2006/relationships/image" Target="../media/image195.png"/><Relationship Id="rId2" Type="http://schemas.openxmlformats.org/officeDocument/2006/relationships/image" Target="../media/image210.png"/><Relationship Id="rId16" Type="http://schemas.openxmlformats.org/officeDocument/2006/relationships/image" Target="../media/image44.png"/><Relationship Id="rId20" Type="http://schemas.openxmlformats.org/officeDocument/2006/relationships/image" Target="../media/image2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3.png"/><Relationship Id="rId11" Type="http://schemas.openxmlformats.org/officeDocument/2006/relationships/image" Target="../media/image216.png"/><Relationship Id="rId5" Type="http://schemas.openxmlformats.org/officeDocument/2006/relationships/image" Target="../media/image212.png"/><Relationship Id="rId15" Type="http://schemas.openxmlformats.org/officeDocument/2006/relationships/image" Target="../media/image42.png"/><Relationship Id="rId23" Type="http://schemas.openxmlformats.org/officeDocument/2006/relationships/image" Target="../media/image223.png"/><Relationship Id="rId10" Type="http://schemas.openxmlformats.org/officeDocument/2006/relationships/image" Target="../media/image215.png"/><Relationship Id="rId19" Type="http://schemas.openxmlformats.org/officeDocument/2006/relationships/image" Target="../media/image62.png"/><Relationship Id="rId4" Type="http://schemas.openxmlformats.org/officeDocument/2006/relationships/image" Target="../media/image211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72.png"/><Relationship Id="rId1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openxmlformats.org/officeDocument/2006/relationships/image" Target="../media/image42.png"/><Relationship Id="rId17" Type="http://schemas.openxmlformats.org/officeDocument/2006/relationships/image" Target="../media/image65.png"/><Relationship Id="rId2" Type="http://schemas.openxmlformats.org/officeDocument/2006/relationships/image" Target="../media/image14.png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6.png"/><Relationship Id="rId11" Type="http://schemas.openxmlformats.org/officeDocument/2006/relationships/image" Target="../media/image33.png"/><Relationship Id="rId5" Type="http://schemas.openxmlformats.org/officeDocument/2006/relationships/image" Target="../media/image225.png"/><Relationship Id="rId15" Type="http://schemas.openxmlformats.org/officeDocument/2006/relationships/image" Target="../media/image229.png"/><Relationship Id="rId10" Type="http://schemas.openxmlformats.org/officeDocument/2006/relationships/image" Target="../media/image32.png"/><Relationship Id="rId4" Type="http://schemas.openxmlformats.org/officeDocument/2006/relationships/image" Target="../media/image224.png"/><Relationship Id="rId9" Type="http://schemas.openxmlformats.org/officeDocument/2006/relationships/image" Target="../media/image27.png"/><Relationship Id="rId14" Type="http://schemas.openxmlformats.org/officeDocument/2006/relationships/image" Target="../media/image228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18" Type="http://schemas.openxmlformats.org/officeDocument/2006/relationships/image" Target="../media/image242.png"/><Relationship Id="rId26" Type="http://schemas.openxmlformats.org/officeDocument/2006/relationships/image" Target="../media/image46.png"/><Relationship Id="rId3" Type="http://schemas.openxmlformats.org/officeDocument/2006/relationships/image" Target="../media/image18.png"/><Relationship Id="rId21" Type="http://schemas.openxmlformats.org/officeDocument/2006/relationships/image" Target="../media/image33.png"/><Relationship Id="rId7" Type="http://schemas.openxmlformats.org/officeDocument/2006/relationships/image" Target="../media/image235.png"/><Relationship Id="rId12" Type="http://schemas.openxmlformats.org/officeDocument/2006/relationships/image" Target="../media/image239.png"/><Relationship Id="rId17" Type="http://schemas.openxmlformats.org/officeDocument/2006/relationships/image" Target="../media/image27.png"/><Relationship Id="rId25" Type="http://schemas.openxmlformats.org/officeDocument/2006/relationships/image" Target="../media/image243.png"/><Relationship Id="rId33" Type="http://schemas.openxmlformats.org/officeDocument/2006/relationships/image" Target="../media/image209.png"/><Relationship Id="rId2" Type="http://schemas.openxmlformats.org/officeDocument/2006/relationships/image" Target="../media/image231.png"/><Relationship Id="rId16" Type="http://schemas.openxmlformats.org/officeDocument/2006/relationships/image" Target="../media/image82.png"/><Relationship Id="rId20" Type="http://schemas.openxmlformats.org/officeDocument/2006/relationships/image" Target="../media/image32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4.png"/><Relationship Id="rId11" Type="http://schemas.openxmlformats.org/officeDocument/2006/relationships/image" Target="../media/image238.png"/><Relationship Id="rId24" Type="http://schemas.openxmlformats.org/officeDocument/2006/relationships/image" Target="../media/image42.png"/><Relationship Id="rId32" Type="http://schemas.openxmlformats.org/officeDocument/2006/relationships/image" Target="../media/image170.png"/><Relationship Id="rId5" Type="http://schemas.openxmlformats.org/officeDocument/2006/relationships/image" Target="../media/image233.png"/><Relationship Id="rId15" Type="http://schemas.openxmlformats.org/officeDocument/2006/relationships/image" Target="../media/image72.png"/><Relationship Id="rId23" Type="http://schemas.openxmlformats.org/officeDocument/2006/relationships/image" Target="../media/image31.png"/><Relationship Id="rId28" Type="http://schemas.openxmlformats.org/officeDocument/2006/relationships/image" Target="../media/image244.png"/><Relationship Id="rId10" Type="http://schemas.openxmlformats.org/officeDocument/2006/relationships/image" Target="../media/image76.png"/><Relationship Id="rId19" Type="http://schemas.openxmlformats.org/officeDocument/2006/relationships/image" Target="../media/image30.png"/><Relationship Id="rId31" Type="http://schemas.openxmlformats.org/officeDocument/2006/relationships/image" Target="../media/image246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41.png"/><Relationship Id="rId22" Type="http://schemas.openxmlformats.org/officeDocument/2006/relationships/image" Target="../media/image28.png"/><Relationship Id="rId27" Type="http://schemas.openxmlformats.org/officeDocument/2006/relationships/image" Target="../media/image151.png"/><Relationship Id="rId30" Type="http://schemas.openxmlformats.org/officeDocument/2006/relationships/image" Target="../media/image245.png"/><Relationship Id="rId8" Type="http://schemas.openxmlformats.org/officeDocument/2006/relationships/image" Target="../media/image2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13" Type="http://schemas.openxmlformats.org/officeDocument/2006/relationships/image" Target="../media/image244.png"/><Relationship Id="rId18" Type="http://schemas.openxmlformats.org/officeDocument/2006/relationships/image" Target="../media/image27.png"/><Relationship Id="rId3" Type="http://schemas.openxmlformats.org/officeDocument/2006/relationships/image" Target="../media/image18.png"/><Relationship Id="rId21" Type="http://schemas.microsoft.com/office/2007/relationships/hdphoto" Target="../media/hdphoto1.wdp"/><Relationship Id="rId7" Type="http://schemas.openxmlformats.org/officeDocument/2006/relationships/image" Target="../media/image251.png"/><Relationship Id="rId12" Type="http://schemas.openxmlformats.org/officeDocument/2006/relationships/image" Target="../media/image230.png"/><Relationship Id="rId17" Type="http://schemas.openxmlformats.org/officeDocument/2006/relationships/image" Target="../media/image33.png"/><Relationship Id="rId2" Type="http://schemas.openxmlformats.org/officeDocument/2006/relationships/image" Target="../media/image247.png"/><Relationship Id="rId16" Type="http://schemas.openxmlformats.org/officeDocument/2006/relationships/image" Target="../media/image72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249.png"/><Relationship Id="rId15" Type="http://schemas.openxmlformats.org/officeDocument/2006/relationships/image" Target="../media/image42.png"/><Relationship Id="rId10" Type="http://schemas.openxmlformats.org/officeDocument/2006/relationships/image" Target="../media/image254.png"/><Relationship Id="rId19" Type="http://schemas.openxmlformats.org/officeDocument/2006/relationships/image" Target="../media/image32.png"/><Relationship Id="rId4" Type="http://schemas.openxmlformats.org/officeDocument/2006/relationships/image" Target="../media/image248.png"/><Relationship Id="rId9" Type="http://schemas.openxmlformats.org/officeDocument/2006/relationships/image" Target="../media/image253.png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74.png"/><Relationship Id="rId18" Type="http://schemas.openxmlformats.org/officeDocument/2006/relationships/image" Target="../media/image262.png"/><Relationship Id="rId3" Type="http://schemas.openxmlformats.org/officeDocument/2006/relationships/image" Target="../media/image18.png"/><Relationship Id="rId21" Type="http://schemas.openxmlformats.org/officeDocument/2006/relationships/image" Target="../media/image265.png"/><Relationship Id="rId7" Type="http://schemas.openxmlformats.org/officeDocument/2006/relationships/image" Target="../media/image259.png"/><Relationship Id="rId12" Type="http://schemas.openxmlformats.org/officeDocument/2006/relationships/image" Target="../media/image42.png"/><Relationship Id="rId17" Type="http://schemas.openxmlformats.org/officeDocument/2006/relationships/image" Target="../media/image23.png"/><Relationship Id="rId2" Type="http://schemas.openxmlformats.org/officeDocument/2006/relationships/image" Target="../media/image247.png"/><Relationship Id="rId16" Type="http://schemas.openxmlformats.org/officeDocument/2006/relationships/image" Target="../media/image244.png"/><Relationship Id="rId20" Type="http://schemas.openxmlformats.org/officeDocument/2006/relationships/image" Target="../media/image2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8.png"/><Relationship Id="rId11" Type="http://schemas.openxmlformats.org/officeDocument/2006/relationships/image" Target="../media/image33.png"/><Relationship Id="rId5" Type="http://schemas.openxmlformats.org/officeDocument/2006/relationships/image" Target="../media/image257.png"/><Relationship Id="rId15" Type="http://schemas.openxmlformats.org/officeDocument/2006/relationships/image" Target="../media/image72.png"/><Relationship Id="rId10" Type="http://schemas.openxmlformats.org/officeDocument/2006/relationships/image" Target="../media/image32.png"/><Relationship Id="rId19" Type="http://schemas.openxmlformats.org/officeDocument/2006/relationships/image" Target="../media/image263.png"/><Relationship Id="rId4" Type="http://schemas.openxmlformats.org/officeDocument/2006/relationships/image" Target="../media/image256.png"/><Relationship Id="rId9" Type="http://schemas.openxmlformats.org/officeDocument/2006/relationships/image" Target="../media/image27.png"/><Relationship Id="rId14" Type="http://schemas.openxmlformats.org/officeDocument/2006/relationships/image" Target="../media/image261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3.png"/><Relationship Id="rId18" Type="http://schemas.openxmlformats.org/officeDocument/2006/relationships/image" Target="../media/image31.png"/><Relationship Id="rId26" Type="http://schemas.openxmlformats.org/officeDocument/2006/relationships/image" Target="../media/image279.png"/><Relationship Id="rId3" Type="http://schemas.openxmlformats.org/officeDocument/2006/relationships/image" Target="../media/image18.png"/><Relationship Id="rId21" Type="http://schemas.openxmlformats.org/officeDocument/2006/relationships/image" Target="../media/image275.png"/><Relationship Id="rId34" Type="http://schemas.openxmlformats.org/officeDocument/2006/relationships/image" Target="../media/image281.png"/><Relationship Id="rId7" Type="http://schemas.openxmlformats.org/officeDocument/2006/relationships/image" Target="../media/image269.png"/><Relationship Id="rId12" Type="http://schemas.openxmlformats.org/officeDocument/2006/relationships/image" Target="../media/image27.png"/><Relationship Id="rId17" Type="http://schemas.openxmlformats.org/officeDocument/2006/relationships/image" Target="../media/image74.png"/><Relationship Id="rId25" Type="http://schemas.openxmlformats.org/officeDocument/2006/relationships/image" Target="../media/image278.png"/><Relationship Id="rId33" Type="http://schemas.microsoft.com/office/2007/relationships/hdphoto" Target="../media/hdphoto1.wdp"/><Relationship Id="rId2" Type="http://schemas.openxmlformats.org/officeDocument/2006/relationships/image" Target="../media/image231.png"/><Relationship Id="rId16" Type="http://schemas.openxmlformats.org/officeDocument/2006/relationships/image" Target="../media/image32.png"/><Relationship Id="rId20" Type="http://schemas.openxmlformats.org/officeDocument/2006/relationships/image" Target="../media/image274.png"/><Relationship Id="rId29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8.png"/><Relationship Id="rId11" Type="http://schemas.openxmlformats.org/officeDocument/2006/relationships/image" Target="../media/image272.png"/><Relationship Id="rId24" Type="http://schemas.openxmlformats.org/officeDocument/2006/relationships/image" Target="../media/image277.png"/><Relationship Id="rId32" Type="http://schemas.openxmlformats.org/officeDocument/2006/relationships/image" Target="../media/image65.png"/><Relationship Id="rId5" Type="http://schemas.openxmlformats.org/officeDocument/2006/relationships/image" Target="../media/image267.png"/><Relationship Id="rId15" Type="http://schemas.openxmlformats.org/officeDocument/2006/relationships/image" Target="../media/image55.png"/><Relationship Id="rId23" Type="http://schemas.openxmlformats.org/officeDocument/2006/relationships/image" Target="../media/image276.png"/><Relationship Id="rId28" Type="http://schemas.openxmlformats.org/officeDocument/2006/relationships/image" Target="../media/image42.png"/><Relationship Id="rId10" Type="http://schemas.openxmlformats.org/officeDocument/2006/relationships/image" Target="../media/image271.png"/><Relationship Id="rId19" Type="http://schemas.openxmlformats.org/officeDocument/2006/relationships/image" Target="../media/image33.png"/><Relationship Id="rId31" Type="http://schemas.openxmlformats.org/officeDocument/2006/relationships/image" Target="../media/image151.png"/><Relationship Id="rId4" Type="http://schemas.openxmlformats.org/officeDocument/2006/relationships/image" Target="../media/image266.png"/><Relationship Id="rId9" Type="http://schemas.openxmlformats.org/officeDocument/2006/relationships/image" Target="../media/image244.png"/><Relationship Id="rId14" Type="http://schemas.openxmlformats.org/officeDocument/2006/relationships/image" Target="../media/image30.png"/><Relationship Id="rId22" Type="http://schemas.openxmlformats.org/officeDocument/2006/relationships/image" Target="../media/image72.png"/><Relationship Id="rId27" Type="http://schemas.openxmlformats.org/officeDocument/2006/relationships/image" Target="../media/image280.png"/><Relationship Id="rId30" Type="http://schemas.openxmlformats.org/officeDocument/2006/relationships/image" Target="../media/image28.png"/><Relationship Id="rId35" Type="http://schemas.openxmlformats.org/officeDocument/2006/relationships/image" Target="../media/image169.png"/><Relationship Id="rId8" Type="http://schemas.openxmlformats.org/officeDocument/2006/relationships/image" Target="../media/image2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151.png"/><Relationship Id="rId18" Type="http://schemas.openxmlformats.org/officeDocument/2006/relationships/image" Target="../media/image292.png"/><Relationship Id="rId26" Type="http://schemas.openxmlformats.org/officeDocument/2006/relationships/image" Target="../media/image299.png"/><Relationship Id="rId3" Type="http://schemas.openxmlformats.org/officeDocument/2006/relationships/image" Target="../media/image18.png"/><Relationship Id="rId21" Type="http://schemas.openxmlformats.org/officeDocument/2006/relationships/image" Target="../media/image295.png"/><Relationship Id="rId7" Type="http://schemas.openxmlformats.org/officeDocument/2006/relationships/image" Target="../media/image285.png"/><Relationship Id="rId12" Type="http://schemas.openxmlformats.org/officeDocument/2006/relationships/image" Target="../media/image74.png"/><Relationship Id="rId17" Type="http://schemas.openxmlformats.org/officeDocument/2006/relationships/image" Target="../media/image291.png"/><Relationship Id="rId25" Type="http://schemas.openxmlformats.org/officeDocument/2006/relationships/image" Target="../media/image298.png"/><Relationship Id="rId2" Type="http://schemas.openxmlformats.org/officeDocument/2006/relationships/image" Target="../media/image138.png"/><Relationship Id="rId16" Type="http://schemas.openxmlformats.org/officeDocument/2006/relationships/image" Target="../media/image290.png"/><Relationship Id="rId20" Type="http://schemas.openxmlformats.org/officeDocument/2006/relationships/image" Target="../media/image2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24" Type="http://schemas.openxmlformats.org/officeDocument/2006/relationships/image" Target="../media/image297.png"/><Relationship Id="rId5" Type="http://schemas.openxmlformats.org/officeDocument/2006/relationships/image" Target="../media/image283.png"/><Relationship Id="rId15" Type="http://schemas.openxmlformats.org/officeDocument/2006/relationships/image" Target="../media/image33.png"/><Relationship Id="rId23" Type="http://schemas.openxmlformats.org/officeDocument/2006/relationships/image" Target="../media/image76.png"/><Relationship Id="rId28" Type="http://schemas.openxmlformats.org/officeDocument/2006/relationships/image" Target="../media/image49.png"/><Relationship Id="rId10" Type="http://schemas.openxmlformats.org/officeDocument/2006/relationships/image" Target="../media/image288.png"/><Relationship Id="rId19" Type="http://schemas.openxmlformats.org/officeDocument/2006/relationships/image" Target="../media/image293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72.png"/><Relationship Id="rId22" Type="http://schemas.openxmlformats.org/officeDocument/2006/relationships/image" Target="../media/image296.png"/><Relationship Id="rId27" Type="http://schemas.openxmlformats.org/officeDocument/2006/relationships/image" Target="../media/image3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28.png"/><Relationship Id="rId18" Type="http://schemas.openxmlformats.org/officeDocument/2006/relationships/image" Target="../media/image151.png"/><Relationship Id="rId3" Type="http://schemas.openxmlformats.org/officeDocument/2006/relationships/image" Target="../media/image18.png"/><Relationship Id="rId21" Type="http://schemas.openxmlformats.org/officeDocument/2006/relationships/image" Target="../media/image307.png"/><Relationship Id="rId7" Type="http://schemas.openxmlformats.org/officeDocument/2006/relationships/image" Target="../media/image305.png"/><Relationship Id="rId12" Type="http://schemas.openxmlformats.org/officeDocument/2006/relationships/image" Target="../media/image32.png"/><Relationship Id="rId17" Type="http://schemas.openxmlformats.org/officeDocument/2006/relationships/image" Target="../media/image117.png"/><Relationship Id="rId2" Type="http://schemas.openxmlformats.org/officeDocument/2006/relationships/image" Target="../media/image301.png"/><Relationship Id="rId16" Type="http://schemas.openxmlformats.org/officeDocument/2006/relationships/image" Target="../media/image42.png"/><Relationship Id="rId20" Type="http://schemas.openxmlformats.org/officeDocument/2006/relationships/image" Target="../media/image3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4.png"/><Relationship Id="rId11" Type="http://schemas.openxmlformats.org/officeDocument/2006/relationships/image" Target="../media/image55.png"/><Relationship Id="rId24" Type="http://schemas.openxmlformats.org/officeDocument/2006/relationships/image" Target="../media/image308.png"/><Relationship Id="rId5" Type="http://schemas.openxmlformats.org/officeDocument/2006/relationships/image" Target="../media/image303.png"/><Relationship Id="rId15" Type="http://schemas.openxmlformats.org/officeDocument/2006/relationships/image" Target="../media/image33.png"/><Relationship Id="rId23" Type="http://schemas.openxmlformats.org/officeDocument/2006/relationships/image" Target="../media/image49.png"/><Relationship Id="rId10" Type="http://schemas.openxmlformats.org/officeDocument/2006/relationships/image" Target="../media/image27.png"/><Relationship Id="rId19" Type="http://schemas.openxmlformats.org/officeDocument/2006/relationships/image" Target="../media/image72.png"/><Relationship Id="rId4" Type="http://schemas.openxmlformats.org/officeDocument/2006/relationships/image" Target="../media/image302.png"/><Relationship Id="rId9" Type="http://schemas.openxmlformats.org/officeDocument/2006/relationships/image" Target="../media/image213.png"/><Relationship Id="rId14" Type="http://schemas.openxmlformats.org/officeDocument/2006/relationships/image" Target="../media/image31.png"/><Relationship Id="rId22" Type="http://schemas.openxmlformats.org/officeDocument/2006/relationships/image" Target="../media/image29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151.png"/><Relationship Id="rId26" Type="http://schemas.openxmlformats.org/officeDocument/2006/relationships/image" Target="../media/image323.png"/><Relationship Id="rId21" Type="http://schemas.openxmlformats.org/officeDocument/2006/relationships/image" Target="../media/image318.png"/><Relationship Id="rId34" Type="http://schemas.openxmlformats.org/officeDocument/2006/relationships/image" Target="../media/image276.png"/><Relationship Id="rId7" Type="http://schemas.openxmlformats.org/officeDocument/2006/relationships/image" Target="../media/image312.png"/><Relationship Id="rId12" Type="http://schemas.openxmlformats.org/officeDocument/2006/relationships/image" Target="../media/image29.png"/><Relationship Id="rId17" Type="http://schemas.openxmlformats.org/officeDocument/2006/relationships/image" Target="../media/image315.png"/><Relationship Id="rId25" Type="http://schemas.openxmlformats.org/officeDocument/2006/relationships/image" Target="../media/image322.png"/><Relationship Id="rId33" Type="http://schemas.openxmlformats.org/officeDocument/2006/relationships/image" Target="../media/image72.png"/><Relationship Id="rId2" Type="http://schemas.openxmlformats.org/officeDocument/2006/relationships/image" Target="../media/image14.png"/><Relationship Id="rId16" Type="http://schemas.openxmlformats.org/officeDocument/2006/relationships/image" Target="../media/image33.png"/><Relationship Id="rId20" Type="http://schemas.openxmlformats.org/officeDocument/2006/relationships/image" Target="../media/image317.png"/><Relationship Id="rId29" Type="http://schemas.openxmlformats.org/officeDocument/2006/relationships/image" Target="../media/image3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1.png"/><Relationship Id="rId11" Type="http://schemas.openxmlformats.org/officeDocument/2006/relationships/image" Target="../media/image28.png"/><Relationship Id="rId24" Type="http://schemas.openxmlformats.org/officeDocument/2006/relationships/image" Target="../media/image321.png"/><Relationship Id="rId32" Type="http://schemas.openxmlformats.org/officeDocument/2006/relationships/image" Target="../media/image328.png"/><Relationship Id="rId37" Type="http://schemas.openxmlformats.org/officeDocument/2006/relationships/image" Target="../media/image300.png"/><Relationship Id="rId5" Type="http://schemas.openxmlformats.org/officeDocument/2006/relationships/image" Target="../media/image310.png"/><Relationship Id="rId15" Type="http://schemas.openxmlformats.org/officeDocument/2006/relationships/image" Target="../media/image32.png"/><Relationship Id="rId23" Type="http://schemas.openxmlformats.org/officeDocument/2006/relationships/image" Target="../media/image320.png"/><Relationship Id="rId28" Type="http://schemas.openxmlformats.org/officeDocument/2006/relationships/image" Target="../media/image325.png"/><Relationship Id="rId36" Type="http://schemas.openxmlformats.org/officeDocument/2006/relationships/image" Target="../media/image330.png"/><Relationship Id="rId10" Type="http://schemas.openxmlformats.org/officeDocument/2006/relationships/image" Target="../media/image27.png"/><Relationship Id="rId19" Type="http://schemas.openxmlformats.org/officeDocument/2006/relationships/image" Target="../media/image316.png"/><Relationship Id="rId31" Type="http://schemas.openxmlformats.org/officeDocument/2006/relationships/image" Target="../media/image274.png"/><Relationship Id="rId4" Type="http://schemas.openxmlformats.org/officeDocument/2006/relationships/image" Target="../media/image309.png"/><Relationship Id="rId9" Type="http://schemas.openxmlformats.org/officeDocument/2006/relationships/image" Target="../media/image314.png"/><Relationship Id="rId14" Type="http://schemas.openxmlformats.org/officeDocument/2006/relationships/image" Target="../media/image31.png"/><Relationship Id="rId22" Type="http://schemas.openxmlformats.org/officeDocument/2006/relationships/image" Target="../media/image319.png"/><Relationship Id="rId27" Type="http://schemas.openxmlformats.org/officeDocument/2006/relationships/image" Target="../media/image324.png"/><Relationship Id="rId30" Type="http://schemas.openxmlformats.org/officeDocument/2006/relationships/image" Target="../media/image327.png"/><Relationship Id="rId35" Type="http://schemas.openxmlformats.org/officeDocument/2006/relationships/image" Target="../media/image329.png"/><Relationship Id="rId8" Type="http://schemas.openxmlformats.org/officeDocument/2006/relationships/image" Target="../media/image313.png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0.png"/><Relationship Id="rId18" Type="http://schemas.openxmlformats.org/officeDocument/2006/relationships/image" Target="../media/image240.png"/><Relationship Id="rId26" Type="http://schemas.openxmlformats.org/officeDocument/2006/relationships/image" Target="../media/image45.png"/><Relationship Id="rId39" Type="http://schemas.openxmlformats.org/officeDocument/2006/relationships/image" Target="../media/image136.png"/><Relationship Id="rId21" Type="http://schemas.openxmlformats.org/officeDocument/2006/relationships/image" Target="../media/image241.png"/><Relationship Id="rId34" Type="http://schemas.openxmlformats.org/officeDocument/2006/relationships/image" Target="../media/image31.png"/><Relationship Id="rId7" Type="http://schemas.openxmlformats.org/officeDocument/2006/relationships/image" Target="../media/image334.png"/><Relationship Id="rId12" Type="http://schemas.openxmlformats.org/officeDocument/2006/relationships/image" Target="../media/image339.png"/><Relationship Id="rId17" Type="http://schemas.openxmlformats.org/officeDocument/2006/relationships/image" Target="../media/image76.png"/><Relationship Id="rId25" Type="http://schemas.openxmlformats.org/officeDocument/2006/relationships/image" Target="../media/image74.png"/><Relationship Id="rId33" Type="http://schemas.openxmlformats.org/officeDocument/2006/relationships/image" Target="../media/image30.png"/><Relationship Id="rId38" Type="http://schemas.microsoft.com/office/2007/relationships/hdphoto" Target="../media/hdphoto2.wdp"/><Relationship Id="rId2" Type="http://schemas.openxmlformats.org/officeDocument/2006/relationships/image" Target="../media/image247.png"/><Relationship Id="rId16" Type="http://schemas.openxmlformats.org/officeDocument/2006/relationships/image" Target="../media/image342.png"/><Relationship Id="rId20" Type="http://schemas.openxmlformats.org/officeDocument/2006/relationships/image" Target="../media/image34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3.png"/><Relationship Id="rId11" Type="http://schemas.openxmlformats.org/officeDocument/2006/relationships/image" Target="../media/image338.png"/><Relationship Id="rId24" Type="http://schemas.openxmlformats.org/officeDocument/2006/relationships/image" Target="../media/image287.png"/><Relationship Id="rId32" Type="http://schemas.openxmlformats.org/officeDocument/2006/relationships/image" Target="../media/image29.png"/><Relationship Id="rId37" Type="http://schemas.openxmlformats.org/officeDocument/2006/relationships/image" Target="../media/image348.png"/><Relationship Id="rId5" Type="http://schemas.openxmlformats.org/officeDocument/2006/relationships/image" Target="../media/image332.png"/><Relationship Id="rId15" Type="http://schemas.openxmlformats.org/officeDocument/2006/relationships/image" Target="../media/image341.png"/><Relationship Id="rId23" Type="http://schemas.openxmlformats.org/officeDocument/2006/relationships/image" Target="../media/image82.png"/><Relationship Id="rId28" Type="http://schemas.openxmlformats.org/officeDocument/2006/relationships/image" Target="../media/image33.png"/><Relationship Id="rId36" Type="http://schemas.openxmlformats.org/officeDocument/2006/relationships/image" Target="../media/image347.png"/><Relationship Id="rId10" Type="http://schemas.openxmlformats.org/officeDocument/2006/relationships/image" Target="../media/image337.png"/><Relationship Id="rId19" Type="http://schemas.openxmlformats.org/officeDocument/2006/relationships/image" Target="../media/image343.png"/><Relationship Id="rId31" Type="http://schemas.openxmlformats.org/officeDocument/2006/relationships/image" Target="../media/image345.png"/><Relationship Id="rId4" Type="http://schemas.openxmlformats.org/officeDocument/2006/relationships/image" Target="../media/image331.png"/><Relationship Id="rId9" Type="http://schemas.openxmlformats.org/officeDocument/2006/relationships/image" Target="../media/image336.png"/><Relationship Id="rId14" Type="http://schemas.openxmlformats.org/officeDocument/2006/relationships/image" Target="../media/image277.png"/><Relationship Id="rId22" Type="http://schemas.openxmlformats.org/officeDocument/2006/relationships/image" Target="../media/image72.png"/><Relationship Id="rId27" Type="http://schemas.openxmlformats.org/officeDocument/2006/relationships/image" Target="../media/image151.png"/><Relationship Id="rId30" Type="http://schemas.openxmlformats.org/officeDocument/2006/relationships/image" Target="../media/image28.png"/><Relationship Id="rId35" Type="http://schemas.openxmlformats.org/officeDocument/2006/relationships/image" Target="../media/image346.png"/><Relationship Id="rId8" Type="http://schemas.openxmlformats.org/officeDocument/2006/relationships/image" Target="../media/image335.png"/><Relationship Id="rId3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png"/><Relationship Id="rId13" Type="http://schemas.openxmlformats.org/officeDocument/2006/relationships/image" Target="../media/image192.png"/><Relationship Id="rId18" Type="http://schemas.openxmlformats.org/officeDocument/2006/relationships/image" Target="../media/image358.png"/><Relationship Id="rId26" Type="http://schemas.openxmlformats.org/officeDocument/2006/relationships/image" Target="../media/image361.png"/><Relationship Id="rId3" Type="http://schemas.openxmlformats.org/officeDocument/2006/relationships/image" Target="../media/image18.png"/><Relationship Id="rId21" Type="http://schemas.openxmlformats.org/officeDocument/2006/relationships/image" Target="../media/image193.png"/><Relationship Id="rId7" Type="http://schemas.openxmlformats.org/officeDocument/2006/relationships/image" Target="../media/image352.png"/><Relationship Id="rId12" Type="http://schemas.openxmlformats.org/officeDocument/2006/relationships/image" Target="../media/image27.png"/><Relationship Id="rId17" Type="http://schemas.openxmlformats.org/officeDocument/2006/relationships/image" Target="../media/image357.png"/><Relationship Id="rId25" Type="http://schemas.openxmlformats.org/officeDocument/2006/relationships/image" Target="../media/image360.png"/><Relationship Id="rId2" Type="http://schemas.openxmlformats.org/officeDocument/2006/relationships/image" Target="../media/image210.png"/><Relationship Id="rId16" Type="http://schemas.openxmlformats.org/officeDocument/2006/relationships/image" Target="../media/image198.png"/><Relationship Id="rId20" Type="http://schemas.openxmlformats.org/officeDocument/2006/relationships/image" Target="../media/image42.png"/><Relationship Id="rId29" Type="http://schemas.openxmlformats.org/officeDocument/2006/relationships/image" Target="../media/image1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1.png"/><Relationship Id="rId11" Type="http://schemas.openxmlformats.org/officeDocument/2006/relationships/image" Target="../media/image356.png"/><Relationship Id="rId24" Type="http://schemas.openxmlformats.org/officeDocument/2006/relationships/image" Target="../media/image180.png"/><Relationship Id="rId5" Type="http://schemas.openxmlformats.org/officeDocument/2006/relationships/image" Target="../media/image350.png"/><Relationship Id="rId15" Type="http://schemas.openxmlformats.org/officeDocument/2006/relationships/image" Target="../media/image196.png"/><Relationship Id="rId23" Type="http://schemas.openxmlformats.org/officeDocument/2006/relationships/image" Target="../media/image181.png"/><Relationship Id="rId28" Type="http://schemas.openxmlformats.org/officeDocument/2006/relationships/image" Target="../media/image363.png"/><Relationship Id="rId10" Type="http://schemas.openxmlformats.org/officeDocument/2006/relationships/image" Target="../media/image355.png"/><Relationship Id="rId19" Type="http://schemas.openxmlformats.org/officeDocument/2006/relationships/image" Target="../media/image359.png"/><Relationship Id="rId4" Type="http://schemas.openxmlformats.org/officeDocument/2006/relationships/image" Target="../media/image349.png"/><Relationship Id="rId9" Type="http://schemas.openxmlformats.org/officeDocument/2006/relationships/image" Target="../media/image354.png"/><Relationship Id="rId14" Type="http://schemas.openxmlformats.org/officeDocument/2006/relationships/image" Target="../media/image46.png"/><Relationship Id="rId22" Type="http://schemas.openxmlformats.org/officeDocument/2006/relationships/image" Target="../media/image195.png"/><Relationship Id="rId27" Type="http://schemas.openxmlformats.org/officeDocument/2006/relationships/image" Target="../media/image362.png"/><Relationship Id="rId30" Type="http://schemas.openxmlformats.org/officeDocument/2006/relationships/image" Target="../media/image20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13" Type="http://schemas.openxmlformats.org/officeDocument/2006/relationships/image" Target="../media/image371.png"/><Relationship Id="rId18" Type="http://schemas.openxmlformats.org/officeDocument/2006/relationships/image" Target="../media/image376.png"/><Relationship Id="rId26" Type="http://schemas.openxmlformats.org/officeDocument/2006/relationships/image" Target="../media/image381.png"/><Relationship Id="rId3" Type="http://schemas.openxmlformats.org/officeDocument/2006/relationships/image" Target="../media/image18.png"/><Relationship Id="rId21" Type="http://schemas.openxmlformats.org/officeDocument/2006/relationships/image" Target="../media/image379.png"/><Relationship Id="rId7" Type="http://schemas.openxmlformats.org/officeDocument/2006/relationships/image" Target="../media/image366.png"/><Relationship Id="rId12" Type="http://schemas.openxmlformats.org/officeDocument/2006/relationships/image" Target="../media/image370.png"/><Relationship Id="rId17" Type="http://schemas.openxmlformats.org/officeDocument/2006/relationships/image" Target="../media/image375.png"/><Relationship Id="rId25" Type="http://schemas.openxmlformats.org/officeDocument/2006/relationships/image" Target="../media/image72.png"/><Relationship Id="rId2" Type="http://schemas.openxmlformats.org/officeDocument/2006/relationships/image" Target="../media/image247.png"/><Relationship Id="rId16" Type="http://schemas.openxmlformats.org/officeDocument/2006/relationships/image" Target="../media/image374.png"/><Relationship Id="rId20" Type="http://schemas.openxmlformats.org/officeDocument/2006/relationships/image" Target="../media/image378.png"/><Relationship Id="rId29" Type="http://schemas.openxmlformats.org/officeDocument/2006/relationships/image" Target="../media/image38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5.png"/><Relationship Id="rId11" Type="http://schemas.openxmlformats.org/officeDocument/2006/relationships/image" Target="../media/image164.png"/><Relationship Id="rId24" Type="http://schemas.openxmlformats.org/officeDocument/2006/relationships/image" Target="../media/image192.png"/><Relationship Id="rId32" Type="http://schemas.openxmlformats.org/officeDocument/2006/relationships/image" Target="../media/image385.png"/><Relationship Id="rId5" Type="http://schemas.openxmlformats.org/officeDocument/2006/relationships/image" Target="../media/image364.png"/><Relationship Id="rId15" Type="http://schemas.openxmlformats.org/officeDocument/2006/relationships/image" Target="../media/image373.png"/><Relationship Id="rId23" Type="http://schemas.openxmlformats.org/officeDocument/2006/relationships/image" Target="../media/image42.png"/><Relationship Id="rId28" Type="http://schemas.openxmlformats.org/officeDocument/2006/relationships/image" Target="../media/image195.png"/><Relationship Id="rId10" Type="http://schemas.openxmlformats.org/officeDocument/2006/relationships/image" Target="../media/image369.png"/><Relationship Id="rId19" Type="http://schemas.openxmlformats.org/officeDocument/2006/relationships/image" Target="../media/image377.png"/><Relationship Id="rId31" Type="http://schemas.openxmlformats.org/officeDocument/2006/relationships/image" Target="../media/image169.png"/><Relationship Id="rId4" Type="http://schemas.openxmlformats.org/officeDocument/2006/relationships/image" Target="../media/image244.png"/><Relationship Id="rId9" Type="http://schemas.openxmlformats.org/officeDocument/2006/relationships/image" Target="../media/image368.png"/><Relationship Id="rId14" Type="http://schemas.openxmlformats.org/officeDocument/2006/relationships/image" Target="../media/image372.png"/><Relationship Id="rId22" Type="http://schemas.openxmlformats.org/officeDocument/2006/relationships/image" Target="../media/image380.png"/><Relationship Id="rId27" Type="http://schemas.openxmlformats.org/officeDocument/2006/relationships/image" Target="../media/image382.png"/><Relationship Id="rId30" Type="http://schemas.openxmlformats.org/officeDocument/2006/relationships/image" Target="../media/image384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4.png"/><Relationship Id="rId18" Type="http://schemas.openxmlformats.org/officeDocument/2006/relationships/image" Target="../media/image394.png"/><Relationship Id="rId26" Type="http://schemas.openxmlformats.org/officeDocument/2006/relationships/image" Target="../media/image322.png"/><Relationship Id="rId39" Type="http://schemas.openxmlformats.org/officeDocument/2006/relationships/image" Target="../media/image407.png"/><Relationship Id="rId21" Type="http://schemas.openxmlformats.org/officeDocument/2006/relationships/image" Target="../media/image30.png"/><Relationship Id="rId34" Type="http://schemas.openxmlformats.org/officeDocument/2006/relationships/image" Target="../media/image404.png"/><Relationship Id="rId7" Type="http://schemas.openxmlformats.org/officeDocument/2006/relationships/image" Target="../media/image389.png"/><Relationship Id="rId12" Type="http://schemas.openxmlformats.org/officeDocument/2006/relationships/image" Target="../media/image193.png"/><Relationship Id="rId17" Type="http://schemas.openxmlformats.org/officeDocument/2006/relationships/image" Target="../media/image393.png"/><Relationship Id="rId25" Type="http://schemas.openxmlformats.org/officeDocument/2006/relationships/image" Target="../media/image397.png"/><Relationship Id="rId33" Type="http://schemas.openxmlformats.org/officeDocument/2006/relationships/image" Target="../media/image327.png"/><Relationship Id="rId38" Type="http://schemas.openxmlformats.org/officeDocument/2006/relationships/image" Target="../media/image137.png"/><Relationship Id="rId2" Type="http://schemas.openxmlformats.org/officeDocument/2006/relationships/image" Target="../media/image138.png"/><Relationship Id="rId16" Type="http://schemas.openxmlformats.org/officeDocument/2006/relationships/image" Target="../media/image392.png"/><Relationship Id="rId20" Type="http://schemas.openxmlformats.org/officeDocument/2006/relationships/image" Target="../media/image273.png"/><Relationship Id="rId29" Type="http://schemas.openxmlformats.org/officeDocument/2006/relationships/image" Target="../media/image4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8.png"/><Relationship Id="rId11" Type="http://schemas.openxmlformats.org/officeDocument/2006/relationships/image" Target="../media/image46.png"/><Relationship Id="rId24" Type="http://schemas.openxmlformats.org/officeDocument/2006/relationships/image" Target="../media/image396.png"/><Relationship Id="rId32" Type="http://schemas.openxmlformats.org/officeDocument/2006/relationships/image" Target="../media/image403.png"/><Relationship Id="rId37" Type="http://schemas.openxmlformats.org/officeDocument/2006/relationships/image" Target="../media/image328.png"/><Relationship Id="rId40" Type="http://schemas.openxmlformats.org/officeDocument/2006/relationships/image" Target="../media/image170.png"/><Relationship Id="rId5" Type="http://schemas.openxmlformats.org/officeDocument/2006/relationships/image" Target="../media/image387.png"/><Relationship Id="rId15" Type="http://schemas.openxmlformats.org/officeDocument/2006/relationships/image" Target="../media/image391.png"/><Relationship Id="rId23" Type="http://schemas.openxmlformats.org/officeDocument/2006/relationships/image" Target="../media/image395.png"/><Relationship Id="rId28" Type="http://schemas.openxmlformats.org/officeDocument/2006/relationships/image" Target="../media/image399.png"/><Relationship Id="rId36" Type="http://schemas.openxmlformats.org/officeDocument/2006/relationships/image" Target="../media/image406.png"/><Relationship Id="rId10" Type="http://schemas.openxmlformats.org/officeDocument/2006/relationships/image" Target="../media/image192.png"/><Relationship Id="rId19" Type="http://schemas.openxmlformats.org/officeDocument/2006/relationships/image" Target="../media/image27.png"/><Relationship Id="rId31" Type="http://schemas.openxmlformats.org/officeDocument/2006/relationships/image" Target="../media/image402.png"/><Relationship Id="rId4" Type="http://schemas.openxmlformats.org/officeDocument/2006/relationships/image" Target="../media/image386.png"/><Relationship Id="rId9" Type="http://schemas.openxmlformats.org/officeDocument/2006/relationships/image" Target="../media/image42.png"/><Relationship Id="rId14" Type="http://schemas.openxmlformats.org/officeDocument/2006/relationships/image" Target="../media/image195.png"/><Relationship Id="rId22" Type="http://schemas.openxmlformats.org/officeDocument/2006/relationships/image" Target="../media/image381.png"/><Relationship Id="rId27" Type="http://schemas.openxmlformats.org/officeDocument/2006/relationships/image" Target="../media/image398.png"/><Relationship Id="rId30" Type="http://schemas.openxmlformats.org/officeDocument/2006/relationships/image" Target="../media/image401.png"/><Relationship Id="rId35" Type="http://schemas.openxmlformats.org/officeDocument/2006/relationships/image" Target="../media/image405.png"/><Relationship Id="rId8" Type="http://schemas.openxmlformats.org/officeDocument/2006/relationships/image" Target="../media/image390.png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9.png"/><Relationship Id="rId2" Type="http://schemas.openxmlformats.org/officeDocument/2006/relationships/image" Target="../media/image40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2" Type="http://schemas.openxmlformats.org/officeDocument/2006/relationships/image" Target="../media/image14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8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33.png"/><Relationship Id="rId3" Type="http://schemas.openxmlformats.org/officeDocument/2006/relationships/image" Target="../media/image18.png"/><Relationship Id="rId21" Type="http://schemas.openxmlformats.org/officeDocument/2006/relationships/image" Target="../media/image60.png"/><Relationship Id="rId7" Type="http://schemas.openxmlformats.org/officeDocument/2006/relationships/image" Target="../media/image53.png"/><Relationship Id="rId12" Type="http://schemas.openxmlformats.org/officeDocument/2006/relationships/image" Target="../media/image28.png"/><Relationship Id="rId17" Type="http://schemas.openxmlformats.org/officeDocument/2006/relationships/image" Target="../media/image58.png"/><Relationship Id="rId25" Type="http://schemas.openxmlformats.org/officeDocument/2006/relationships/image" Target="../media/image44.png"/><Relationship Id="rId2" Type="http://schemas.openxmlformats.org/officeDocument/2006/relationships/image" Target="../media/image14.png"/><Relationship Id="rId16" Type="http://schemas.openxmlformats.org/officeDocument/2006/relationships/image" Target="../media/image57.png"/><Relationship Id="rId20" Type="http://schemas.openxmlformats.org/officeDocument/2006/relationships/image" Target="../media/image59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11" Type="http://schemas.openxmlformats.org/officeDocument/2006/relationships/image" Target="../media/image32.png"/><Relationship Id="rId24" Type="http://schemas.openxmlformats.org/officeDocument/2006/relationships/image" Target="../media/image43.png"/><Relationship Id="rId32" Type="http://schemas.openxmlformats.org/officeDocument/2006/relationships/image" Target="../media/image50.png"/><Relationship Id="rId5" Type="http://schemas.openxmlformats.org/officeDocument/2006/relationships/image" Target="../media/image23.png"/><Relationship Id="rId15" Type="http://schemas.openxmlformats.org/officeDocument/2006/relationships/image" Target="../media/image56.png"/><Relationship Id="rId23" Type="http://schemas.openxmlformats.org/officeDocument/2006/relationships/image" Target="../media/image42.png"/><Relationship Id="rId28" Type="http://schemas.openxmlformats.org/officeDocument/2006/relationships/image" Target="../media/image63.png"/><Relationship Id="rId10" Type="http://schemas.openxmlformats.org/officeDocument/2006/relationships/image" Target="../media/image55.png"/><Relationship Id="rId19" Type="http://schemas.openxmlformats.org/officeDocument/2006/relationships/image" Target="../media/image35.png"/><Relationship Id="rId31" Type="http://schemas.microsoft.com/office/2007/relationships/hdphoto" Target="../media/hdphoto1.wdp"/><Relationship Id="rId4" Type="http://schemas.openxmlformats.org/officeDocument/2006/relationships/image" Target="../media/image51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Relationship Id="rId22" Type="http://schemas.openxmlformats.org/officeDocument/2006/relationships/image" Target="../media/image61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18" Type="http://schemas.openxmlformats.org/officeDocument/2006/relationships/image" Target="../media/image77.png"/><Relationship Id="rId26" Type="http://schemas.openxmlformats.org/officeDocument/2006/relationships/image" Target="../media/image85.png"/><Relationship Id="rId39" Type="http://schemas.openxmlformats.org/officeDocument/2006/relationships/image" Target="../media/image97.png"/><Relationship Id="rId21" Type="http://schemas.openxmlformats.org/officeDocument/2006/relationships/image" Target="../media/image80.png"/><Relationship Id="rId34" Type="http://schemas.openxmlformats.org/officeDocument/2006/relationships/image" Target="../media/image93.png"/><Relationship Id="rId7" Type="http://schemas.openxmlformats.org/officeDocument/2006/relationships/image" Target="../media/image70.png"/><Relationship Id="rId12" Type="http://schemas.openxmlformats.org/officeDocument/2006/relationships/image" Target="../media/image32.png"/><Relationship Id="rId17" Type="http://schemas.openxmlformats.org/officeDocument/2006/relationships/image" Target="../media/image76.png"/><Relationship Id="rId25" Type="http://schemas.openxmlformats.org/officeDocument/2006/relationships/image" Target="../media/image84.png"/><Relationship Id="rId33" Type="http://schemas.openxmlformats.org/officeDocument/2006/relationships/image" Target="../media/image92.png"/><Relationship Id="rId38" Type="http://schemas.openxmlformats.org/officeDocument/2006/relationships/image" Target="../media/image96.png"/><Relationship Id="rId2" Type="http://schemas.openxmlformats.org/officeDocument/2006/relationships/image" Target="../media/image66.png"/><Relationship Id="rId16" Type="http://schemas.openxmlformats.org/officeDocument/2006/relationships/image" Target="../media/image33.png"/><Relationship Id="rId20" Type="http://schemas.openxmlformats.org/officeDocument/2006/relationships/image" Target="../media/image79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24" Type="http://schemas.openxmlformats.org/officeDocument/2006/relationships/image" Target="../media/image83.png"/><Relationship Id="rId32" Type="http://schemas.openxmlformats.org/officeDocument/2006/relationships/image" Target="../media/image91.png"/><Relationship Id="rId37" Type="http://schemas.openxmlformats.org/officeDocument/2006/relationships/image" Target="../media/image43.png"/><Relationship Id="rId5" Type="http://schemas.openxmlformats.org/officeDocument/2006/relationships/image" Target="../media/image68.png"/><Relationship Id="rId15" Type="http://schemas.openxmlformats.org/officeDocument/2006/relationships/image" Target="../media/image75.png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36" Type="http://schemas.openxmlformats.org/officeDocument/2006/relationships/image" Target="../media/image95.png"/><Relationship Id="rId10" Type="http://schemas.openxmlformats.org/officeDocument/2006/relationships/image" Target="../media/image72.png"/><Relationship Id="rId19" Type="http://schemas.openxmlformats.org/officeDocument/2006/relationships/image" Target="../media/image78.png"/><Relationship Id="rId31" Type="http://schemas.openxmlformats.org/officeDocument/2006/relationships/image" Target="../media/image90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Relationship Id="rId14" Type="http://schemas.openxmlformats.org/officeDocument/2006/relationships/image" Target="../media/image31.png"/><Relationship Id="rId22" Type="http://schemas.openxmlformats.org/officeDocument/2006/relationships/image" Target="../media/image81.png"/><Relationship Id="rId27" Type="http://schemas.openxmlformats.org/officeDocument/2006/relationships/image" Target="../media/image86.png"/><Relationship Id="rId30" Type="http://schemas.openxmlformats.org/officeDocument/2006/relationships/image" Target="../media/image89.png"/><Relationship Id="rId35" Type="http://schemas.openxmlformats.org/officeDocument/2006/relationships/image" Target="../media/image94.png"/><Relationship Id="rId8" Type="http://schemas.openxmlformats.org/officeDocument/2006/relationships/image" Target="../media/image42.png"/><Relationship Id="rId3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26" Type="http://schemas.openxmlformats.org/officeDocument/2006/relationships/image" Target="../media/image115.png"/><Relationship Id="rId39" Type="http://schemas.openxmlformats.org/officeDocument/2006/relationships/image" Target="../media/image91.png"/><Relationship Id="rId21" Type="http://schemas.openxmlformats.org/officeDocument/2006/relationships/image" Target="../media/image110.png"/><Relationship Id="rId34" Type="http://schemas.openxmlformats.org/officeDocument/2006/relationships/image" Target="../media/image120.png"/><Relationship Id="rId42" Type="http://schemas.openxmlformats.org/officeDocument/2006/relationships/image" Target="../media/image126.png"/><Relationship Id="rId47" Type="http://schemas.openxmlformats.org/officeDocument/2006/relationships/image" Target="../media/image131.png"/><Relationship Id="rId50" Type="http://schemas.openxmlformats.org/officeDocument/2006/relationships/image" Target="../media/image134.png"/><Relationship Id="rId7" Type="http://schemas.openxmlformats.org/officeDocument/2006/relationships/image" Target="../media/image73.png"/><Relationship Id="rId2" Type="http://schemas.openxmlformats.org/officeDocument/2006/relationships/image" Target="../media/image14.png"/><Relationship Id="rId16" Type="http://schemas.openxmlformats.org/officeDocument/2006/relationships/image" Target="../media/image105.png"/><Relationship Id="rId29" Type="http://schemas.openxmlformats.org/officeDocument/2006/relationships/image" Target="../media/image117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32" Type="http://schemas.openxmlformats.org/officeDocument/2006/relationships/image" Target="../media/image33.png"/><Relationship Id="rId37" Type="http://schemas.openxmlformats.org/officeDocument/2006/relationships/image" Target="../media/image123.png"/><Relationship Id="rId40" Type="http://schemas.openxmlformats.org/officeDocument/2006/relationships/image" Target="../media/image125.png"/><Relationship Id="rId45" Type="http://schemas.openxmlformats.org/officeDocument/2006/relationships/image" Target="../media/image129.png"/><Relationship Id="rId53" Type="http://schemas.openxmlformats.org/officeDocument/2006/relationships/image" Target="../media/image137.png"/><Relationship Id="rId5" Type="http://schemas.openxmlformats.org/officeDocument/2006/relationships/image" Target="../media/image42.png"/><Relationship Id="rId10" Type="http://schemas.openxmlformats.org/officeDocument/2006/relationships/image" Target="../media/image31.png"/><Relationship Id="rId19" Type="http://schemas.openxmlformats.org/officeDocument/2006/relationships/image" Target="../media/image108.png"/><Relationship Id="rId31" Type="http://schemas.openxmlformats.org/officeDocument/2006/relationships/image" Target="../media/image118.png"/><Relationship Id="rId44" Type="http://schemas.openxmlformats.org/officeDocument/2006/relationships/image" Target="../media/image128.png"/><Relationship Id="rId52" Type="http://schemas.openxmlformats.org/officeDocument/2006/relationships/image" Target="../media/image136.png"/><Relationship Id="rId4" Type="http://schemas.openxmlformats.org/officeDocument/2006/relationships/image" Target="../media/image98.png"/><Relationship Id="rId9" Type="http://schemas.openxmlformats.org/officeDocument/2006/relationships/image" Target="../media/image44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Relationship Id="rId30" Type="http://schemas.openxmlformats.org/officeDocument/2006/relationships/image" Target="../media/image32.png"/><Relationship Id="rId35" Type="http://schemas.openxmlformats.org/officeDocument/2006/relationships/image" Target="../media/image121.png"/><Relationship Id="rId43" Type="http://schemas.openxmlformats.org/officeDocument/2006/relationships/image" Target="../media/image127.png"/><Relationship Id="rId48" Type="http://schemas.openxmlformats.org/officeDocument/2006/relationships/image" Target="../media/image132.png"/><Relationship Id="rId8" Type="http://schemas.openxmlformats.org/officeDocument/2006/relationships/image" Target="../media/image72.png"/><Relationship Id="rId51" Type="http://schemas.openxmlformats.org/officeDocument/2006/relationships/image" Target="../media/image135.png"/><Relationship Id="rId3" Type="http://schemas.openxmlformats.org/officeDocument/2006/relationships/image" Target="../media/image18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114.png"/><Relationship Id="rId33" Type="http://schemas.openxmlformats.org/officeDocument/2006/relationships/image" Target="../media/image119.png"/><Relationship Id="rId38" Type="http://schemas.openxmlformats.org/officeDocument/2006/relationships/image" Target="../media/image124.png"/><Relationship Id="rId46" Type="http://schemas.openxmlformats.org/officeDocument/2006/relationships/image" Target="../media/image130.png"/><Relationship Id="rId20" Type="http://schemas.openxmlformats.org/officeDocument/2006/relationships/image" Target="../media/image109.png"/><Relationship Id="rId41" Type="http://schemas.openxmlformats.org/officeDocument/2006/relationships/image" Target="../media/image83.png"/><Relationship Id="rId54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28" Type="http://schemas.openxmlformats.org/officeDocument/2006/relationships/image" Target="../media/image27.png"/><Relationship Id="rId36" Type="http://schemas.openxmlformats.org/officeDocument/2006/relationships/image" Target="../media/image122.png"/><Relationship Id="rId49" Type="http://schemas.openxmlformats.org/officeDocument/2006/relationships/image" Target="../media/image133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8.png"/><Relationship Id="rId18" Type="http://schemas.openxmlformats.org/officeDocument/2006/relationships/image" Target="../media/image32.png"/><Relationship Id="rId26" Type="http://schemas.openxmlformats.org/officeDocument/2006/relationships/image" Target="../media/image155.png"/><Relationship Id="rId39" Type="http://schemas.openxmlformats.org/officeDocument/2006/relationships/image" Target="../media/image164.png"/><Relationship Id="rId21" Type="http://schemas.openxmlformats.org/officeDocument/2006/relationships/image" Target="../media/image72.png"/><Relationship Id="rId34" Type="http://schemas.openxmlformats.org/officeDocument/2006/relationships/image" Target="../media/image161.png"/><Relationship Id="rId42" Type="http://schemas.openxmlformats.org/officeDocument/2006/relationships/image" Target="../media/image167.png"/><Relationship Id="rId7" Type="http://schemas.openxmlformats.org/officeDocument/2006/relationships/image" Target="../media/image142.png"/><Relationship Id="rId2" Type="http://schemas.openxmlformats.org/officeDocument/2006/relationships/image" Target="../media/image138.png"/><Relationship Id="rId16" Type="http://schemas.openxmlformats.org/officeDocument/2006/relationships/image" Target="../media/image42.png"/><Relationship Id="rId29" Type="http://schemas.openxmlformats.org/officeDocument/2006/relationships/image" Target="../media/image1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24" Type="http://schemas.openxmlformats.org/officeDocument/2006/relationships/image" Target="../media/image153.png"/><Relationship Id="rId32" Type="http://schemas.openxmlformats.org/officeDocument/2006/relationships/image" Target="../media/image88.png"/><Relationship Id="rId37" Type="http://schemas.openxmlformats.org/officeDocument/2006/relationships/image" Target="../media/image73.png"/><Relationship Id="rId40" Type="http://schemas.openxmlformats.org/officeDocument/2006/relationships/image" Target="../media/image165.png"/><Relationship Id="rId45" Type="http://schemas.openxmlformats.org/officeDocument/2006/relationships/image" Target="../media/image170.png"/><Relationship Id="rId5" Type="http://schemas.openxmlformats.org/officeDocument/2006/relationships/image" Target="../media/image140.png"/><Relationship Id="rId15" Type="http://schemas.openxmlformats.org/officeDocument/2006/relationships/image" Target="../media/image95.png"/><Relationship Id="rId23" Type="http://schemas.openxmlformats.org/officeDocument/2006/relationships/image" Target="../media/image152.png"/><Relationship Id="rId28" Type="http://schemas.openxmlformats.org/officeDocument/2006/relationships/image" Target="../media/image157.png"/><Relationship Id="rId36" Type="http://schemas.openxmlformats.org/officeDocument/2006/relationships/image" Target="../media/image163.png"/><Relationship Id="rId10" Type="http://schemas.openxmlformats.org/officeDocument/2006/relationships/image" Target="../media/image145.png"/><Relationship Id="rId19" Type="http://schemas.openxmlformats.org/officeDocument/2006/relationships/image" Target="../media/image28.png"/><Relationship Id="rId31" Type="http://schemas.openxmlformats.org/officeDocument/2006/relationships/image" Target="../media/image87.png"/><Relationship Id="rId44" Type="http://schemas.openxmlformats.org/officeDocument/2006/relationships/image" Target="../media/image169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Relationship Id="rId22" Type="http://schemas.openxmlformats.org/officeDocument/2006/relationships/image" Target="../media/image33.png"/><Relationship Id="rId27" Type="http://schemas.openxmlformats.org/officeDocument/2006/relationships/image" Target="../media/image156.png"/><Relationship Id="rId30" Type="http://schemas.openxmlformats.org/officeDocument/2006/relationships/image" Target="../media/image159.png"/><Relationship Id="rId35" Type="http://schemas.openxmlformats.org/officeDocument/2006/relationships/image" Target="../media/image162.png"/><Relationship Id="rId43" Type="http://schemas.openxmlformats.org/officeDocument/2006/relationships/image" Target="../media/image168.png"/><Relationship Id="rId8" Type="http://schemas.openxmlformats.org/officeDocument/2006/relationships/image" Target="../media/image143.png"/><Relationship Id="rId3" Type="http://schemas.openxmlformats.org/officeDocument/2006/relationships/image" Target="../media/image18.png"/><Relationship Id="rId12" Type="http://schemas.openxmlformats.org/officeDocument/2006/relationships/image" Target="../media/image147.png"/><Relationship Id="rId17" Type="http://schemas.openxmlformats.org/officeDocument/2006/relationships/image" Target="../media/image150.png"/><Relationship Id="rId25" Type="http://schemas.openxmlformats.org/officeDocument/2006/relationships/image" Target="../media/image154.png"/><Relationship Id="rId33" Type="http://schemas.openxmlformats.org/officeDocument/2006/relationships/image" Target="../media/image160.png"/><Relationship Id="rId38" Type="http://schemas.openxmlformats.org/officeDocument/2006/relationships/image" Target="../media/image78.png"/><Relationship Id="rId20" Type="http://schemas.openxmlformats.org/officeDocument/2006/relationships/image" Target="../media/image151.png"/><Relationship Id="rId41" Type="http://schemas.openxmlformats.org/officeDocument/2006/relationships/image" Target="../media/image16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26" Type="http://schemas.openxmlformats.org/officeDocument/2006/relationships/image" Target="../media/image192.png"/><Relationship Id="rId39" Type="http://schemas.openxmlformats.org/officeDocument/2006/relationships/image" Target="../media/image204.png"/><Relationship Id="rId21" Type="http://schemas.openxmlformats.org/officeDocument/2006/relationships/image" Target="../media/image189.png"/><Relationship Id="rId34" Type="http://schemas.openxmlformats.org/officeDocument/2006/relationships/image" Target="../media/image199.png"/><Relationship Id="rId42" Type="http://schemas.openxmlformats.org/officeDocument/2006/relationships/image" Target="../media/image206.png"/><Relationship Id="rId7" Type="http://schemas.openxmlformats.org/officeDocument/2006/relationships/image" Target="../media/image175.png"/><Relationship Id="rId2" Type="http://schemas.openxmlformats.org/officeDocument/2006/relationships/image" Target="../media/image171.png"/><Relationship Id="rId16" Type="http://schemas.openxmlformats.org/officeDocument/2006/relationships/image" Target="../media/image184.png"/><Relationship Id="rId29" Type="http://schemas.openxmlformats.org/officeDocument/2006/relationships/image" Target="../media/image1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24" Type="http://schemas.openxmlformats.org/officeDocument/2006/relationships/image" Target="../media/image27.png"/><Relationship Id="rId32" Type="http://schemas.openxmlformats.org/officeDocument/2006/relationships/image" Target="../media/image197.png"/><Relationship Id="rId37" Type="http://schemas.openxmlformats.org/officeDocument/2006/relationships/image" Target="../media/image202.png"/><Relationship Id="rId40" Type="http://schemas.openxmlformats.org/officeDocument/2006/relationships/image" Target="../media/image205.png"/><Relationship Id="rId45" Type="http://schemas.openxmlformats.org/officeDocument/2006/relationships/image" Target="../media/image208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23" Type="http://schemas.openxmlformats.org/officeDocument/2006/relationships/image" Target="../media/image191.png"/><Relationship Id="rId28" Type="http://schemas.openxmlformats.org/officeDocument/2006/relationships/image" Target="../media/image193.png"/><Relationship Id="rId36" Type="http://schemas.openxmlformats.org/officeDocument/2006/relationships/image" Target="../media/image201.png"/><Relationship Id="rId10" Type="http://schemas.openxmlformats.org/officeDocument/2006/relationships/image" Target="../media/image178.png"/><Relationship Id="rId19" Type="http://schemas.openxmlformats.org/officeDocument/2006/relationships/image" Target="../media/image187.png"/><Relationship Id="rId31" Type="http://schemas.openxmlformats.org/officeDocument/2006/relationships/image" Target="../media/image196.png"/><Relationship Id="rId44" Type="http://schemas.openxmlformats.org/officeDocument/2006/relationships/image" Target="../media/image169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Relationship Id="rId27" Type="http://schemas.openxmlformats.org/officeDocument/2006/relationships/image" Target="../media/image46.png"/><Relationship Id="rId30" Type="http://schemas.openxmlformats.org/officeDocument/2006/relationships/image" Target="../media/image195.png"/><Relationship Id="rId35" Type="http://schemas.openxmlformats.org/officeDocument/2006/relationships/image" Target="../media/image200.png"/><Relationship Id="rId43" Type="http://schemas.openxmlformats.org/officeDocument/2006/relationships/image" Target="../media/image207.png"/><Relationship Id="rId8" Type="http://schemas.openxmlformats.org/officeDocument/2006/relationships/image" Target="../media/image176.png"/><Relationship Id="rId3" Type="http://schemas.openxmlformats.org/officeDocument/2006/relationships/image" Target="../media/image18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5" Type="http://schemas.openxmlformats.org/officeDocument/2006/relationships/image" Target="../media/image42.png"/><Relationship Id="rId33" Type="http://schemas.openxmlformats.org/officeDocument/2006/relationships/image" Target="../media/image198.png"/><Relationship Id="rId38" Type="http://schemas.openxmlformats.org/officeDocument/2006/relationships/image" Target="../media/image203.png"/><Relationship Id="rId46" Type="http://schemas.openxmlformats.org/officeDocument/2006/relationships/image" Target="../media/image209.png"/><Relationship Id="rId20" Type="http://schemas.openxmlformats.org/officeDocument/2006/relationships/image" Target="../media/image188.png"/><Relationship Id="rId41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" y="0"/>
            <a:ext cx="20105510" cy="11309349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17062451" y="244475"/>
            <a:ext cx="1513864" cy="1525624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76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917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0648" y="2033236"/>
              <a:ext cx="1283743" cy="37695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7447" y="8147416"/>
              <a:ext cx="157995" cy="1579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17445" y="857656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675692" y="851485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7013" y="8514866"/>
              <a:ext cx="260913" cy="2617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5179" y="7049200"/>
              <a:ext cx="134980" cy="13612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604749" y="5897058"/>
            <a:ext cx="4138929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destapador Kidrink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04749" y="6763322"/>
            <a:ext cx="2257425" cy="121729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6 x 3,2 x 3,5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y 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 con bandeja de terciopelo color negro.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25544" y="8118685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430623" y="6827082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895225" y="2059141"/>
            <a:ext cx="9842500" cy="7990840"/>
            <a:chOff x="1895225" y="2059141"/>
            <a:chExt cx="9842500" cy="7990840"/>
          </a:xfrm>
        </p:grpSpPr>
        <p:pic>
          <p:nvPicPr>
            <p:cNvPr id="22" name="object 2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01061" y="7253381"/>
              <a:ext cx="136121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3325" y="7242805"/>
              <a:ext cx="132969" cy="15727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245761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3670" y="4290564"/>
              <a:ext cx="914757" cy="5235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4780" y="4814108"/>
              <a:ext cx="892537" cy="101454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6480" y="2059141"/>
              <a:ext cx="972376" cy="376951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476644" y="8646088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2345" y="8661799"/>
              <a:ext cx="1355979" cy="114837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476644" y="8646088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95225" y="76813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953474" y="761968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4794" y="7619696"/>
              <a:ext cx="260915" cy="26176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200"/>
              <a:ext cx="134980" cy="13612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9" y="7682289"/>
              <a:ext cx="135597" cy="15786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7" y="7462131"/>
              <a:ext cx="132121" cy="158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9924" y="7253381"/>
              <a:ext cx="136121" cy="13612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1" y="7242805"/>
              <a:ext cx="132969" cy="157272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882530" y="5897058"/>
            <a:ext cx="4154804" cy="7588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destapador Opener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T726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82530" y="6763325"/>
            <a:ext cx="2150110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9,5 x 1,9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Aluminio y Poliéster.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89487" y="6827082"/>
            <a:ext cx="1903095" cy="12426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en pantógrafo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499388" y="1685812"/>
            <a:ext cx="14084935" cy="8595360"/>
            <a:chOff x="4499388" y="1685812"/>
            <a:chExt cx="14084935" cy="8595360"/>
          </a:xfrm>
        </p:grpSpPr>
        <p:pic>
          <p:nvPicPr>
            <p:cNvPr id="43" name="object 4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272" y="7899529"/>
              <a:ext cx="132791" cy="15706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50462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71" y="4112227"/>
            <a:ext cx="599035" cy="446281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90631" y="4659885"/>
            <a:ext cx="933429" cy="21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54924" y="5897058"/>
            <a:ext cx="381317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Picaña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T436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94279" y="5897058"/>
            <a:ext cx="404304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Brangus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319679" y="1685650"/>
            <a:ext cx="15264765" cy="8595360"/>
            <a:chOff x="3319679" y="1685650"/>
            <a:chExt cx="15264765" cy="8595360"/>
          </a:xfrm>
        </p:grpSpPr>
        <p:pic>
          <p:nvPicPr>
            <p:cNvPr id="14" name="object 14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282" y="2052293"/>
              <a:ext cx="2273528" cy="376951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128920" y="176800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7"/>
              <a:ext cx="5455331" cy="41200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3051958" y="1691047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06974" y="803321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65222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7971518"/>
              <a:ext cx="260913" cy="2617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679" y="2262925"/>
              <a:ext cx="1985447" cy="33481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200"/>
              <a:ext cx="134980" cy="13612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594279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485775" algn="just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43 x 26 x 1,2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Madera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algn="just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417061" y="6827082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689092" y="7049199"/>
            <a:ext cx="7034530" cy="351155"/>
            <a:chOff x="4689092" y="7049199"/>
            <a:chExt cx="7034530" cy="351155"/>
          </a:xfrm>
        </p:grpSpPr>
        <p:pic>
          <p:nvPicPr>
            <p:cNvPr id="29" name="object 2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199"/>
              <a:ext cx="134980" cy="13612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676399" y="6827082"/>
            <a:ext cx="1903095" cy="80727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en pantógrafo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867620" y="6868900"/>
            <a:ext cx="8369934" cy="2703830"/>
            <a:chOff x="1867620" y="6868900"/>
            <a:chExt cx="8369934" cy="2703830"/>
          </a:xfrm>
        </p:grpSpPr>
        <p:pic>
          <p:nvPicPr>
            <p:cNvPr id="36" name="object 3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8183" y="7459752"/>
              <a:ext cx="132791" cy="15706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867620" y="822474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25868" y="81630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163045"/>
              <a:ext cx="260913" cy="26176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2" y="7795595"/>
              <a:ext cx="157995" cy="15799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854924" y="6763322"/>
            <a:ext cx="195643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38 x 25 x 2,5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 y metal.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2075719" y="7766863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49" name="Imagen 48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87" y="5214005"/>
            <a:ext cx="891089" cy="180000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138" y="5045075"/>
            <a:ext cx="89108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5553" y="4416975"/>
              <a:ext cx="4734285" cy="12595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5552" y="2069979"/>
              <a:ext cx="4734286" cy="21867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2727" y="2164269"/>
              <a:ext cx="4218640" cy="20924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0982" y="4131320"/>
              <a:ext cx="4082134" cy="15144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27668" y="4458733"/>
              <a:ext cx="4324852" cy="105321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33704" y="2002556"/>
              <a:ext cx="4512779" cy="22541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72753" y="7049199"/>
              <a:ext cx="134980" cy="1361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902" y="7462396"/>
              <a:ext cx="157911" cy="15786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9339" y="7473269"/>
              <a:ext cx="136121" cy="1361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901" y="7902178"/>
              <a:ext cx="135597" cy="1578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898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6158198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Textil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429755" y="7049199"/>
            <a:ext cx="7035165" cy="1010919"/>
            <a:chOff x="10429755" y="7049199"/>
            <a:chExt cx="7035165" cy="1010919"/>
          </a:xfrm>
        </p:grpSpPr>
        <p:pic>
          <p:nvPicPr>
            <p:cNvPr id="22" name="object 2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28636" y="7253381"/>
              <a:ext cx="136121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900" y="7242805"/>
              <a:ext cx="132969" cy="1572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199"/>
              <a:ext cx="134980" cy="1361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5" y="7462395"/>
              <a:ext cx="157922" cy="15786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8201" y="7473269"/>
              <a:ext cx="136121" cy="1361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3" y="7902178"/>
              <a:ext cx="135597" cy="15786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0417061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Textil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689092" y="7049199"/>
            <a:ext cx="5873115" cy="1010919"/>
            <a:chOff x="4689092" y="7049199"/>
            <a:chExt cx="5873115" cy="1010919"/>
          </a:xfrm>
        </p:grpSpPr>
        <p:pic>
          <p:nvPicPr>
            <p:cNvPr id="32" name="object 32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682020"/>
              <a:ext cx="132121" cy="1584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199"/>
              <a:ext cx="134980" cy="13612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3" y="7462395"/>
              <a:ext cx="157921" cy="15786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7538" y="7473269"/>
              <a:ext cx="136121" cy="13612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7902178"/>
              <a:ext cx="135597" cy="157862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67639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Textil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867620" y="6868900"/>
            <a:ext cx="14110969" cy="2703830"/>
            <a:chOff x="1867620" y="6868900"/>
            <a:chExt cx="14110969" cy="2703830"/>
          </a:xfrm>
        </p:grpSpPr>
        <p:pic>
          <p:nvPicPr>
            <p:cNvPr id="41" name="object 41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7682020"/>
              <a:ext cx="132121" cy="15840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867620" y="803321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25868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71518"/>
              <a:ext cx="260913" cy="26176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606974" y="785730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665222" y="779559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7795607"/>
              <a:ext cx="260913" cy="26176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3345020" y="785730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403267" y="779559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8" y="7795607"/>
              <a:ext cx="260913" cy="261762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5973336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854924" y="5897058"/>
            <a:ext cx="3449954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Grill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T416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854924" y="6763322"/>
            <a:ext cx="2421255" cy="10414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9,5 x 35,5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inoxidable, madera y poliéster.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594279" y="5897058"/>
            <a:ext cx="453834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Masterbeef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T609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594279" y="6763322"/>
            <a:ext cx="189420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46,5 x 12 x 4,5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inoxidable, polipropileno y poliéster.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332324" y="5897058"/>
            <a:ext cx="377952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Hunan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T597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332324" y="6763322"/>
            <a:ext cx="177990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36 x 9,5 x 3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inoxidable, polipropileno y nylon.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16" y="4888555"/>
            <a:ext cx="1968949" cy="406493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594" y="4990921"/>
            <a:ext cx="1582448" cy="318881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991" y="4853350"/>
            <a:ext cx="1438589" cy="2898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685650"/>
            <a:ext cx="17971135" cy="9246235"/>
            <a:chOff x="1756615" y="1685650"/>
            <a:chExt cx="1797113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28920" y="176800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7"/>
              <a:ext cx="5455331" cy="4120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051958" y="1691047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3964" y="2172399"/>
              <a:ext cx="2597569" cy="35293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7999" y="2401858"/>
              <a:ext cx="442136" cy="307038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204218" y="8657622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9930" y="8812722"/>
              <a:ext cx="1355979" cy="107721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204218" y="8657622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2864" y="2052293"/>
              <a:ext cx="2839668" cy="376951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74459" y="8381126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0157" y="8493689"/>
              <a:ext cx="1181647" cy="12591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74459" y="8381126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7023" y="8866588"/>
              <a:ext cx="1084781" cy="117381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2" y="7619684"/>
              <a:ext cx="157995" cy="15799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867620" y="804882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25868" y="798712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87133"/>
              <a:ext cx="260913" cy="26176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6" y="7619684"/>
              <a:ext cx="157995" cy="15799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606974" y="804882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665222" y="798712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7987133"/>
              <a:ext cx="260913" cy="26176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200"/>
              <a:ext cx="134980" cy="13612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854924" y="5897058"/>
            <a:ext cx="3806190" cy="7588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Tabla de corte Bamboard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594279" y="5897058"/>
            <a:ext cx="328739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corte Bambcut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54924" y="6763322"/>
            <a:ext cx="195643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43 x 32 x 1.8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75719" y="7590952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94279" y="6763322"/>
            <a:ext cx="195643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40 x 30 x 1.2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15073" y="7590952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676399" y="6827082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689092" y="7049199"/>
            <a:ext cx="7277734" cy="351155"/>
            <a:chOff x="4689092" y="7049199"/>
            <a:chExt cx="7277734" cy="351155"/>
          </a:xfrm>
        </p:grpSpPr>
        <p:pic>
          <p:nvPicPr>
            <p:cNvPr id="41" name="object 41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199"/>
              <a:ext cx="134980" cy="136121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10417061" y="6827082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508329" y="6868900"/>
            <a:ext cx="7215505" cy="2703830"/>
            <a:chOff x="4508329" y="6868900"/>
            <a:chExt cx="7215505" cy="2703830"/>
          </a:xfrm>
        </p:grpSpPr>
        <p:pic>
          <p:nvPicPr>
            <p:cNvPr id="46" name="object 4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52" name="Imagen 5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377" y="5360679"/>
            <a:ext cx="891089" cy="180000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976" y="5191749"/>
            <a:ext cx="89108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1769" y="2044293"/>
              <a:ext cx="1081851" cy="37695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69224" y="864698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4932" y="8972899"/>
              <a:ext cx="1355979" cy="104576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469224" y="864698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6477" y="2044291"/>
              <a:ext cx="1071144" cy="376951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50810" y="8647314"/>
              <a:ext cx="1387392" cy="13873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950810" y="8647314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8020" y="8707661"/>
              <a:ext cx="1952966" cy="126633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7" y="7049199"/>
              <a:ext cx="134980" cy="13612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417061" y="6827082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689099" y="7049199"/>
            <a:ext cx="7034530" cy="791210"/>
            <a:chOff x="4689099" y="7049199"/>
            <a:chExt cx="7034530" cy="791210"/>
          </a:xfrm>
        </p:grpSpPr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199"/>
              <a:ext cx="134980" cy="1361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7682289"/>
              <a:ext cx="135597" cy="15786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676399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867620" y="1685812"/>
            <a:ext cx="16717010" cy="8595360"/>
            <a:chOff x="1867620" y="1685812"/>
            <a:chExt cx="16717010" cy="8595360"/>
          </a:xfrm>
        </p:grpSpPr>
        <p:pic>
          <p:nvPicPr>
            <p:cNvPr id="26" name="object 2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67620" y="803321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925868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71518"/>
              <a:ext cx="260913" cy="26176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606974" y="82091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665222" y="814741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8147429"/>
              <a:ext cx="260913" cy="26176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05025" y="2033237"/>
              <a:ext cx="6445250" cy="367030"/>
            </a:xfrm>
            <a:custGeom>
              <a:avLst/>
              <a:gdLst/>
              <a:ahLst/>
              <a:cxnLst/>
              <a:rect l="l" t="t" r="r" b="b"/>
              <a:pathLst>
                <a:path w="6445250" h="367030">
                  <a:moveTo>
                    <a:pt x="162280" y="157073"/>
                  </a:moveTo>
                  <a:lnTo>
                    <a:pt x="162242" y="68478"/>
                  </a:lnTo>
                  <a:lnTo>
                    <a:pt x="161455" y="56070"/>
                  </a:lnTo>
                  <a:lnTo>
                    <a:pt x="161404" y="55232"/>
                  </a:lnTo>
                  <a:lnTo>
                    <a:pt x="161290" y="53568"/>
                  </a:lnTo>
                  <a:lnTo>
                    <a:pt x="161251" y="52844"/>
                  </a:lnTo>
                  <a:lnTo>
                    <a:pt x="158153" y="38785"/>
                  </a:lnTo>
                  <a:lnTo>
                    <a:pt x="152984" y="26911"/>
                  </a:lnTo>
                  <a:lnTo>
                    <a:pt x="146380" y="18046"/>
                  </a:lnTo>
                  <a:lnTo>
                    <a:pt x="145757" y="17208"/>
                  </a:lnTo>
                  <a:lnTo>
                    <a:pt x="136829" y="9690"/>
                  </a:lnTo>
                  <a:lnTo>
                    <a:pt x="126580" y="4305"/>
                  </a:lnTo>
                  <a:lnTo>
                    <a:pt x="114998" y="1079"/>
                  </a:lnTo>
                  <a:lnTo>
                    <a:pt x="102095" y="0"/>
                  </a:lnTo>
                  <a:lnTo>
                    <a:pt x="93332" y="0"/>
                  </a:lnTo>
                  <a:lnTo>
                    <a:pt x="85166" y="1511"/>
                  </a:lnTo>
                  <a:lnTo>
                    <a:pt x="70129" y="7518"/>
                  </a:lnTo>
                  <a:lnTo>
                    <a:pt x="63500" y="12026"/>
                  </a:lnTo>
                  <a:lnTo>
                    <a:pt x="57759" y="18046"/>
                  </a:lnTo>
                  <a:lnTo>
                    <a:pt x="57759" y="2819"/>
                  </a:lnTo>
                  <a:lnTo>
                    <a:pt x="0" y="2819"/>
                  </a:lnTo>
                  <a:lnTo>
                    <a:pt x="0" y="157073"/>
                  </a:lnTo>
                  <a:lnTo>
                    <a:pt x="60731" y="157073"/>
                  </a:lnTo>
                  <a:lnTo>
                    <a:pt x="60731" y="73875"/>
                  </a:lnTo>
                  <a:lnTo>
                    <a:pt x="62814" y="66027"/>
                  </a:lnTo>
                  <a:lnTo>
                    <a:pt x="71234" y="56070"/>
                  </a:lnTo>
                  <a:lnTo>
                    <a:pt x="76771" y="53568"/>
                  </a:lnTo>
                  <a:lnTo>
                    <a:pt x="83566" y="53568"/>
                  </a:lnTo>
                  <a:lnTo>
                    <a:pt x="91440" y="55232"/>
                  </a:lnTo>
                  <a:lnTo>
                    <a:pt x="97066" y="60198"/>
                  </a:lnTo>
                  <a:lnTo>
                    <a:pt x="100444" y="68478"/>
                  </a:lnTo>
                  <a:lnTo>
                    <a:pt x="101574" y="80086"/>
                  </a:lnTo>
                  <a:lnTo>
                    <a:pt x="101574" y="157073"/>
                  </a:lnTo>
                  <a:lnTo>
                    <a:pt x="162280" y="157073"/>
                  </a:lnTo>
                  <a:close/>
                </a:path>
                <a:path w="6445250" h="367030">
                  <a:moveTo>
                    <a:pt x="265722" y="209435"/>
                  </a:moveTo>
                  <a:lnTo>
                    <a:pt x="212534" y="209435"/>
                  </a:lnTo>
                  <a:lnTo>
                    <a:pt x="186194" y="291769"/>
                  </a:lnTo>
                  <a:lnTo>
                    <a:pt x="185940" y="290931"/>
                  </a:lnTo>
                  <a:lnTo>
                    <a:pt x="160667" y="209435"/>
                  </a:lnTo>
                  <a:lnTo>
                    <a:pt x="109080" y="209435"/>
                  </a:lnTo>
                  <a:lnTo>
                    <a:pt x="82753" y="290931"/>
                  </a:lnTo>
                  <a:lnTo>
                    <a:pt x="57492" y="209435"/>
                  </a:lnTo>
                  <a:lnTo>
                    <a:pt x="0" y="209435"/>
                  </a:lnTo>
                  <a:lnTo>
                    <a:pt x="51054" y="363677"/>
                  </a:lnTo>
                  <a:lnTo>
                    <a:pt x="110159" y="363677"/>
                  </a:lnTo>
                  <a:lnTo>
                    <a:pt x="133261" y="292341"/>
                  </a:lnTo>
                  <a:lnTo>
                    <a:pt x="155575" y="363677"/>
                  </a:lnTo>
                  <a:lnTo>
                    <a:pt x="214680" y="363677"/>
                  </a:lnTo>
                  <a:lnTo>
                    <a:pt x="238290" y="292341"/>
                  </a:lnTo>
                  <a:lnTo>
                    <a:pt x="238480" y="291769"/>
                  </a:lnTo>
                  <a:lnTo>
                    <a:pt x="265722" y="209435"/>
                  </a:lnTo>
                  <a:close/>
                </a:path>
                <a:path w="6445250" h="367030">
                  <a:moveTo>
                    <a:pt x="336397" y="80733"/>
                  </a:moveTo>
                  <a:lnTo>
                    <a:pt x="335800" y="70573"/>
                  </a:lnTo>
                  <a:lnTo>
                    <a:pt x="335724" y="69303"/>
                  </a:lnTo>
                  <a:lnTo>
                    <a:pt x="333679" y="59143"/>
                  </a:lnTo>
                  <a:lnTo>
                    <a:pt x="330695" y="50253"/>
                  </a:lnTo>
                  <a:lnTo>
                    <a:pt x="330276" y="48983"/>
                  </a:lnTo>
                  <a:lnTo>
                    <a:pt x="304342" y="15963"/>
                  </a:lnTo>
                  <a:lnTo>
                    <a:pt x="274866" y="3390"/>
                  </a:lnTo>
                  <a:lnTo>
                    <a:pt x="274866" y="70573"/>
                  </a:lnTo>
                  <a:lnTo>
                    <a:pt x="274866" y="89623"/>
                  </a:lnTo>
                  <a:lnTo>
                    <a:pt x="272618" y="97243"/>
                  </a:lnTo>
                  <a:lnTo>
                    <a:pt x="263677" y="108673"/>
                  </a:lnTo>
                  <a:lnTo>
                    <a:pt x="257949" y="111213"/>
                  </a:lnTo>
                  <a:lnTo>
                    <a:pt x="243967" y="111213"/>
                  </a:lnTo>
                  <a:lnTo>
                    <a:pt x="238226" y="108673"/>
                  </a:lnTo>
                  <a:lnTo>
                    <a:pt x="229260" y="97243"/>
                  </a:lnTo>
                  <a:lnTo>
                    <a:pt x="227037" y="89623"/>
                  </a:lnTo>
                  <a:lnTo>
                    <a:pt x="227037" y="70573"/>
                  </a:lnTo>
                  <a:lnTo>
                    <a:pt x="229260" y="62953"/>
                  </a:lnTo>
                  <a:lnTo>
                    <a:pt x="238213" y="52793"/>
                  </a:lnTo>
                  <a:lnTo>
                    <a:pt x="243967" y="50253"/>
                  </a:lnTo>
                  <a:lnTo>
                    <a:pt x="257937" y="50253"/>
                  </a:lnTo>
                  <a:lnTo>
                    <a:pt x="263677" y="52793"/>
                  </a:lnTo>
                  <a:lnTo>
                    <a:pt x="272618" y="62953"/>
                  </a:lnTo>
                  <a:lnTo>
                    <a:pt x="274866" y="70573"/>
                  </a:lnTo>
                  <a:lnTo>
                    <a:pt x="274866" y="3390"/>
                  </a:lnTo>
                  <a:lnTo>
                    <a:pt x="274358" y="3263"/>
                  </a:lnTo>
                  <a:lnTo>
                    <a:pt x="262978" y="723"/>
                  </a:lnTo>
                  <a:lnTo>
                    <a:pt x="239039" y="723"/>
                  </a:lnTo>
                  <a:lnTo>
                    <a:pt x="197802" y="15963"/>
                  </a:lnTo>
                  <a:lnTo>
                    <a:pt x="171691" y="48983"/>
                  </a:lnTo>
                  <a:lnTo>
                    <a:pt x="165493" y="80733"/>
                  </a:lnTo>
                  <a:lnTo>
                    <a:pt x="166179" y="92163"/>
                  </a:lnTo>
                  <a:lnTo>
                    <a:pt x="182549" y="130263"/>
                  </a:lnTo>
                  <a:lnTo>
                    <a:pt x="217068" y="154393"/>
                  </a:lnTo>
                  <a:lnTo>
                    <a:pt x="250952" y="160743"/>
                  </a:lnTo>
                  <a:lnTo>
                    <a:pt x="274358" y="158203"/>
                  </a:lnTo>
                  <a:lnTo>
                    <a:pt x="312470" y="137883"/>
                  </a:lnTo>
                  <a:lnTo>
                    <a:pt x="333679" y="102323"/>
                  </a:lnTo>
                  <a:lnTo>
                    <a:pt x="335724" y="92163"/>
                  </a:lnTo>
                  <a:lnTo>
                    <a:pt x="336397" y="80733"/>
                  </a:lnTo>
                  <a:close/>
                </a:path>
                <a:path w="6445250" h="367030">
                  <a:moveTo>
                    <a:pt x="423011" y="281393"/>
                  </a:moveTo>
                  <a:lnTo>
                    <a:pt x="421906" y="266153"/>
                  </a:lnTo>
                  <a:lnTo>
                    <a:pt x="421817" y="264883"/>
                  </a:lnTo>
                  <a:lnTo>
                    <a:pt x="421728" y="263613"/>
                  </a:lnTo>
                  <a:lnTo>
                    <a:pt x="402551" y="225513"/>
                  </a:lnTo>
                  <a:lnTo>
                    <a:pt x="362280" y="209105"/>
                  </a:lnTo>
                  <a:lnTo>
                    <a:pt x="362280" y="302983"/>
                  </a:lnTo>
                  <a:lnTo>
                    <a:pt x="362280" y="314413"/>
                  </a:lnTo>
                  <a:lnTo>
                    <a:pt x="360667" y="319493"/>
                  </a:lnTo>
                  <a:lnTo>
                    <a:pt x="358152" y="323303"/>
                  </a:lnTo>
                  <a:lnTo>
                    <a:pt x="351358" y="327113"/>
                  </a:lnTo>
                  <a:lnTo>
                    <a:pt x="347497" y="328383"/>
                  </a:lnTo>
                  <a:lnTo>
                    <a:pt x="338734" y="328383"/>
                  </a:lnTo>
                  <a:lnTo>
                    <a:pt x="335191" y="327113"/>
                  </a:lnTo>
                  <a:lnTo>
                    <a:pt x="329984" y="323303"/>
                  </a:lnTo>
                  <a:lnTo>
                    <a:pt x="328701" y="319493"/>
                  </a:lnTo>
                  <a:lnTo>
                    <a:pt x="328701" y="308063"/>
                  </a:lnTo>
                  <a:lnTo>
                    <a:pt x="334873" y="302983"/>
                  </a:lnTo>
                  <a:lnTo>
                    <a:pt x="362280" y="302983"/>
                  </a:lnTo>
                  <a:lnTo>
                    <a:pt x="362280" y="209105"/>
                  </a:lnTo>
                  <a:lnTo>
                    <a:pt x="361670" y="209003"/>
                  </a:lnTo>
                  <a:lnTo>
                    <a:pt x="343458" y="207733"/>
                  </a:lnTo>
                  <a:lnTo>
                    <a:pt x="334594" y="207733"/>
                  </a:lnTo>
                  <a:lnTo>
                    <a:pt x="307860" y="211543"/>
                  </a:lnTo>
                  <a:lnTo>
                    <a:pt x="299250" y="214083"/>
                  </a:lnTo>
                  <a:lnTo>
                    <a:pt x="291299" y="217893"/>
                  </a:lnTo>
                  <a:lnTo>
                    <a:pt x="283997" y="220433"/>
                  </a:lnTo>
                  <a:lnTo>
                    <a:pt x="277368" y="224243"/>
                  </a:lnTo>
                  <a:lnTo>
                    <a:pt x="296722" y="266153"/>
                  </a:lnTo>
                  <a:lnTo>
                    <a:pt x="301548" y="263613"/>
                  </a:lnTo>
                  <a:lnTo>
                    <a:pt x="307365" y="259803"/>
                  </a:lnTo>
                  <a:lnTo>
                    <a:pt x="320992" y="255993"/>
                  </a:lnTo>
                  <a:lnTo>
                    <a:pt x="327698" y="254723"/>
                  </a:lnTo>
                  <a:lnTo>
                    <a:pt x="334327" y="254723"/>
                  </a:lnTo>
                  <a:lnTo>
                    <a:pt x="345325" y="255993"/>
                  </a:lnTo>
                  <a:lnTo>
                    <a:pt x="353606" y="258533"/>
                  </a:lnTo>
                  <a:lnTo>
                    <a:pt x="359168" y="264883"/>
                  </a:lnTo>
                  <a:lnTo>
                    <a:pt x="362000" y="272503"/>
                  </a:lnTo>
                  <a:lnTo>
                    <a:pt x="337553" y="272503"/>
                  </a:lnTo>
                  <a:lnTo>
                    <a:pt x="321703" y="273773"/>
                  </a:lnTo>
                  <a:lnTo>
                    <a:pt x="279755" y="291553"/>
                  </a:lnTo>
                  <a:lnTo>
                    <a:pt x="270383" y="319493"/>
                  </a:lnTo>
                  <a:lnTo>
                    <a:pt x="270383" y="328383"/>
                  </a:lnTo>
                  <a:lnTo>
                    <a:pt x="295236" y="361403"/>
                  </a:lnTo>
                  <a:lnTo>
                    <a:pt x="316522" y="366483"/>
                  </a:lnTo>
                  <a:lnTo>
                    <a:pt x="324929" y="366483"/>
                  </a:lnTo>
                  <a:lnTo>
                    <a:pt x="339217" y="365213"/>
                  </a:lnTo>
                  <a:lnTo>
                    <a:pt x="350926" y="361403"/>
                  </a:lnTo>
                  <a:lnTo>
                    <a:pt x="360045" y="353783"/>
                  </a:lnTo>
                  <a:lnTo>
                    <a:pt x="366585" y="343623"/>
                  </a:lnTo>
                  <a:lnTo>
                    <a:pt x="366585" y="363943"/>
                  </a:lnTo>
                  <a:lnTo>
                    <a:pt x="423011" y="363943"/>
                  </a:lnTo>
                  <a:lnTo>
                    <a:pt x="423011" y="343623"/>
                  </a:lnTo>
                  <a:lnTo>
                    <a:pt x="423011" y="328383"/>
                  </a:lnTo>
                  <a:lnTo>
                    <a:pt x="423011" y="302983"/>
                  </a:lnTo>
                  <a:lnTo>
                    <a:pt x="423011" y="281393"/>
                  </a:lnTo>
                  <a:close/>
                </a:path>
                <a:path w="6445250" h="367030">
                  <a:moveTo>
                    <a:pt x="712114" y="363943"/>
                  </a:moveTo>
                  <a:lnTo>
                    <a:pt x="676948" y="316953"/>
                  </a:lnTo>
                  <a:lnTo>
                    <a:pt x="646544" y="276313"/>
                  </a:lnTo>
                  <a:lnTo>
                    <a:pt x="666394" y="254723"/>
                  </a:lnTo>
                  <a:lnTo>
                    <a:pt x="707275" y="210273"/>
                  </a:lnTo>
                  <a:lnTo>
                    <a:pt x="635533" y="210273"/>
                  </a:lnTo>
                  <a:lnTo>
                    <a:pt x="593166" y="254723"/>
                  </a:lnTo>
                  <a:lnTo>
                    <a:pt x="593102" y="69303"/>
                  </a:lnTo>
                  <a:lnTo>
                    <a:pt x="592493" y="60413"/>
                  </a:lnTo>
                  <a:lnTo>
                    <a:pt x="592048" y="54063"/>
                  </a:lnTo>
                  <a:lnTo>
                    <a:pt x="588924" y="38823"/>
                  </a:lnTo>
                  <a:lnTo>
                    <a:pt x="558101" y="4533"/>
                  </a:lnTo>
                  <a:lnTo>
                    <a:pt x="534162" y="723"/>
                  </a:lnTo>
                  <a:lnTo>
                    <a:pt x="526783" y="723"/>
                  </a:lnTo>
                  <a:lnTo>
                    <a:pt x="494792" y="14693"/>
                  </a:lnTo>
                  <a:lnTo>
                    <a:pt x="489661" y="18503"/>
                  </a:lnTo>
                  <a:lnTo>
                    <a:pt x="485000" y="23583"/>
                  </a:lnTo>
                  <a:lnTo>
                    <a:pt x="480961" y="18503"/>
                  </a:lnTo>
                  <a:lnTo>
                    <a:pt x="479818" y="17233"/>
                  </a:lnTo>
                  <a:lnTo>
                    <a:pt x="446252" y="723"/>
                  </a:lnTo>
                  <a:lnTo>
                    <a:pt x="439051" y="723"/>
                  </a:lnTo>
                  <a:lnTo>
                    <a:pt x="426974" y="1993"/>
                  </a:lnTo>
                  <a:lnTo>
                    <a:pt x="416013" y="4533"/>
                  </a:lnTo>
                  <a:lnTo>
                    <a:pt x="406146" y="10883"/>
                  </a:lnTo>
                  <a:lnTo>
                    <a:pt x="397408" y="17233"/>
                  </a:lnTo>
                  <a:lnTo>
                    <a:pt x="397408" y="3263"/>
                  </a:lnTo>
                  <a:lnTo>
                    <a:pt x="339636" y="3263"/>
                  </a:lnTo>
                  <a:lnTo>
                    <a:pt x="339636" y="158203"/>
                  </a:lnTo>
                  <a:lnTo>
                    <a:pt x="400354" y="158203"/>
                  </a:lnTo>
                  <a:lnTo>
                    <a:pt x="400354" y="73113"/>
                  </a:lnTo>
                  <a:lnTo>
                    <a:pt x="402107" y="65493"/>
                  </a:lnTo>
                  <a:lnTo>
                    <a:pt x="409079" y="56603"/>
                  </a:lnTo>
                  <a:lnTo>
                    <a:pt x="413702" y="54063"/>
                  </a:lnTo>
                  <a:lnTo>
                    <a:pt x="419442" y="54063"/>
                  </a:lnTo>
                  <a:lnTo>
                    <a:pt x="426593" y="55333"/>
                  </a:lnTo>
                  <a:lnTo>
                    <a:pt x="431673" y="60413"/>
                  </a:lnTo>
                  <a:lnTo>
                    <a:pt x="434721" y="69303"/>
                  </a:lnTo>
                  <a:lnTo>
                    <a:pt x="435724" y="80733"/>
                  </a:lnTo>
                  <a:lnTo>
                    <a:pt x="435724" y="363943"/>
                  </a:lnTo>
                  <a:lnTo>
                    <a:pt x="496455" y="363943"/>
                  </a:lnTo>
                  <a:lnTo>
                    <a:pt x="496455" y="73113"/>
                  </a:lnTo>
                  <a:lnTo>
                    <a:pt x="498284" y="65493"/>
                  </a:lnTo>
                  <a:lnTo>
                    <a:pt x="501764" y="60413"/>
                  </a:lnTo>
                  <a:lnTo>
                    <a:pt x="505282" y="56603"/>
                  </a:lnTo>
                  <a:lnTo>
                    <a:pt x="509879" y="54063"/>
                  </a:lnTo>
                  <a:lnTo>
                    <a:pt x="515607" y="54063"/>
                  </a:lnTo>
                  <a:lnTo>
                    <a:pt x="532066" y="122643"/>
                  </a:lnTo>
                  <a:lnTo>
                    <a:pt x="532180" y="207733"/>
                  </a:lnTo>
                  <a:lnTo>
                    <a:pt x="532295" y="278853"/>
                  </a:lnTo>
                  <a:lnTo>
                    <a:pt x="532422" y="363943"/>
                  </a:lnTo>
                  <a:lnTo>
                    <a:pt x="593090" y="363943"/>
                  </a:lnTo>
                  <a:lnTo>
                    <a:pt x="593191" y="328383"/>
                  </a:lnTo>
                  <a:lnTo>
                    <a:pt x="602996" y="316953"/>
                  </a:lnTo>
                  <a:lnTo>
                    <a:pt x="638746" y="363943"/>
                  </a:lnTo>
                  <a:lnTo>
                    <a:pt x="712114" y="363943"/>
                  </a:lnTo>
                  <a:close/>
                </a:path>
                <a:path w="6445250" h="367030">
                  <a:moveTo>
                    <a:pt x="752856" y="97243"/>
                  </a:moveTo>
                  <a:lnTo>
                    <a:pt x="752754" y="73113"/>
                  </a:lnTo>
                  <a:lnTo>
                    <a:pt x="751852" y="60413"/>
                  </a:lnTo>
                  <a:lnTo>
                    <a:pt x="751751" y="59143"/>
                  </a:lnTo>
                  <a:lnTo>
                    <a:pt x="751662" y="57873"/>
                  </a:lnTo>
                  <a:lnTo>
                    <a:pt x="751573" y="56603"/>
                  </a:lnTo>
                  <a:lnTo>
                    <a:pt x="749338" y="47713"/>
                  </a:lnTo>
                  <a:lnTo>
                    <a:pt x="747750" y="41363"/>
                  </a:lnTo>
                  <a:lnTo>
                    <a:pt x="721067" y="10883"/>
                  </a:lnTo>
                  <a:lnTo>
                    <a:pt x="692124" y="2146"/>
                  </a:lnTo>
                  <a:lnTo>
                    <a:pt x="692124" y="97243"/>
                  </a:lnTo>
                  <a:lnTo>
                    <a:pt x="692124" y="107403"/>
                  </a:lnTo>
                  <a:lnTo>
                    <a:pt x="690511" y="112483"/>
                  </a:lnTo>
                  <a:lnTo>
                    <a:pt x="688009" y="116293"/>
                  </a:lnTo>
                  <a:lnTo>
                    <a:pt x="681202" y="121373"/>
                  </a:lnTo>
                  <a:lnTo>
                    <a:pt x="677341" y="122643"/>
                  </a:lnTo>
                  <a:lnTo>
                    <a:pt x="668578" y="122643"/>
                  </a:lnTo>
                  <a:lnTo>
                    <a:pt x="665035" y="121373"/>
                  </a:lnTo>
                  <a:lnTo>
                    <a:pt x="659828" y="116293"/>
                  </a:lnTo>
                  <a:lnTo>
                    <a:pt x="658545" y="113753"/>
                  </a:lnTo>
                  <a:lnTo>
                    <a:pt x="658545" y="101053"/>
                  </a:lnTo>
                  <a:lnTo>
                    <a:pt x="664718" y="97243"/>
                  </a:lnTo>
                  <a:lnTo>
                    <a:pt x="692124" y="97243"/>
                  </a:lnTo>
                  <a:lnTo>
                    <a:pt x="692124" y="2146"/>
                  </a:lnTo>
                  <a:lnTo>
                    <a:pt x="691527" y="1993"/>
                  </a:lnTo>
                  <a:lnTo>
                    <a:pt x="673315" y="723"/>
                  </a:lnTo>
                  <a:lnTo>
                    <a:pt x="664438" y="723"/>
                  </a:lnTo>
                  <a:lnTo>
                    <a:pt x="621157" y="10883"/>
                  </a:lnTo>
                  <a:lnTo>
                    <a:pt x="607237" y="18503"/>
                  </a:lnTo>
                  <a:lnTo>
                    <a:pt x="626567" y="60413"/>
                  </a:lnTo>
                  <a:lnTo>
                    <a:pt x="631393" y="56603"/>
                  </a:lnTo>
                  <a:lnTo>
                    <a:pt x="637222" y="54063"/>
                  </a:lnTo>
                  <a:lnTo>
                    <a:pt x="650849" y="48983"/>
                  </a:lnTo>
                  <a:lnTo>
                    <a:pt x="657567" y="47713"/>
                  </a:lnTo>
                  <a:lnTo>
                    <a:pt x="664197" y="47713"/>
                  </a:lnTo>
                  <a:lnTo>
                    <a:pt x="675182" y="48983"/>
                  </a:lnTo>
                  <a:lnTo>
                    <a:pt x="683463" y="52793"/>
                  </a:lnTo>
                  <a:lnTo>
                    <a:pt x="689025" y="57873"/>
                  </a:lnTo>
                  <a:lnTo>
                    <a:pt x="691857" y="65493"/>
                  </a:lnTo>
                  <a:lnTo>
                    <a:pt x="667423" y="65493"/>
                  </a:lnTo>
                  <a:lnTo>
                    <a:pt x="651560" y="66763"/>
                  </a:lnTo>
                  <a:lnTo>
                    <a:pt x="609612" y="84543"/>
                  </a:lnTo>
                  <a:lnTo>
                    <a:pt x="600240" y="112483"/>
                  </a:lnTo>
                  <a:lnTo>
                    <a:pt x="600240" y="121373"/>
                  </a:lnTo>
                  <a:lnTo>
                    <a:pt x="625094" y="154393"/>
                  </a:lnTo>
                  <a:lnTo>
                    <a:pt x="646379" y="160743"/>
                  </a:lnTo>
                  <a:lnTo>
                    <a:pt x="654786" y="160743"/>
                  </a:lnTo>
                  <a:lnTo>
                    <a:pt x="669074" y="159473"/>
                  </a:lnTo>
                  <a:lnTo>
                    <a:pt x="680783" y="154393"/>
                  </a:lnTo>
                  <a:lnTo>
                    <a:pt x="689902" y="148043"/>
                  </a:lnTo>
                  <a:lnTo>
                    <a:pt x="696429" y="137883"/>
                  </a:lnTo>
                  <a:lnTo>
                    <a:pt x="696429" y="158203"/>
                  </a:lnTo>
                  <a:lnTo>
                    <a:pt x="752856" y="158203"/>
                  </a:lnTo>
                  <a:lnTo>
                    <a:pt x="752856" y="137883"/>
                  </a:lnTo>
                  <a:lnTo>
                    <a:pt x="752856" y="122643"/>
                  </a:lnTo>
                  <a:lnTo>
                    <a:pt x="752856" y="97243"/>
                  </a:lnTo>
                  <a:close/>
                </a:path>
                <a:path w="6445250" h="367030">
                  <a:moveTo>
                    <a:pt x="5854370" y="157073"/>
                  </a:moveTo>
                  <a:lnTo>
                    <a:pt x="5854331" y="68478"/>
                  </a:lnTo>
                  <a:lnTo>
                    <a:pt x="5853544" y="56070"/>
                  </a:lnTo>
                  <a:lnTo>
                    <a:pt x="5853493" y="55232"/>
                  </a:lnTo>
                  <a:lnTo>
                    <a:pt x="5838469" y="18046"/>
                  </a:lnTo>
                  <a:lnTo>
                    <a:pt x="5837847" y="17208"/>
                  </a:lnTo>
                  <a:lnTo>
                    <a:pt x="5828931" y="9690"/>
                  </a:lnTo>
                  <a:lnTo>
                    <a:pt x="5818670" y="4305"/>
                  </a:lnTo>
                  <a:lnTo>
                    <a:pt x="5807087" y="1079"/>
                  </a:lnTo>
                  <a:lnTo>
                    <a:pt x="5794184" y="0"/>
                  </a:lnTo>
                  <a:lnTo>
                    <a:pt x="5785421" y="0"/>
                  </a:lnTo>
                  <a:lnTo>
                    <a:pt x="5777255" y="1511"/>
                  </a:lnTo>
                  <a:lnTo>
                    <a:pt x="5762218" y="7518"/>
                  </a:lnTo>
                  <a:lnTo>
                    <a:pt x="5755589" y="12026"/>
                  </a:lnTo>
                  <a:lnTo>
                    <a:pt x="5749849" y="18046"/>
                  </a:lnTo>
                  <a:lnTo>
                    <a:pt x="5749849" y="2819"/>
                  </a:lnTo>
                  <a:lnTo>
                    <a:pt x="5692089" y="2819"/>
                  </a:lnTo>
                  <a:lnTo>
                    <a:pt x="5692089" y="157073"/>
                  </a:lnTo>
                  <a:lnTo>
                    <a:pt x="5752820" y="157073"/>
                  </a:lnTo>
                  <a:lnTo>
                    <a:pt x="5752820" y="73875"/>
                  </a:lnTo>
                  <a:lnTo>
                    <a:pt x="5754916" y="66027"/>
                  </a:lnTo>
                  <a:lnTo>
                    <a:pt x="5763323" y="56070"/>
                  </a:lnTo>
                  <a:lnTo>
                    <a:pt x="5768860" y="53568"/>
                  </a:lnTo>
                  <a:lnTo>
                    <a:pt x="5775655" y="53568"/>
                  </a:lnTo>
                  <a:lnTo>
                    <a:pt x="5783529" y="55232"/>
                  </a:lnTo>
                  <a:lnTo>
                    <a:pt x="5789155" y="60198"/>
                  </a:lnTo>
                  <a:lnTo>
                    <a:pt x="5792533" y="68478"/>
                  </a:lnTo>
                  <a:lnTo>
                    <a:pt x="5793664" y="80086"/>
                  </a:lnTo>
                  <a:lnTo>
                    <a:pt x="5793664" y="157073"/>
                  </a:lnTo>
                  <a:lnTo>
                    <a:pt x="5854370" y="157073"/>
                  </a:lnTo>
                  <a:close/>
                </a:path>
                <a:path w="6445250" h="367030">
                  <a:moveTo>
                    <a:pt x="5957811" y="209435"/>
                  </a:moveTo>
                  <a:lnTo>
                    <a:pt x="5904623" y="209435"/>
                  </a:lnTo>
                  <a:lnTo>
                    <a:pt x="5878284" y="291769"/>
                  </a:lnTo>
                  <a:lnTo>
                    <a:pt x="5878030" y="290931"/>
                  </a:lnTo>
                  <a:lnTo>
                    <a:pt x="5852757" y="209435"/>
                  </a:lnTo>
                  <a:lnTo>
                    <a:pt x="5801169" y="209435"/>
                  </a:lnTo>
                  <a:lnTo>
                    <a:pt x="5774842" y="290931"/>
                  </a:lnTo>
                  <a:lnTo>
                    <a:pt x="5749582" y="209435"/>
                  </a:lnTo>
                  <a:lnTo>
                    <a:pt x="5692102" y="209435"/>
                  </a:lnTo>
                  <a:lnTo>
                    <a:pt x="5743143" y="363677"/>
                  </a:lnTo>
                  <a:lnTo>
                    <a:pt x="5802249" y="363677"/>
                  </a:lnTo>
                  <a:lnTo>
                    <a:pt x="5825350" y="292341"/>
                  </a:lnTo>
                  <a:lnTo>
                    <a:pt x="5847664" y="363677"/>
                  </a:lnTo>
                  <a:lnTo>
                    <a:pt x="5906770" y="363677"/>
                  </a:lnTo>
                  <a:lnTo>
                    <a:pt x="5930379" y="292341"/>
                  </a:lnTo>
                  <a:lnTo>
                    <a:pt x="5930570" y="291769"/>
                  </a:lnTo>
                  <a:lnTo>
                    <a:pt x="5957811" y="209435"/>
                  </a:lnTo>
                  <a:close/>
                </a:path>
                <a:path w="6445250" h="367030">
                  <a:moveTo>
                    <a:pt x="6028499" y="80733"/>
                  </a:moveTo>
                  <a:lnTo>
                    <a:pt x="6027890" y="70573"/>
                  </a:lnTo>
                  <a:lnTo>
                    <a:pt x="6027813" y="69303"/>
                  </a:lnTo>
                  <a:lnTo>
                    <a:pt x="6025769" y="59143"/>
                  </a:lnTo>
                  <a:lnTo>
                    <a:pt x="6004572" y="22313"/>
                  </a:lnTo>
                  <a:lnTo>
                    <a:pt x="5966955" y="3390"/>
                  </a:lnTo>
                  <a:lnTo>
                    <a:pt x="5966955" y="70573"/>
                  </a:lnTo>
                  <a:lnTo>
                    <a:pt x="5966955" y="89623"/>
                  </a:lnTo>
                  <a:lnTo>
                    <a:pt x="5964707" y="97243"/>
                  </a:lnTo>
                  <a:lnTo>
                    <a:pt x="5955766" y="108673"/>
                  </a:lnTo>
                  <a:lnTo>
                    <a:pt x="5950051" y="111213"/>
                  </a:lnTo>
                  <a:lnTo>
                    <a:pt x="5936056" y="111213"/>
                  </a:lnTo>
                  <a:lnTo>
                    <a:pt x="5930316" y="108673"/>
                  </a:lnTo>
                  <a:lnTo>
                    <a:pt x="5921362" y="97243"/>
                  </a:lnTo>
                  <a:lnTo>
                    <a:pt x="5919127" y="89623"/>
                  </a:lnTo>
                  <a:lnTo>
                    <a:pt x="5919127" y="70573"/>
                  </a:lnTo>
                  <a:lnTo>
                    <a:pt x="5921362" y="62953"/>
                  </a:lnTo>
                  <a:lnTo>
                    <a:pt x="5930303" y="52793"/>
                  </a:lnTo>
                  <a:lnTo>
                    <a:pt x="5936056" y="50253"/>
                  </a:lnTo>
                  <a:lnTo>
                    <a:pt x="5950026" y="50253"/>
                  </a:lnTo>
                  <a:lnTo>
                    <a:pt x="5955766" y="52793"/>
                  </a:lnTo>
                  <a:lnTo>
                    <a:pt x="5964707" y="62953"/>
                  </a:lnTo>
                  <a:lnTo>
                    <a:pt x="5966955" y="70573"/>
                  </a:lnTo>
                  <a:lnTo>
                    <a:pt x="5966955" y="3390"/>
                  </a:lnTo>
                  <a:lnTo>
                    <a:pt x="5966447" y="3263"/>
                  </a:lnTo>
                  <a:lnTo>
                    <a:pt x="5955068" y="723"/>
                  </a:lnTo>
                  <a:lnTo>
                    <a:pt x="5931128" y="723"/>
                  </a:lnTo>
                  <a:lnTo>
                    <a:pt x="5889891" y="15963"/>
                  </a:lnTo>
                  <a:lnTo>
                    <a:pt x="5863780" y="48983"/>
                  </a:lnTo>
                  <a:lnTo>
                    <a:pt x="5857583" y="80733"/>
                  </a:lnTo>
                  <a:lnTo>
                    <a:pt x="5858281" y="92163"/>
                  </a:lnTo>
                  <a:lnTo>
                    <a:pt x="5874639" y="130263"/>
                  </a:lnTo>
                  <a:lnTo>
                    <a:pt x="5909157" y="154393"/>
                  </a:lnTo>
                  <a:lnTo>
                    <a:pt x="5943041" y="160743"/>
                  </a:lnTo>
                  <a:lnTo>
                    <a:pt x="5966447" y="158203"/>
                  </a:lnTo>
                  <a:lnTo>
                    <a:pt x="6004572" y="137883"/>
                  </a:lnTo>
                  <a:lnTo>
                    <a:pt x="6025769" y="102323"/>
                  </a:lnTo>
                  <a:lnTo>
                    <a:pt x="6027813" y="92163"/>
                  </a:lnTo>
                  <a:lnTo>
                    <a:pt x="6028499" y="80733"/>
                  </a:lnTo>
                  <a:close/>
                </a:path>
                <a:path w="6445250" h="367030">
                  <a:moveTo>
                    <a:pt x="6115101" y="281393"/>
                  </a:moveTo>
                  <a:lnTo>
                    <a:pt x="6113996" y="266153"/>
                  </a:lnTo>
                  <a:lnTo>
                    <a:pt x="6113907" y="264883"/>
                  </a:lnTo>
                  <a:lnTo>
                    <a:pt x="6113818" y="263613"/>
                  </a:lnTo>
                  <a:lnTo>
                    <a:pt x="6094654" y="225513"/>
                  </a:lnTo>
                  <a:lnTo>
                    <a:pt x="6054369" y="209105"/>
                  </a:lnTo>
                  <a:lnTo>
                    <a:pt x="6054369" y="302983"/>
                  </a:lnTo>
                  <a:lnTo>
                    <a:pt x="6054369" y="314413"/>
                  </a:lnTo>
                  <a:lnTo>
                    <a:pt x="6052756" y="319493"/>
                  </a:lnTo>
                  <a:lnTo>
                    <a:pt x="6050242" y="323303"/>
                  </a:lnTo>
                  <a:lnTo>
                    <a:pt x="6043447" y="327113"/>
                  </a:lnTo>
                  <a:lnTo>
                    <a:pt x="6039599" y="328383"/>
                  </a:lnTo>
                  <a:lnTo>
                    <a:pt x="6030823" y="328383"/>
                  </a:lnTo>
                  <a:lnTo>
                    <a:pt x="6027280" y="327113"/>
                  </a:lnTo>
                  <a:lnTo>
                    <a:pt x="6022073" y="323303"/>
                  </a:lnTo>
                  <a:lnTo>
                    <a:pt x="6020803" y="319493"/>
                  </a:lnTo>
                  <a:lnTo>
                    <a:pt x="6020803" y="308063"/>
                  </a:lnTo>
                  <a:lnTo>
                    <a:pt x="6026963" y="302983"/>
                  </a:lnTo>
                  <a:lnTo>
                    <a:pt x="6054369" y="302983"/>
                  </a:lnTo>
                  <a:lnTo>
                    <a:pt x="6054369" y="209105"/>
                  </a:lnTo>
                  <a:lnTo>
                    <a:pt x="6053760" y="209003"/>
                  </a:lnTo>
                  <a:lnTo>
                    <a:pt x="6035548" y="207733"/>
                  </a:lnTo>
                  <a:lnTo>
                    <a:pt x="6026683" y="207733"/>
                  </a:lnTo>
                  <a:lnTo>
                    <a:pt x="5999950" y="211543"/>
                  </a:lnTo>
                  <a:lnTo>
                    <a:pt x="5991339" y="214083"/>
                  </a:lnTo>
                  <a:lnTo>
                    <a:pt x="5983389" y="217893"/>
                  </a:lnTo>
                  <a:lnTo>
                    <a:pt x="5976099" y="220433"/>
                  </a:lnTo>
                  <a:lnTo>
                    <a:pt x="5969457" y="224243"/>
                  </a:lnTo>
                  <a:lnTo>
                    <a:pt x="5988812" y="266153"/>
                  </a:lnTo>
                  <a:lnTo>
                    <a:pt x="5993638" y="263613"/>
                  </a:lnTo>
                  <a:lnTo>
                    <a:pt x="5999454" y="259803"/>
                  </a:lnTo>
                  <a:lnTo>
                    <a:pt x="6013081" y="255993"/>
                  </a:lnTo>
                  <a:lnTo>
                    <a:pt x="6019787" y="254723"/>
                  </a:lnTo>
                  <a:lnTo>
                    <a:pt x="6026416" y="254723"/>
                  </a:lnTo>
                  <a:lnTo>
                    <a:pt x="6037415" y="255993"/>
                  </a:lnTo>
                  <a:lnTo>
                    <a:pt x="6045695" y="258533"/>
                  </a:lnTo>
                  <a:lnTo>
                    <a:pt x="6051258" y="264883"/>
                  </a:lnTo>
                  <a:lnTo>
                    <a:pt x="6054090" y="272503"/>
                  </a:lnTo>
                  <a:lnTo>
                    <a:pt x="6029642" y="272503"/>
                  </a:lnTo>
                  <a:lnTo>
                    <a:pt x="6013793" y="273773"/>
                  </a:lnTo>
                  <a:lnTo>
                    <a:pt x="5971845" y="291553"/>
                  </a:lnTo>
                  <a:lnTo>
                    <a:pt x="5962472" y="319493"/>
                  </a:lnTo>
                  <a:lnTo>
                    <a:pt x="5962472" y="328383"/>
                  </a:lnTo>
                  <a:lnTo>
                    <a:pt x="5987326" y="361403"/>
                  </a:lnTo>
                  <a:lnTo>
                    <a:pt x="6008611" y="366483"/>
                  </a:lnTo>
                  <a:lnTo>
                    <a:pt x="6017018" y="366483"/>
                  </a:lnTo>
                  <a:lnTo>
                    <a:pt x="6031306" y="365213"/>
                  </a:lnTo>
                  <a:lnTo>
                    <a:pt x="6043015" y="361403"/>
                  </a:lnTo>
                  <a:lnTo>
                    <a:pt x="6052134" y="353783"/>
                  </a:lnTo>
                  <a:lnTo>
                    <a:pt x="6058674" y="343623"/>
                  </a:lnTo>
                  <a:lnTo>
                    <a:pt x="6058674" y="363943"/>
                  </a:lnTo>
                  <a:lnTo>
                    <a:pt x="6115101" y="363943"/>
                  </a:lnTo>
                  <a:lnTo>
                    <a:pt x="6115101" y="343623"/>
                  </a:lnTo>
                  <a:lnTo>
                    <a:pt x="6115101" y="328383"/>
                  </a:lnTo>
                  <a:lnTo>
                    <a:pt x="6115101" y="302983"/>
                  </a:lnTo>
                  <a:lnTo>
                    <a:pt x="6115101" y="281393"/>
                  </a:lnTo>
                  <a:close/>
                </a:path>
                <a:path w="6445250" h="367030">
                  <a:moveTo>
                    <a:pt x="6404203" y="363943"/>
                  </a:moveTo>
                  <a:lnTo>
                    <a:pt x="6369037" y="316953"/>
                  </a:lnTo>
                  <a:lnTo>
                    <a:pt x="6338633" y="276313"/>
                  </a:lnTo>
                  <a:lnTo>
                    <a:pt x="6358483" y="254723"/>
                  </a:lnTo>
                  <a:lnTo>
                    <a:pt x="6399365" y="210273"/>
                  </a:lnTo>
                  <a:lnTo>
                    <a:pt x="6327622" y="210273"/>
                  </a:lnTo>
                  <a:lnTo>
                    <a:pt x="6285255" y="254723"/>
                  </a:lnTo>
                  <a:lnTo>
                    <a:pt x="6285204" y="69303"/>
                  </a:lnTo>
                  <a:lnTo>
                    <a:pt x="6284582" y="60413"/>
                  </a:lnTo>
                  <a:lnTo>
                    <a:pt x="6284138" y="54063"/>
                  </a:lnTo>
                  <a:lnTo>
                    <a:pt x="6281013" y="38823"/>
                  </a:lnTo>
                  <a:lnTo>
                    <a:pt x="6250190" y="4533"/>
                  </a:lnTo>
                  <a:lnTo>
                    <a:pt x="6226251" y="723"/>
                  </a:lnTo>
                  <a:lnTo>
                    <a:pt x="6218872" y="723"/>
                  </a:lnTo>
                  <a:lnTo>
                    <a:pt x="6186881" y="14693"/>
                  </a:lnTo>
                  <a:lnTo>
                    <a:pt x="6181750" y="18503"/>
                  </a:lnTo>
                  <a:lnTo>
                    <a:pt x="6177089" y="23583"/>
                  </a:lnTo>
                  <a:lnTo>
                    <a:pt x="6173051" y="18503"/>
                  </a:lnTo>
                  <a:lnTo>
                    <a:pt x="6171908" y="17233"/>
                  </a:lnTo>
                  <a:lnTo>
                    <a:pt x="6138342" y="723"/>
                  </a:lnTo>
                  <a:lnTo>
                    <a:pt x="6131141" y="723"/>
                  </a:lnTo>
                  <a:lnTo>
                    <a:pt x="6119063" y="1993"/>
                  </a:lnTo>
                  <a:lnTo>
                    <a:pt x="6108103" y="4533"/>
                  </a:lnTo>
                  <a:lnTo>
                    <a:pt x="6098248" y="10883"/>
                  </a:lnTo>
                  <a:lnTo>
                    <a:pt x="6089497" y="17233"/>
                  </a:lnTo>
                  <a:lnTo>
                    <a:pt x="6089497" y="3263"/>
                  </a:lnTo>
                  <a:lnTo>
                    <a:pt x="6031725" y="3263"/>
                  </a:lnTo>
                  <a:lnTo>
                    <a:pt x="6031725" y="158203"/>
                  </a:lnTo>
                  <a:lnTo>
                    <a:pt x="6092456" y="158203"/>
                  </a:lnTo>
                  <a:lnTo>
                    <a:pt x="6092456" y="73113"/>
                  </a:lnTo>
                  <a:lnTo>
                    <a:pt x="6094196" y="65493"/>
                  </a:lnTo>
                  <a:lnTo>
                    <a:pt x="6101169" y="56603"/>
                  </a:lnTo>
                  <a:lnTo>
                    <a:pt x="6105791" y="54063"/>
                  </a:lnTo>
                  <a:lnTo>
                    <a:pt x="6111532" y="54063"/>
                  </a:lnTo>
                  <a:lnTo>
                    <a:pt x="6118682" y="55333"/>
                  </a:lnTo>
                  <a:lnTo>
                    <a:pt x="6123775" y="60413"/>
                  </a:lnTo>
                  <a:lnTo>
                    <a:pt x="6126810" y="69303"/>
                  </a:lnTo>
                  <a:lnTo>
                    <a:pt x="6127826" y="80733"/>
                  </a:lnTo>
                  <a:lnTo>
                    <a:pt x="6127826" y="363943"/>
                  </a:lnTo>
                  <a:lnTo>
                    <a:pt x="6188545" y="363943"/>
                  </a:lnTo>
                  <a:lnTo>
                    <a:pt x="6188545" y="73113"/>
                  </a:lnTo>
                  <a:lnTo>
                    <a:pt x="6190373" y="65493"/>
                  </a:lnTo>
                  <a:lnTo>
                    <a:pt x="6193866" y="60413"/>
                  </a:lnTo>
                  <a:lnTo>
                    <a:pt x="6197371" y="56603"/>
                  </a:lnTo>
                  <a:lnTo>
                    <a:pt x="6201969" y="54063"/>
                  </a:lnTo>
                  <a:lnTo>
                    <a:pt x="6207709" y="54063"/>
                  </a:lnTo>
                  <a:lnTo>
                    <a:pt x="6224155" y="122643"/>
                  </a:lnTo>
                  <a:lnTo>
                    <a:pt x="6224282" y="207733"/>
                  </a:lnTo>
                  <a:lnTo>
                    <a:pt x="6224384" y="278853"/>
                  </a:lnTo>
                  <a:lnTo>
                    <a:pt x="6224511" y="363943"/>
                  </a:lnTo>
                  <a:lnTo>
                    <a:pt x="6285179" y="363943"/>
                  </a:lnTo>
                  <a:lnTo>
                    <a:pt x="6285281" y="328383"/>
                  </a:lnTo>
                  <a:lnTo>
                    <a:pt x="6295098" y="316953"/>
                  </a:lnTo>
                  <a:lnTo>
                    <a:pt x="6330836" y="363943"/>
                  </a:lnTo>
                  <a:lnTo>
                    <a:pt x="6404203" y="363943"/>
                  </a:lnTo>
                  <a:close/>
                </a:path>
                <a:path w="6445250" h="367030">
                  <a:moveTo>
                    <a:pt x="6444945" y="97243"/>
                  </a:moveTo>
                  <a:lnTo>
                    <a:pt x="6444856" y="73113"/>
                  </a:lnTo>
                  <a:lnTo>
                    <a:pt x="6443942" y="60413"/>
                  </a:lnTo>
                  <a:lnTo>
                    <a:pt x="6443853" y="59143"/>
                  </a:lnTo>
                  <a:lnTo>
                    <a:pt x="6443751" y="57873"/>
                  </a:lnTo>
                  <a:lnTo>
                    <a:pt x="6443662" y="56603"/>
                  </a:lnTo>
                  <a:lnTo>
                    <a:pt x="6441427" y="47713"/>
                  </a:lnTo>
                  <a:lnTo>
                    <a:pt x="6413170" y="10883"/>
                  </a:lnTo>
                  <a:lnTo>
                    <a:pt x="6384214" y="2146"/>
                  </a:lnTo>
                  <a:lnTo>
                    <a:pt x="6384214" y="97243"/>
                  </a:lnTo>
                  <a:lnTo>
                    <a:pt x="6384214" y="107403"/>
                  </a:lnTo>
                  <a:lnTo>
                    <a:pt x="6382601" y="112483"/>
                  </a:lnTo>
                  <a:lnTo>
                    <a:pt x="6380099" y="116293"/>
                  </a:lnTo>
                  <a:lnTo>
                    <a:pt x="6373292" y="121373"/>
                  </a:lnTo>
                  <a:lnTo>
                    <a:pt x="6369431" y="122643"/>
                  </a:lnTo>
                  <a:lnTo>
                    <a:pt x="6360668" y="122643"/>
                  </a:lnTo>
                  <a:lnTo>
                    <a:pt x="6357125" y="121373"/>
                  </a:lnTo>
                  <a:lnTo>
                    <a:pt x="6351918" y="116293"/>
                  </a:lnTo>
                  <a:lnTo>
                    <a:pt x="6350648" y="113753"/>
                  </a:lnTo>
                  <a:lnTo>
                    <a:pt x="6350648" y="101053"/>
                  </a:lnTo>
                  <a:lnTo>
                    <a:pt x="6356807" y="97243"/>
                  </a:lnTo>
                  <a:lnTo>
                    <a:pt x="6384214" y="97243"/>
                  </a:lnTo>
                  <a:lnTo>
                    <a:pt x="6384214" y="2146"/>
                  </a:lnTo>
                  <a:lnTo>
                    <a:pt x="6383617" y="1993"/>
                  </a:lnTo>
                  <a:lnTo>
                    <a:pt x="6365405" y="723"/>
                  </a:lnTo>
                  <a:lnTo>
                    <a:pt x="6356540" y="723"/>
                  </a:lnTo>
                  <a:lnTo>
                    <a:pt x="6313246" y="10883"/>
                  </a:lnTo>
                  <a:lnTo>
                    <a:pt x="6299327" y="18503"/>
                  </a:lnTo>
                  <a:lnTo>
                    <a:pt x="6318669" y="60413"/>
                  </a:lnTo>
                  <a:lnTo>
                    <a:pt x="6323495" y="56603"/>
                  </a:lnTo>
                  <a:lnTo>
                    <a:pt x="6329312" y="54063"/>
                  </a:lnTo>
                  <a:lnTo>
                    <a:pt x="6342951" y="48983"/>
                  </a:lnTo>
                  <a:lnTo>
                    <a:pt x="6349657" y="47713"/>
                  </a:lnTo>
                  <a:lnTo>
                    <a:pt x="6356286" y="47713"/>
                  </a:lnTo>
                  <a:lnTo>
                    <a:pt x="6367285" y="48983"/>
                  </a:lnTo>
                  <a:lnTo>
                    <a:pt x="6375552" y="52793"/>
                  </a:lnTo>
                  <a:lnTo>
                    <a:pt x="6381115" y="57873"/>
                  </a:lnTo>
                  <a:lnTo>
                    <a:pt x="6383947" y="65493"/>
                  </a:lnTo>
                  <a:lnTo>
                    <a:pt x="6359512" y="65493"/>
                  </a:lnTo>
                  <a:lnTo>
                    <a:pt x="6343650" y="66763"/>
                  </a:lnTo>
                  <a:lnTo>
                    <a:pt x="6301702" y="84543"/>
                  </a:lnTo>
                  <a:lnTo>
                    <a:pt x="6292329" y="112483"/>
                  </a:lnTo>
                  <a:lnTo>
                    <a:pt x="6292329" y="121373"/>
                  </a:lnTo>
                  <a:lnTo>
                    <a:pt x="6317183" y="154393"/>
                  </a:lnTo>
                  <a:lnTo>
                    <a:pt x="6338468" y="160743"/>
                  </a:lnTo>
                  <a:lnTo>
                    <a:pt x="6346888" y="160743"/>
                  </a:lnTo>
                  <a:lnTo>
                    <a:pt x="6361176" y="159473"/>
                  </a:lnTo>
                  <a:lnTo>
                    <a:pt x="6372873" y="154393"/>
                  </a:lnTo>
                  <a:lnTo>
                    <a:pt x="6381991" y="148043"/>
                  </a:lnTo>
                  <a:lnTo>
                    <a:pt x="6388519" y="137883"/>
                  </a:lnTo>
                  <a:lnTo>
                    <a:pt x="6388519" y="158203"/>
                  </a:lnTo>
                  <a:lnTo>
                    <a:pt x="6444945" y="158203"/>
                  </a:lnTo>
                  <a:lnTo>
                    <a:pt x="6444945" y="137883"/>
                  </a:lnTo>
                  <a:lnTo>
                    <a:pt x="6444945" y="122643"/>
                  </a:lnTo>
                  <a:lnTo>
                    <a:pt x="6444945" y="97243"/>
                  </a:lnTo>
                  <a:close/>
                </a:path>
              </a:pathLst>
            </a:custGeom>
            <a:solidFill>
              <a:srgbClr val="EFC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854924" y="5897058"/>
            <a:ext cx="429069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Bladebird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K108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8549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1493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34 x 9,7 x 2,5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420 y madera.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594279" y="5897058"/>
            <a:ext cx="364871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Lomo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K111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594279" y="6763322"/>
            <a:ext cx="2188210" cy="121729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37,8 x 13 x 2,8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420 y madera de Acacia.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277495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estilo libro.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49" name="Imagen 4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810" y="4167303"/>
            <a:ext cx="254050" cy="189267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748" y="3968811"/>
            <a:ext cx="279455" cy="2081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0035" y="2242005"/>
              <a:ext cx="4065321" cy="22017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49352" y="4863021"/>
              <a:ext cx="3402570" cy="7655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8922" y="2029456"/>
              <a:ext cx="2395242" cy="23981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9930" y="4632079"/>
              <a:ext cx="2395245" cy="116618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78555" y="2066554"/>
              <a:ext cx="2023079" cy="376951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67620" y="803321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25868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71518"/>
              <a:ext cx="260913" cy="26176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43784" y="8657621"/>
              <a:ext cx="1387392" cy="13873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43784" y="8657621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93373" y="8511018"/>
              <a:ext cx="1337285" cy="12879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7" y="7049199"/>
              <a:ext cx="134980" cy="1361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5" y="7682284"/>
              <a:ext cx="157922" cy="15786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8202" y="7693158"/>
              <a:ext cx="136121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017" y="7462785"/>
              <a:ext cx="101124" cy="1570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87355" y="7473270"/>
              <a:ext cx="136121" cy="1361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3" y="8122067"/>
              <a:ext cx="135597" cy="1578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901909"/>
              <a:ext cx="132121" cy="1584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3332324" y="5897058"/>
            <a:ext cx="375221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Bistec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T796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54924" y="5897058"/>
            <a:ext cx="408241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Belmont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T163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54924" y="6763322"/>
            <a:ext cx="195643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667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34 x 7,3 x 4,1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inoxidable, polipropileno y madera.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417061" y="6827082"/>
            <a:ext cx="1903095" cy="14568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DTF Textil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429755" y="7049199"/>
            <a:ext cx="7275195" cy="791210"/>
            <a:chOff x="10429755" y="7049199"/>
            <a:chExt cx="7275195" cy="791210"/>
          </a:xfrm>
        </p:grpSpPr>
        <p:pic>
          <p:nvPicPr>
            <p:cNvPr id="32" name="object 3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9661" y="7049199"/>
              <a:ext cx="134980" cy="13612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8" y="7682289"/>
              <a:ext cx="135597" cy="15786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4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6155106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689099" y="7049199"/>
            <a:ext cx="12773025" cy="2255520"/>
            <a:chOff x="4689099" y="7049199"/>
            <a:chExt cx="12773025" cy="2255520"/>
          </a:xfrm>
        </p:grpSpPr>
        <p:pic>
          <p:nvPicPr>
            <p:cNvPr id="39" name="object 3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25544" y="7253381"/>
              <a:ext cx="136121" cy="13612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0" y="7242805"/>
              <a:ext cx="132969" cy="15727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606974" y="84006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665222" y="833894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338956"/>
              <a:ext cx="260913" cy="26176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6" y="7971505"/>
              <a:ext cx="157995" cy="15799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3345019" y="910429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403267" y="904258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8" y="9042599"/>
              <a:ext cx="260913" cy="26176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1" y="8675149"/>
              <a:ext cx="157995" cy="15799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199"/>
              <a:ext cx="134980" cy="13612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354" y="7462785"/>
              <a:ext cx="101124" cy="15709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6692" y="7473270"/>
              <a:ext cx="136121" cy="13612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7902178"/>
              <a:ext cx="135597" cy="15786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7594279" y="5897058"/>
            <a:ext cx="385445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Master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T574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594279" y="6763322"/>
            <a:ext cx="195643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6731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23 x 35,5 x 4,2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Poliéster 300D, bambú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815074" y="7942774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332324" y="6763322"/>
            <a:ext cx="2407920" cy="1745991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36 x 19.4 x 1.8 cm. (tabla),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2032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19,5 x 8,5 cm. (tijera), 33,5 x 4,5 cm. (cuchillo) y 30,5 x 3 cm. (tenedor)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73g (tijera), 107 g. (cuchillo) y 84 g (tenedor)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114935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Bambú, imán, acero inoxidable 420, madera y plástico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553118" y="8646417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67639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508329" y="6868900"/>
            <a:ext cx="11467465" cy="2703830"/>
            <a:chOff x="4508329" y="6868900"/>
            <a:chExt cx="11467465" cy="2703830"/>
          </a:xfrm>
        </p:grpSpPr>
        <p:pic>
          <p:nvPicPr>
            <p:cNvPr id="61" name="object 61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970242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8" name="Imagen 67"/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527" y="5121519"/>
            <a:ext cx="1078218" cy="217800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558" y="2321431"/>
            <a:ext cx="495070" cy="368827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341" y="4992388"/>
            <a:ext cx="602479" cy="4462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103492" y="10307952"/>
            <a:ext cx="624205" cy="624205"/>
          </a:xfrm>
          <a:custGeom>
            <a:avLst/>
            <a:gdLst/>
            <a:ahLst/>
            <a:cxnLst/>
            <a:rect l="l" t="t" r="r" b="b"/>
            <a:pathLst>
              <a:path w="624205" h="624204">
                <a:moveTo>
                  <a:pt x="498927" y="0"/>
                </a:moveTo>
                <a:lnTo>
                  <a:pt x="0" y="0"/>
                </a:lnTo>
                <a:lnTo>
                  <a:pt x="0" y="498916"/>
                </a:lnTo>
                <a:lnTo>
                  <a:pt x="9801" y="547473"/>
                </a:lnTo>
                <a:lnTo>
                  <a:pt x="36531" y="587123"/>
                </a:lnTo>
                <a:lnTo>
                  <a:pt x="76178" y="613854"/>
                </a:lnTo>
                <a:lnTo>
                  <a:pt x="124729" y="623656"/>
                </a:lnTo>
                <a:lnTo>
                  <a:pt x="623656" y="623656"/>
                </a:lnTo>
                <a:lnTo>
                  <a:pt x="623656" y="124729"/>
                </a:lnTo>
                <a:lnTo>
                  <a:pt x="613851" y="76178"/>
                </a:lnTo>
                <a:lnTo>
                  <a:pt x="587116" y="36531"/>
                </a:lnTo>
                <a:lnTo>
                  <a:pt x="547469" y="9801"/>
                </a:lnTo>
                <a:lnTo>
                  <a:pt x="498927" y="0"/>
                </a:lnTo>
                <a:close/>
              </a:path>
            </a:pathLst>
          </a:custGeom>
          <a:solidFill>
            <a:srgbClr val="D61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6615" y="1887442"/>
            <a:ext cx="5185743" cy="291084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721" y="2243564"/>
            <a:ext cx="3769518" cy="341071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458752" y="8643879"/>
            <a:ext cx="1387475" cy="1387475"/>
          </a:xfrm>
          <a:custGeom>
            <a:avLst/>
            <a:gdLst/>
            <a:ahLst/>
            <a:cxnLst/>
            <a:rect l="l" t="t" r="r" b="b"/>
            <a:pathLst>
              <a:path w="1387475" h="1387475">
                <a:moveTo>
                  <a:pt x="693696" y="0"/>
                </a:moveTo>
                <a:lnTo>
                  <a:pt x="646272" y="1603"/>
                </a:lnTo>
                <a:lnTo>
                  <a:pt x="599695" y="6344"/>
                </a:lnTo>
                <a:lnTo>
                  <a:pt x="554069" y="14118"/>
                </a:lnTo>
                <a:lnTo>
                  <a:pt x="509498" y="24821"/>
                </a:lnTo>
                <a:lnTo>
                  <a:pt x="466086" y="38349"/>
                </a:lnTo>
                <a:lnTo>
                  <a:pt x="423938" y="54599"/>
                </a:lnTo>
                <a:lnTo>
                  <a:pt x="383157" y="73465"/>
                </a:lnTo>
                <a:lnTo>
                  <a:pt x="343848" y="94844"/>
                </a:lnTo>
                <a:lnTo>
                  <a:pt x="306114" y="118632"/>
                </a:lnTo>
                <a:lnTo>
                  <a:pt x="270061" y="144724"/>
                </a:lnTo>
                <a:lnTo>
                  <a:pt x="235791" y="173017"/>
                </a:lnTo>
                <a:lnTo>
                  <a:pt x="203410" y="203406"/>
                </a:lnTo>
                <a:lnTo>
                  <a:pt x="173020" y="235787"/>
                </a:lnTo>
                <a:lnTo>
                  <a:pt x="144727" y="270056"/>
                </a:lnTo>
                <a:lnTo>
                  <a:pt x="118634" y="306110"/>
                </a:lnTo>
                <a:lnTo>
                  <a:pt x="94846" y="343843"/>
                </a:lnTo>
                <a:lnTo>
                  <a:pt x="73467" y="383152"/>
                </a:lnTo>
                <a:lnTo>
                  <a:pt x="54600" y="423933"/>
                </a:lnTo>
                <a:lnTo>
                  <a:pt x="38351" y="466082"/>
                </a:lnTo>
                <a:lnTo>
                  <a:pt x="24822" y="509494"/>
                </a:lnTo>
                <a:lnTo>
                  <a:pt x="14118" y="554066"/>
                </a:lnTo>
                <a:lnTo>
                  <a:pt x="6344" y="599692"/>
                </a:lnTo>
                <a:lnTo>
                  <a:pt x="1603" y="646271"/>
                </a:lnTo>
                <a:lnTo>
                  <a:pt x="0" y="693696"/>
                </a:lnTo>
                <a:lnTo>
                  <a:pt x="1603" y="741121"/>
                </a:lnTo>
                <a:lnTo>
                  <a:pt x="6344" y="787699"/>
                </a:lnTo>
                <a:lnTo>
                  <a:pt x="14118" y="833326"/>
                </a:lnTo>
                <a:lnTo>
                  <a:pt x="24822" y="877897"/>
                </a:lnTo>
                <a:lnTo>
                  <a:pt x="38351" y="921309"/>
                </a:lnTo>
                <a:lnTo>
                  <a:pt x="54600" y="963458"/>
                </a:lnTo>
                <a:lnTo>
                  <a:pt x="73467" y="1004239"/>
                </a:lnTo>
                <a:lnTo>
                  <a:pt x="94846" y="1043548"/>
                </a:lnTo>
                <a:lnTo>
                  <a:pt x="118634" y="1081282"/>
                </a:lnTo>
                <a:lnTo>
                  <a:pt x="144727" y="1117335"/>
                </a:lnTo>
                <a:lnTo>
                  <a:pt x="173020" y="1151604"/>
                </a:lnTo>
                <a:lnTo>
                  <a:pt x="203410" y="1183986"/>
                </a:lnTo>
                <a:lnTo>
                  <a:pt x="235791" y="1214375"/>
                </a:lnTo>
                <a:lnTo>
                  <a:pt x="270061" y="1242667"/>
                </a:lnTo>
                <a:lnTo>
                  <a:pt x="306114" y="1268760"/>
                </a:lnTo>
                <a:lnTo>
                  <a:pt x="343848" y="1292547"/>
                </a:lnTo>
                <a:lnTo>
                  <a:pt x="383157" y="1313926"/>
                </a:lnTo>
                <a:lnTo>
                  <a:pt x="423938" y="1332793"/>
                </a:lnTo>
                <a:lnTo>
                  <a:pt x="466086" y="1349042"/>
                </a:lnTo>
                <a:lnTo>
                  <a:pt x="509498" y="1362570"/>
                </a:lnTo>
                <a:lnTo>
                  <a:pt x="554069" y="1373274"/>
                </a:lnTo>
                <a:lnTo>
                  <a:pt x="599695" y="1381048"/>
                </a:lnTo>
                <a:lnTo>
                  <a:pt x="646272" y="1385788"/>
                </a:lnTo>
                <a:lnTo>
                  <a:pt x="693696" y="1387392"/>
                </a:lnTo>
                <a:lnTo>
                  <a:pt x="741120" y="1385788"/>
                </a:lnTo>
                <a:lnTo>
                  <a:pt x="787697" y="1381048"/>
                </a:lnTo>
                <a:lnTo>
                  <a:pt x="833323" y="1373274"/>
                </a:lnTo>
                <a:lnTo>
                  <a:pt x="877894" y="1362570"/>
                </a:lnTo>
                <a:lnTo>
                  <a:pt x="921305" y="1349042"/>
                </a:lnTo>
                <a:lnTo>
                  <a:pt x="963453" y="1332793"/>
                </a:lnTo>
                <a:lnTo>
                  <a:pt x="1004234" y="1313926"/>
                </a:lnTo>
                <a:lnTo>
                  <a:pt x="1043543" y="1292547"/>
                </a:lnTo>
                <a:lnTo>
                  <a:pt x="1081277" y="1268760"/>
                </a:lnTo>
                <a:lnTo>
                  <a:pt x="1117331" y="1242667"/>
                </a:lnTo>
                <a:lnTo>
                  <a:pt x="1151600" y="1214375"/>
                </a:lnTo>
                <a:lnTo>
                  <a:pt x="1183982" y="1183986"/>
                </a:lnTo>
                <a:lnTo>
                  <a:pt x="1214371" y="1151604"/>
                </a:lnTo>
                <a:lnTo>
                  <a:pt x="1242664" y="1117335"/>
                </a:lnTo>
                <a:lnTo>
                  <a:pt x="1268757" y="1081282"/>
                </a:lnTo>
                <a:lnTo>
                  <a:pt x="1292545" y="1043548"/>
                </a:lnTo>
                <a:lnTo>
                  <a:pt x="1313924" y="1004239"/>
                </a:lnTo>
                <a:lnTo>
                  <a:pt x="1332791" y="963458"/>
                </a:lnTo>
                <a:lnTo>
                  <a:pt x="1349041" y="921309"/>
                </a:lnTo>
                <a:lnTo>
                  <a:pt x="1362570" y="877897"/>
                </a:lnTo>
                <a:lnTo>
                  <a:pt x="1373273" y="833326"/>
                </a:lnTo>
                <a:lnTo>
                  <a:pt x="1381047" y="787699"/>
                </a:lnTo>
                <a:lnTo>
                  <a:pt x="1385788" y="741121"/>
                </a:lnTo>
                <a:lnTo>
                  <a:pt x="1387392" y="693696"/>
                </a:lnTo>
                <a:lnTo>
                  <a:pt x="1385788" y="646271"/>
                </a:lnTo>
                <a:lnTo>
                  <a:pt x="1381047" y="599692"/>
                </a:lnTo>
                <a:lnTo>
                  <a:pt x="1373273" y="554066"/>
                </a:lnTo>
                <a:lnTo>
                  <a:pt x="1362570" y="509494"/>
                </a:lnTo>
                <a:lnTo>
                  <a:pt x="1349041" y="466082"/>
                </a:lnTo>
                <a:lnTo>
                  <a:pt x="1332791" y="423933"/>
                </a:lnTo>
                <a:lnTo>
                  <a:pt x="1313924" y="383152"/>
                </a:lnTo>
                <a:lnTo>
                  <a:pt x="1292545" y="343843"/>
                </a:lnTo>
                <a:lnTo>
                  <a:pt x="1268757" y="306110"/>
                </a:lnTo>
                <a:lnTo>
                  <a:pt x="1242664" y="270056"/>
                </a:lnTo>
                <a:lnTo>
                  <a:pt x="1214371" y="235787"/>
                </a:lnTo>
                <a:lnTo>
                  <a:pt x="1183982" y="203406"/>
                </a:lnTo>
                <a:lnTo>
                  <a:pt x="1151600" y="173017"/>
                </a:lnTo>
                <a:lnTo>
                  <a:pt x="1117331" y="144724"/>
                </a:lnTo>
                <a:lnTo>
                  <a:pt x="1081277" y="118632"/>
                </a:lnTo>
                <a:lnTo>
                  <a:pt x="1043543" y="94844"/>
                </a:lnTo>
                <a:lnTo>
                  <a:pt x="1004234" y="73465"/>
                </a:lnTo>
                <a:lnTo>
                  <a:pt x="963453" y="54599"/>
                </a:lnTo>
                <a:lnTo>
                  <a:pt x="921305" y="38349"/>
                </a:lnTo>
                <a:lnTo>
                  <a:pt x="877894" y="24821"/>
                </a:lnTo>
                <a:lnTo>
                  <a:pt x="833323" y="14118"/>
                </a:lnTo>
                <a:lnTo>
                  <a:pt x="787697" y="6344"/>
                </a:lnTo>
                <a:lnTo>
                  <a:pt x="741120" y="1603"/>
                </a:lnTo>
                <a:lnTo>
                  <a:pt x="693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314" y="8715375"/>
            <a:ext cx="1259116" cy="1300193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5458752" y="8643879"/>
            <a:ext cx="1387475" cy="1387475"/>
          </a:xfrm>
          <a:custGeom>
            <a:avLst/>
            <a:gdLst/>
            <a:ahLst/>
            <a:cxnLst/>
            <a:rect l="l" t="t" r="r" b="b"/>
            <a:pathLst>
              <a:path w="1387475" h="1387475">
                <a:moveTo>
                  <a:pt x="693696" y="1387392"/>
                </a:moveTo>
                <a:lnTo>
                  <a:pt x="741120" y="1385788"/>
                </a:lnTo>
                <a:lnTo>
                  <a:pt x="787697" y="1381048"/>
                </a:lnTo>
                <a:lnTo>
                  <a:pt x="833323" y="1373274"/>
                </a:lnTo>
                <a:lnTo>
                  <a:pt x="877894" y="1362570"/>
                </a:lnTo>
                <a:lnTo>
                  <a:pt x="921305" y="1349042"/>
                </a:lnTo>
                <a:lnTo>
                  <a:pt x="963453" y="1332793"/>
                </a:lnTo>
                <a:lnTo>
                  <a:pt x="1004234" y="1313926"/>
                </a:lnTo>
                <a:lnTo>
                  <a:pt x="1043543" y="1292547"/>
                </a:lnTo>
                <a:lnTo>
                  <a:pt x="1081277" y="1268760"/>
                </a:lnTo>
                <a:lnTo>
                  <a:pt x="1117331" y="1242667"/>
                </a:lnTo>
                <a:lnTo>
                  <a:pt x="1151600" y="1214375"/>
                </a:lnTo>
                <a:lnTo>
                  <a:pt x="1183982" y="1183986"/>
                </a:lnTo>
                <a:lnTo>
                  <a:pt x="1214371" y="1151604"/>
                </a:lnTo>
                <a:lnTo>
                  <a:pt x="1242664" y="1117335"/>
                </a:lnTo>
                <a:lnTo>
                  <a:pt x="1268757" y="1081282"/>
                </a:lnTo>
                <a:lnTo>
                  <a:pt x="1292545" y="1043548"/>
                </a:lnTo>
                <a:lnTo>
                  <a:pt x="1313924" y="1004239"/>
                </a:lnTo>
                <a:lnTo>
                  <a:pt x="1332791" y="963458"/>
                </a:lnTo>
                <a:lnTo>
                  <a:pt x="1349041" y="921309"/>
                </a:lnTo>
                <a:lnTo>
                  <a:pt x="1362570" y="877897"/>
                </a:lnTo>
                <a:lnTo>
                  <a:pt x="1373273" y="833326"/>
                </a:lnTo>
                <a:lnTo>
                  <a:pt x="1381047" y="787699"/>
                </a:lnTo>
                <a:lnTo>
                  <a:pt x="1385788" y="741121"/>
                </a:lnTo>
                <a:lnTo>
                  <a:pt x="1387392" y="693696"/>
                </a:lnTo>
                <a:lnTo>
                  <a:pt x="1385788" y="646271"/>
                </a:lnTo>
                <a:lnTo>
                  <a:pt x="1381047" y="599692"/>
                </a:lnTo>
                <a:lnTo>
                  <a:pt x="1373273" y="554066"/>
                </a:lnTo>
                <a:lnTo>
                  <a:pt x="1362570" y="509494"/>
                </a:lnTo>
                <a:lnTo>
                  <a:pt x="1349041" y="466082"/>
                </a:lnTo>
                <a:lnTo>
                  <a:pt x="1332791" y="423933"/>
                </a:lnTo>
                <a:lnTo>
                  <a:pt x="1313924" y="383152"/>
                </a:lnTo>
                <a:lnTo>
                  <a:pt x="1292545" y="343843"/>
                </a:lnTo>
                <a:lnTo>
                  <a:pt x="1268757" y="306110"/>
                </a:lnTo>
                <a:lnTo>
                  <a:pt x="1242664" y="270056"/>
                </a:lnTo>
                <a:lnTo>
                  <a:pt x="1214371" y="235787"/>
                </a:lnTo>
                <a:lnTo>
                  <a:pt x="1183982" y="203406"/>
                </a:lnTo>
                <a:lnTo>
                  <a:pt x="1151600" y="173017"/>
                </a:lnTo>
                <a:lnTo>
                  <a:pt x="1117331" y="144724"/>
                </a:lnTo>
                <a:lnTo>
                  <a:pt x="1081277" y="118632"/>
                </a:lnTo>
                <a:lnTo>
                  <a:pt x="1043543" y="94844"/>
                </a:lnTo>
                <a:lnTo>
                  <a:pt x="1004234" y="73465"/>
                </a:lnTo>
                <a:lnTo>
                  <a:pt x="963453" y="54599"/>
                </a:lnTo>
                <a:lnTo>
                  <a:pt x="921305" y="38349"/>
                </a:lnTo>
                <a:lnTo>
                  <a:pt x="877894" y="24821"/>
                </a:lnTo>
                <a:lnTo>
                  <a:pt x="833323" y="14118"/>
                </a:lnTo>
                <a:lnTo>
                  <a:pt x="787697" y="6344"/>
                </a:lnTo>
                <a:lnTo>
                  <a:pt x="741120" y="1603"/>
                </a:lnTo>
                <a:lnTo>
                  <a:pt x="693696" y="0"/>
                </a:lnTo>
                <a:lnTo>
                  <a:pt x="646272" y="1603"/>
                </a:lnTo>
                <a:lnTo>
                  <a:pt x="599695" y="6344"/>
                </a:lnTo>
                <a:lnTo>
                  <a:pt x="554069" y="14118"/>
                </a:lnTo>
                <a:lnTo>
                  <a:pt x="509498" y="24821"/>
                </a:lnTo>
                <a:lnTo>
                  <a:pt x="466086" y="38349"/>
                </a:lnTo>
                <a:lnTo>
                  <a:pt x="423938" y="54599"/>
                </a:lnTo>
                <a:lnTo>
                  <a:pt x="383157" y="73465"/>
                </a:lnTo>
                <a:lnTo>
                  <a:pt x="343848" y="94844"/>
                </a:lnTo>
                <a:lnTo>
                  <a:pt x="306114" y="118632"/>
                </a:lnTo>
                <a:lnTo>
                  <a:pt x="270061" y="144724"/>
                </a:lnTo>
                <a:lnTo>
                  <a:pt x="235791" y="173017"/>
                </a:lnTo>
                <a:lnTo>
                  <a:pt x="203410" y="203406"/>
                </a:lnTo>
                <a:lnTo>
                  <a:pt x="173020" y="235787"/>
                </a:lnTo>
                <a:lnTo>
                  <a:pt x="144727" y="270056"/>
                </a:lnTo>
                <a:lnTo>
                  <a:pt x="118634" y="306110"/>
                </a:lnTo>
                <a:lnTo>
                  <a:pt x="94846" y="343843"/>
                </a:lnTo>
                <a:lnTo>
                  <a:pt x="73467" y="383152"/>
                </a:lnTo>
                <a:lnTo>
                  <a:pt x="54600" y="423933"/>
                </a:lnTo>
                <a:lnTo>
                  <a:pt x="38351" y="466082"/>
                </a:lnTo>
                <a:lnTo>
                  <a:pt x="24822" y="509494"/>
                </a:lnTo>
                <a:lnTo>
                  <a:pt x="14118" y="554066"/>
                </a:lnTo>
                <a:lnTo>
                  <a:pt x="6344" y="599692"/>
                </a:lnTo>
                <a:lnTo>
                  <a:pt x="1603" y="646271"/>
                </a:lnTo>
                <a:lnTo>
                  <a:pt x="0" y="693696"/>
                </a:lnTo>
                <a:lnTo>
                  <a:pt x="1603" y="741121"/>
                </a:lnTo>
                <a:lnTo>
                  <a:pt x="6344" y="787699"/>
                </a:lnTo>
                <a:lnTo>
                  <a:pt x="14118" y="833326"/>
                </a:lnTo>
                <a:lnTo>
                  <a:pt x="24822" y="877897"/>
                </a:lnTo>
                <a:lnTo>
                  <a:pt x="38351" y="921309"/>
                </a:lnTo>
                <a:lnTo>
                  <a:pt x="54600" y="963458"/>
                </a:lnTo>
                <a:lnTo>
                  <a:pt x="73467" y="1004239"/>
                </a:lnTo>
                <a:lnTo>
                  <a:pt x="94846" y="1043548"/>
                </a:lnTo>
                <a:lnTo>
                  <a:pt x="118634" y="1081282"/>
                </a:lnTo>
                <a:lnTo>
                  <a:pt x="144727" y="1117335"/>
                </a:lnTo>
                <a:lnTo>
                  <a:pt x="173020" y="1151604"/>
                </a:lnTo>
                <a:lnTo>
                  <a:pt x="203410" y="1183986"/>
                </a:lnTo>
                <a:lnTo>
                  <a:pt x="235791" y="1214375"/>
                </a:lnTo>
                <a:lnTo>
                  <a:pt x="270061" y="1242667"/>
                </a:lnTo>
                <a:lnTo>
                  <a:pt x="306114" y="1268760"/>
                </a:lnTo>
                <a:lnTo>
                  <a:pt x="343848" y="1292547"/>
                </a:lnTo>
                <a:lnTo>
                  <a:pt x="383157" y="1313926"/>
                </a:lnTo>
                <a:lnTo>
                  <a:pt x="423938" y="1332793"/>
                </a:lnTo>
                <a:lnTo>
                  <a:pt x="466086" y="1349042"/>
                </a:lnTo>
                <a:lnTo>
                  <a:pt x="509498" y="1362570"/>
                </a:lnTo>
                <a:lnTo>
                  <a:pt x="554069" y="1373274"/>
                </a:lnTo>
                <a:lnTo>
                  <a:pt x="599695" y="1381048"/>
                </a:lnTo>
                <a:lnTo>
                  <a:pt x="646272" y="1385788"/>
                </a:lnTo>
                <a:lnTo>
                  <a:pt x="693696" y="1387392"/>
                </a:lnTo>
                <a:close/>
              </a:path>
            </a:pathLst>
          </a:custGeom>
          <a:ln w="31412">
            <a:solidFill>
              <a:srgbClr val="DCF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314" y="8715441"/>
            <a:ext cx="1317240" cy="102578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7622" y="8130663"/>
            <a:ext cx="157995" cy="157995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867620" y="8559808"/>
            <a:ext cx="258445" cy="200660"/>
          </a:xfrm>
          <a:custGeom>
            <a:avLst/>
            <a:gdLst/>
            <a:ahLst/>
            <a:cxnLst/>
            <a:rect l="l" t="t" r="r" b="b"/>
            <a:pathLst>
              <a:path w="258444" h="200659">
                <a:moveTo>
                  <a:pt x="69191" y="0"/>
                </a:moveTo>
                <a:lnTo>
                  <a:pt x="0" y="69181"/>
                </a:lnTo>
                <a:lnTo>
                  <a:pt x="29653" y="69181"/>
                </a:lnTo>
                <a:lnTo>
                  <a:pt x="39750" y="120695"/>
                </a:lnTo>
                <a:lnTo>
                  <a:pt x="67285" y="162235"/>
                </a:lnTo>
                <a:lnTo>
                  <a:pt x="108124" y="189970"/>
                </a:lnTo>
                <a:lnTo>
                  <a:pt x="158131" y="200067"/>
                </a:lnTo>
                <a:lnTo>
                  <a:pt x="186719" y="196876"/>
                </a:lnTo>
                <a:lnTo>
                  <a:pt x="213057" y="187770"/>
                </a:lnTo>
                <a:lnTo>
                  <a:pt x="225262" y="180298"/>
                </a:lnTo>
                <a:lnTo>
                  <a:pt x="158131" y="180298"/>
                </a:lnTo>
                <a:lnTo>
                  <a:pt x="136704" y="178202"/>
                </a:lnTo>
                <a:lnTo>
                  <a:pt x="97835" y="162027"/>
                </a:lnTo>
                <a:lnTo>
                  <a:pt x="67666" y="131435"/>
                </a:lnTo>
                <a:lnTo>
                  <a:pt x="51514" y="91369"/>
                </a:lnTo>
                <a:lnTo>
                  <a:pt x="49422" y="69181"/>
                </a:lnTo>
                <a:lnTo>
                  <a:pt x="49422" y="59296"/>
                </a:lnTo>
                <a:lnTo>
                  <a:pt x="37150" y="59296"/>
                </a:lnTo>
                <a:lnTo>
                  <a:pt x="69191" y="27946"/>
                </a:lnTo>
                <a:lnTo>
                  <a:pt x="97138" y="27946"/>
                </a:lnTo>
                <a:lnTo>
                  <a:pt x="69191" y="0"/>
                </a:lnTo>
                <a:close/>
              </a:path>
              <a:path w="258444" h="200659">
                <a:moveTo>
                  <a:pt x="97138" y="27946"/>
                </a:moveTo>
                <a:lnTo>
                  <a:pt x="69191" y="27946"/>
                </a:lnTo>
                <a:lnTo>
                  <a:pt x="100530" y="59296"/>
                </a:lnTo>
                <a:lnTo>
                  <a:pt x="89045" y="59296"/>
                </a:lnTo>
                <a:lnTo>
                  <a:pt x="89815" y="69181"/>
                </a:lnTo>
                <a:lnTo>
                  <a:pt x="89934" y="70709"/>
                </a:lnTo>
                <a:lnTo>
                  <a:pt x="98026" y="107043"/>
                </a:lnTo>
                <a:lnTo>
                  <a:pt x="98085" y="107307"/>
                </a:lnTo>
                <a:lnTo>
                  <a:pt x="115386" y="138819"/>
                </a:lnTo>
                <a:lnTo>
                  <a:pt x="140089" y="163500"/>
                </a:lnTo>
                <a:lnTo>
                  <a:pt x="170445" y="179607"/>
                </a:lnTo>
                <a:lnTo>
                  <a:pt x="166382" y="180067"/>
                </a:lnTo>
                <a:lnTo>
                  <a:pt x="162267" y="180298"/>
                </a:lnTo>
                <a:lnTo>
                  <a:pt x="225262" y="180298"/>
                </a:lnTo>
                <a:lnTo>
                  <a:pt x="236444" y="173452"/>
                </a:lnTo>
                <a:lnTo>
                  <a:pt x="244656" y="165617"/>
                </a:lnTo>
                <a:lnTo>
                  <a:pt x="204831" y="165617"/>
                </a:lnTo>
                <a:lnTo>
                  <a:pt x="169458" y="158147"/>
                </a:lnTo>
                <a:lnTo>
                  <a:pt x="140061" y="137660"/>
                </a:lnTo>
                <a:lnTo>
                  <a:pt x="119251" y="107043"/>
                </a:lnTo>
                <a:lnTo>
                  <a:pt x="109640" y="69181"/>
                </a:lnTo>
                <a:lnTo>
                  <a:pt x="138372" y="69181"/>
                </a:lnTo>
                <a:lnTo>
                  <a:pt x="97138" y="27946"/>
                </a:lnTo>
                <a:close/>
              </a:path>
              <a:path w="258444" h="200659">
                <a:moveTo>
                  <a:pt x="255363" y="149702"/>
                </a:moveTo>
                <a:lnTo>
                  <a:pt x="217811" y="164651"/>
                </a:lnTo>
                <a:lnTo>
                  <a:pt x="204831" y="165617"/>
                </a:lnTo>
                <a:lnTo>
                  <a:pt x="244656" y="165617"/>
                </a:lnTo>
                <a:lnTo>
                  <a:pt x="256180" y="154623"/>
                </a:lnTo>
                <a:lnTo>
                  <a:pt x="257918" y="152560"/>
                </a:lnTo>
                <a:lnTo>
                  <a:pt x="255363" y="149702"/>
                </a:lnTo>
                <a:close/>
              </a:path>
            </a:pathLst>
          </a:custGeom>
          <a:solidFill>
            <a:srgbClr val="0C44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25868" y="8498102"/>
            <a:ext cx="258445" cy="200660"/>
          </a:xfrm>
          <a:custGeom>
            <a:avLst/>
            <a:gdLst/>
            <a:ahLst/>
            <a:cxnLst/>
            <a:rect l="l" t="t" r="r" b="b"/>
            <a:pathLst>
              <a:path w="258444" h="200659">
                <a:moveTo>
                  <a:pt x="99892" y="0"/>
                </a:moveTo>
                <a:lnTo>
                  <a:pt x="44884" y="12337"/>
                </a:lnTo>
                <a:lnTo>
                  <a:pt x="1727" y="45579"/>
                </a:lnTo>
                <a:lnTo>
                  <a:pt x="0" y="47621"/>
                </a:lnTo>
                <a:lnTo>
                  <a:pt x="2533" y="50448"/>
                </a:lnTo>
                <a:lnTo>
                  <a:pt x="4774" y="48993"/>
                </a:lnTo>
                <a:lnTo>
                  <a:pt x="15844" y="42818"/>
                </a:lnTo>
                <a:lnTo>
                  <a:pt x="27679" y="38248"/>
                </a:lnTo>
                <a:lnTo>
                  <a:pt x="40166" y="35412"/>
                </a:lnTo>
                <a:lnTo>
                  <a:pt x="53192" y="34438"/>
                </a:lnTo>
                <a:lnTo>
                  <a:pt x="88563" y="41910"/>
                </a:lnTo>
                <a:lnTo>
                  <a:pt x="117958" y="62401"/>
                </a:lnTo>
                <a:lnTo>
                  <a:pt x="138767" y="93022"/>
                </a:lnTo>
                <a:lnTo>
                  <a:pt x="148382" y="130886"/>
                </a:lnTo>
                <a:lnTo>
                  <a:pt x="119650" y="130886"/>
                </a:lnTo>
                <a:lnTo>
                  <a:pt x="188831" y="200067"/>
                </a:lnTo>
                <a:lnTo>
                  <a:pt x="258023" y="130886"/>
                </a:lnTo>
                <a:lnTo>
                  <a:pt x="227626" y="130886"/>
                </a:lnTo>
                <a:lnTo>
                  <a:pt x="228370" y="128477"/>
                </a:lnTo>
                <a:lnTo>
                  <a:pt x="218272" y="78470"/>
                </a:lnTo>
                <a:lnTo>
                  <a:pt x="190737" y="37632"/>
                </a:lnTo>
                <a:lnTo>
                  <a:pt x="149899" y="10097"/>
                </a:lnTo>
                <a:lnTo>
                  <a:pt x="99892" y="0"/>
                </a:lnTo>
                <a:close/>
              </a:path>
            </a:pathLst>
          </a:custGeom>
          <a:solidFill>
            <a:srgbClr val="3DC1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188" y="8498113"/>
            <a:ext cx="260913" cy="26176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0953" y="7384268"/>
            <a:ext cx="134980" cy="13612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1355" y="7797853"/>
            <a:ext cx="101124" cy="15709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692" y="7808339"/>
            <a:ext cx="136121" cy="13612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101" y="8237246"/>
            <a:ext cx="135597" cy="15786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099" y="8017088"/>
            <a:ext cx="132121" cy="15840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854924" y="5955695"/>
            <a:ext cx="4674870" cy="103505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vino y tabla para quesos Winchester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54924" y="7098390"/>
            <a:ext cx="2532380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24.5 x 13 x 3.3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 y acero inoxidable.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75719" y="8101931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76399" y="7162150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835" y="7588449"/>
            <a:ext cx="136121" cy="136121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092" y="7577874"/>
            <a:ext cx="132969" cy="157272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4513565" y="7171640"/>
            <a:ext cx="0" cy="2703830"/>
          </a:xfrm>
          <a:custGeom>
            <a:avLst/>
            <a:gdLst/>
            <a:ahLst/>
            <a:cxnLst/>
            <a:rect l="l" t="t" r="r" b="b"/>
            <a:pathLst>
              <a:path h="2703829">
                <a:moveTo>
                  <a:pt x="0" y="0"/>
                </a:moveTo>
                <a:lnTo>
                  <a:pt x="0" y="2703781"/>
                </a:lnTo>
              </a:path>
            </a:pathLst>
          </a:custGeom>
          <a:ln w="10470">
            <a:solidFill>
              <a:srgbClr val="0B46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72901" y="1768008"/>
            <a:ext cx="5455920" cy="8513445"/>
          </a:xfrm>
          <a:custGeom>
            <a:avLst/>
            <a:gdLst/>
            <a:ahLst/>
            <a:cxnLst/>
            <a:rect l="l" t="t" r="r" b="b"/>
            <a:pathLst>
              <a:path w="5455920" h="8513445">
                <a:moveTo>
                  <a:pt x="5141204" y="0"/>
                </a:moveTo>
                <a:lnTo>
                  <a:pt x="314126" y="0"/>
                </a:lnTo>
                <a:lnTo>
                  <a:pt x="267706" y="3405"/>
                </a:lnTo>
                <a:lnTo>
                  <a:pt x="223400" y="13299"/>
                </a:lnTo>
                <a:lnTo>
                  <a:pt x="181696" y="29194"/>
                </a:lnTo>
                <a:lnTo>
                  <a:pt x="143079" y="50606"/>
                </a:lnTo>
                <a:lnTo>
                  <a:pt x="108034" y="77048"/>
                </a:lnTo>
                <a:lnTo>
                  <a:pt x="77048" y="108034"/>
                </a:lnTo>
                <a:lnTo>
                  <a:pt x="50606" y="143079"/>
                </a:lnTo>
                <a:lnTo>
                  <a:pt x="29194" y="181696"/>
                </a:lnTo>
                <a:lnTo>
                  <a:pt x="13299" y="223400"/>
                </a:lnTo>
                <a:lnTo>
                  <a:pt x="3405" y="267706"/>
                </a:lnTo>
                <a:lnTo>
                  <a:pt x="0" y="314126"/>
                </a:lnTo>
                <a:lnTo>
                  <a:pt x="0" y="8198703"/>
                </a:lnTo>
                <a:lnTo>
                  <a:pt x="3405" y="8245123"/>
                </a:lnTo>
                <a:lnTo>
                  <a:pt x="13299" y="8289428"/>
                </a:lnTo>
                <a:lnTo>
                  <a:pt x="29194" y="8331133"/>
                </a:lnTo>
                <a:lnTo>
                  <a:pt x="50606" y="8369750"/>
                </a:lnTo>
                <a:lnTo>
                  <a:pt x="77048" y="8404795"/>
                </a:lnTo>
                <a:lnTo>
                  <a:pt x="108034" y="8435781"/>
                </a:lnTo>
                <a:lnTo>
                  <a:pt x="143079" y="8462223"/>
                </a:lnTo>
                <a:lnTo>
                  <a:pt x="181696" y="8483634"/>
                </a:lnTo>
                <a:lnTo>
                  <a:pt x="223400" y="8499530"/>
                </a:lnTo>
                <a:lnTo>
                  <a:pt x="267706" y="8509423"/>
                </a:lnTo>
                <a:lnTo>
                  <a:pt x="314126" y="8512829"/>
                </a:lnTo>
                <a:lnTo>
                  <a:pt x="5455331" y="8512829"/>
                </a:lnTo>
                <a:lnTo>
                  <a:pt x="5455331" y="314126"/>
                </a:lnTo>
                <a:lnTo>
                  <a:pt x="5451925" y="267706"/>
                </a:lnTo>
                <a:lnTo>
                  <a:pt x="5442031" y="223400"/>
                </a:lnTo>
                <a:lnTo>
                  <a:pt x="5426136" y="181696"/>
                </a:lnTo>
                <a:lnTo>
                  <a:pt x="5404724" y="143079"/>
                </a:lnTo>
                <a:lnTo>
                  <a:pt x="5378282" y="108034"/>
                </a:lnTo>
                <a:lnTo>
                  <a:pt x="5347296" y="77048"/>
                </a:lnTo>
                <a:lnTo>
                  <a:pt x="5312252" y="50606"/>
                </a:lnTo>
                <a:lnTo>
                  <a:pt x="5273634" y="29194"/>
                </a:lnTo>
                <a:lnTo>
                  <a:pt x="5231930" y="13299"/>
                </a:lnTo>
                <a:lnTo>
                  <a:pt x="5187625" y="3405"/>
                </a:lnTo>
                <a:lnTo>
                  <a:pt x="5141204" y="0"/>
                </a:lnTo>
                <a:close/>
              </a:path>
            </a:pathLst>
          </a:custGeom>
          <a:solidFill>
            <a:srgbClr val="0B46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95942" y="1691047"/>
            <a:ext cx="5455920" cy="8513445"/>
          </a:xfrm>
          <a:custGeom>
            <a:avLst/>
            <a:gdLst/>
            <a:ahLst/>
            <a:cxnLst/>
            <a:rect l="l" t="t" r="r" b="b"/>
            <a:pathLst>
              <a:path w="5455920" h="8513445">
                <a:moveTo>
                  <a:pt x="5141204" y="0"/>
                </a:moveTo>
                <a:lnTo>
                  <a:pt x="314126" y="0"/>
                </a:lnTo>
                <a:lnTo>
                  <a:pt x="267706" y="3405"/>
                </a:lnTo>
                <a:lnTo>
                  <a:pt x="223400" y="13299"/>
                </a:lnTo>
                <a:lnTo>
                  <a:pt x="181696" y="29194"/>
                </a:lnTo>
                <a:lnTo>
                  <a:pt x="143079" y="50606"/>
                </a:lnTo>
                <a:lnTo>
                  <a:pt x="108034" y="77048"/>
                </a:lnTo>
                <a:lnTo>
                  <a:pt x="77048" y="108034"/>
                </a:lnTo>
                <a:lnTo>
                  <a:pt x="50606" y="143079"/>
                </a:lnTo>
                <a:lnTo>
                  <a:pt x="29194" y="181696"/>
                </a:lnTo>
                <a:lnTo>
                  <a:pt x="13299" y="223400"/>
                </a:lnTo>
                <a:lnTo>
                  <a:pt x="3405" y="267706"/>
                </a:lnTo>
                <a:lnTo>
                  <a:pt x="0" y="314126"/>
                </a:lnTo>
                <a:lnTo>
                  <a:pt x="0" y="8198703"/>
                </a:lnTo>
                <a:lnTo>
                  <a:pt x="3405" y="8245123"/>
                </a:lnTo>
                <a:lnTo>
                  <a:pt x="13299" y="8289428"/>
                </a:lnTo>
                <a:lnTo>
                  <a:pt x="29194" y="8331133"/>
                </a:lnTo>
                <a:lnTo>
                  <a:pt x="50606" y="8369750"/>
                </a:lnTo>
                <a:lnTo>
                  <a:pt x="77048" y="8404795"/>
                </a:lnTo>
                <a:lnTo>
                  <a:pt x="108034" y="8435781"/>
                </a:lnTo>
                <a:lnTo>
                  <a:pt x="143079" y="8462223"/>
                </a:lnTo>
                <a:lnTo>
                  <a:pt x="181696" y="8483634"/>
                </a:lnTo>
                <a:lnTo>
                  <a:pt x="223400" y="8499530"/>
                </a:lnTo>
                <a:lnTo>
                  <a:pt x="267706" y="8509423"/>
                </a:lnTo>
                <a:lnTo>
                  <a:pt x="314126" y="8512829"/>
                </a:lnTo>
                <a:lnTo>
                  <a:pt x="5455331" y="8512829"/>
                </a:lnTo>
                <a:lnTo>
                  <a:pt x="5455331" y="314126"/>
                </a:lnTo>
                <a:lnTo>
                  <a:pt x="5451925" y="267706"/>
                </a:lnTo>
                <a:lnTo>
                  <a:pt x="5442031" y="223400"/>
                </a:lnTo>
                <a:lnTo>
                  <a:pt x="5426136" y="181696"/>
                </a:lnTo>
                <a:lnTo>
                  <a:pt x="5404724" y="143079"/>
                </a:lnTo>
                <a:lnTo>
                  <a:pt x="5378282" y="108034"/>
                </a:lnTo>
                <a:lnTo>
                  <a:pt x="5347296" y="77048"/>
                </a:lnTo>
                <a:lnTo>
                  <a:pt x="5312252" y="50606"/>
                </a:lnTo>
                <a:lnTo>
                  <a:pt x="5273634" y="29194"/>
                </a:lnTo>
                <a:lnTo>
                  <a:pt x="5231930" y="13299"/>
                </a:lnTo>
                <a:lnTo>
                  <a:pt x="5187625" y="3405"/>
                </a:lnTo>
                <a:lnTo>
                  <a:pt x="5141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95942" y="1691047"/>
            <a:ext cx="5455920" cy="8513445"/>
          </a:xfrm>
          <a:custGeom>
            <a:avLst/>
            <a:gdLst/>
            <a:ahLst/>
            <a:cxnLst/>
            <a:rect l="l" t="t" r="r" b="b"/>
            <a:pathLst>
              <a:path w="5455920" h="8513445">
                <a:moveTo>
                  <a:pt x="314126" y="0"/>
                </a:moveTo>
                <a:lnTo>
                  <a:pt x="267706" y="3405"/>
                </a:lnTo>
                <a:lnTo>
                  <a:pt x="223400" y="13299"/>
                </a:lnTo>
                <a:lnTo>
                  <a:pt x="181696" y="29194"/>
                </a:lnTo>
                <a:lnTo>
                  <a:pt x="143079" y="50606"/>
                </a:lnTo>
                <a:lnTo>
                  <a:pt x="108034" y="77048"/>
                </a:lnTo>
                <a:lnTo>
                  <a:pt x="77048" y="108034"/>
                </a:lnTo>
                <a:lnTo>
                  <a:pt x="50606" y="143079"/>
                </a:lnTo>
                <a:lnTo>
                  <a:pt x="29194" y="181696"/>
                </a:lnTo>
                <a:lnTo>
                  <a:pt x="13299" y="223400"/>
                </a:lnTo>
                <a:lnTo>
                  <a:pt x="3405" y="267706"/>
                </a:lnTo>
                <a:lnTo>
                  <a:pt x="0" y="314126"/>
                </a:lnTo>
                <a:lnTo>
                  <a:pt x="0" y="8198703"/>
                </a:lnTo>
                <a:lnTo>
                  <a:pt x="3405" y="8245123"/>
                </a:lnTo>
                <a:lnTo>
                  <a:pt x="13299" y="8289428"/>
                </a:lnTo>
                <a:lnTo>
                  <a:pt x="29194" y="8331133"/>
                </a:lnTo>
                <a:lnTo>
                  <a:pt x="50606" y="8369750"/>
                </a:lnTo>
                <a:lnTo>
                  <a:pt x="77048" y="8404795"/>
                </a:lnTo>
                <a:lnTo>
                  <a:pt x="108034" y="8435781"/>
                </a:lnTo>
                <a:lnTo>
                  <a:pt x="143079" y="8462223"/>
                </a:lnTo>
                <a:lnTo>
                  <a:pt x="181696" y="8483634"/>
                </a:lnTo>
                <a:lnTo>
                  <a:pt x="223400" y="8499530"/>
                </a:lnTo>
                <a:lnTo>
                  <a:pt x="267706" y="8509423"/>
                </a:lnTo>
                <a:lnTo>
                  <a:pt x="314126" y="8512829"/>
                </a:lnTo>
                <a:lnTo>
                  <a:pt x="5455331" y="8512829"/>
                </a:lnTo>
                <a:lnTo>
                  <a:pt x="5455331" y="314126"/>
                </a:lnTo>
                <a:lnTo>
                  <a:pt x="5451925" y="267706"/>
                </a:lnTo>
                <a:lnTo>
                  <a:pt x="5442031" y="223400"/>
                </a:lnTo>
                <a:lnTo>
                  <a:pt x="5426136" y="181696"/>
                </a:lnTo>
                <a:lnTo>
                  <a:pt x="5404724" y="143079"/>
                </a:lnTo>
                <a:lnTo>
                  <a:pt x="5378282" y="108034"/>
                </a:lnTo>
                <a:lnTo>
                  <a:pt x="5347296" y="77048"/>
                </a:lnTo>
                <a:lnTo>
                  <a:pt x="5312252" y="50606"/>
                </a:lnTo>
                <a:lnTo>
                  <a:pt x="5273634" y="29194"/>
                </a:lnTo>
                <a:lnTo>
                  <a:pt x="5231930" y="13299"/>
                </a:lnTo>
                <a:lnTo>
                  <a:pt x="5187625" y="3405"/>
                </a:lnTo>
                <a:lnTo>
                  <a:pt x="5141204" y="0"/>
                </a:lnTo>
                <a:lnTo>
                  <a:pt x="314126" y="0"/>
                </a:lnTo>
                <a:close/>
              </a:path>
            </a:pathLst>
          </a:custGeom>
          <a:ln w="10470">
            <a:solidFill>
              <a:srgbClr val="0B46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0737" y="1887442"/>
            <a:ext cx="5185737" cy="291084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7648" y="2434512"/>
            <a:ext cx="339130" cy="2945036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425" y="3401823"/>
            <a:ext cx="2946734" cy="1010442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1773" y="4228005"/>
            <a:ext cx="775869" cy="52308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1773" y="4856028"/>
            <a:ext cx="775869" cy="523544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11155785" y="8435280"/>
            <a:ext cx="1387475" cy="1387475"/>
          </a:xfrm>
          <a:custGeom>
            <a:avLst/>
            <a:gdLst/>
            <a:ahLst/>
            <a:cxnLst/>
            <a:rect l="l" t="t" r="r" b="b"/>
            <a:pathLst>
              <a:path w="1387475" h="1387475">
                <a:moveTo>
                  <a:pt x="693696" y="0"/>
                </a:moveTo>
                <a:lnTo>
                  <a:pt x="646272" y="1603"/>
                </a:lnTo>
                <a:lnTo>
                  <a:pt x="599695" y="6344"/>
                </a:lnTo>
                <a:lnTo>
                  <a:pt x="554069" y="14118"/>
                </a:lnTo>
                <a:lnTo>
                  <a:pt x="509498" y="24821"/>
                </a:lnTo>
                <a:lnTo>
                  <a:pt x="466086" y="38349"/>
                </a:lnTo>
                <a:lnTo>
                  <a:pt x="423938" y="54599"/>
                </a:lnTo>
                <a:lnTo>
                  <a:pt x="383157" y="73465"/>
                </a:lnTo>
                <a:lnTo>
                  <a:pt x="343848" y="94844"/>
                </a:lnTo>
                <a:lnTo>
                  <a:pt x="306114" y="118632"/>
                </a:lnTo>
                <a:lnTo>
                  <a:pt x="270061" y="144724"/>
                </a:lnTo>
                <a:lnTo>
                  <a:pt x="235791" y="173017"/>
                </a:lnTo>
                <a:lnTo>
                  <a:pt x="203410" y="203406"/>
                </a:lnTo>
                <a:lnTo>
                  <a:pt x="173020" y="235787"/>
                </a:lnTo>
                <a:lnTo>
                  <a:pt x="144727" y="270056"/>
                </a:lnTo>
                <a:lnTo>
                  <a:pt x="118634" y="306110"/>
                </a:lnTo>
                <a:lnTo>
                  <a:pt x="94846" y="343843"/>
                </a:lnTo>
                <a:lnTo>
                  <a:pt x="73467" y="383152"/>
                </a:lnTo>
                <a:lnTo>
                  <a:pt x="54600" y="423933"/>
                </a:lnTo>
                <a:lnTo>
                  <a:pt x="38351" y="466082"/>
                </a:lnTo>
                <a:lnTo>
                  <a:pt x="24822" y="509494"/>
                </a:lnTo>
                <a:lnTo>
                  <a:pt x="14118" y="554066"/>
                </a:lnTo>
                <a:lnTo>
                  <a:pt x="6344" y="599692"/>
                </a:lnTo>
                <a:lnTo>
                  <a:pt x="1603" y="646271"/>
                </a:lnTo>
                <a:lnTo>
                  <a:pt x="0" y="693696"/>
                </a:lnTo>
                <a:lnTo>
                  <a:pt x="1603" y="741121"/>
                </a:lnTo>
                <a:lnTo>
                  <a:pt x="6344" y="787699"/>
                </a:lnTo>
                <a:lnTo>
                  <a:pt x="14118" y="833326"/>
                </a:lnTo>
                <a:lnTo>
                  <a:pt x="24822" y="877897"/>
                </a:lnTo>
                <a:lnTo>
                  <a:pt x="38351" y="921309"/>
                </a:lnTo>
                <a:lnTo>
                  <a:pt x="54600" y="963458"/>
                </a:lnTo>
                <a:lnTo>
                  <a:pt x="73467" y="1004239"/>
                </a:lnTo>
                <a:lnTo>
                  <a:pt x="94846" y="1043548"/>
                </a:lnTo>
                <a:lnTo>
                  <a:pt x="118634" y="1081282"/>
                </a:lnTo>
                <a:lnTo>
                  <a:pt x="144727" y="1117335"/>
                </a:lnTo>
                <a:lnTo>
                  <a:pt x="173020" y="1151604"/>
                </a:lnTo>
                <a:lnTo>
                  <a:pt x="203410" y="1183986"/>
                </a:lnTo>
                <a:lnTo>
                  <a:pt x="235791" y="1214375"/>
                </a:lnTo>
                <a:lnTo>
                  <a:pt x="270061" y="1242667"/>
                </a:lnTo>
                <a:lnTo>
                  <a:pt x="306114" y="1268760"/>
                </a:lnTo>
                <a:lnTo>
                  <a:pt x="343848" y="1292547"/>
                </a:lnTo>
                <a:lnTo>
                  <a:pt x="383157" y="1313926"/>
                </a:lnTo>
                <a:lnTo>
                  <a:pt x="423938" y="1332793"/>
                </a:lnTo>
                <a:lnTo>
                  <a:pt x="466086" y="1349042"/>
                </a:lnTo>
                <a:lnTo>
                  <a:pt x="509498" y="1362570"/>
                </a:lnTo>
                <a:lnTo>
                  <a:pt x="554069" y="1373274"/>
                </a:lnTo>
                <a:lnTo>
                  <a:pt x="599695" y="1381048"/>
                </a:lnTo>
                <a:lnTo>
                  <a:pt x="646272" y="1385788"/>
                </a:lnTo>
                <a:lnTo>
                  <a:pt x="693696" y="1387392"/>
                </a:lnTo>
                <a:lnTo>
                  <a:pt x="741121" y="1385788"/>
                </a:lnTo>
                <a:lnTo>
                  <a:pt x="787699" y="1381048"/>
                </a:lnTo>
                <a:lnTo>
                  <a:pt x="833326" y="1373274"/>
                </a:lnTo>
                <a:lnTo>
                  <a:pt x="877897" y="1362570"/>
                </a:lnTo>
                <a:lnTo>
                  <a:pt x="921309" y="1349042"/>
                </a:lnTo>
                <a:lnTo>
                  <a:pt x="963458" y="1332793"/>
                </a:lnTo>
                <a:lnTo>
                  <a:pt x="1004239" y="1313926"/>
                </a:lnTo>
                <a:lnTo>
                  <a:pt x="1043548" y="1292547"/>
                </a:lnTo>
                <a:lnTo>
                  <a:pt x="1081282" y="1268760"/>
                </a:lnTo>
                <a:lnTo>
                  <a:pt x="1117335" y="1242667"/>
                </a:lnTo>
                <a:lnTo>
                  <a:pt x="1151604" y="1214375"/>
                </a:lnTo>
                <a:lnTo>
                  <a:pt x="1183986" y="1183986"/>
                </a:lnTo>
                <a:lnTo>
                  <a:pt x="1214375" y="1151604"/>
                </a:lnTo>
                <a:lnTo>
                  <a:pt x="1242667" y="1117335"/>
                </a:lnTo>
                <a:lnTo>
                  <a:pt x="1268760" y="1081282"/>
                </a:lnTo>
                <a:lnTo>
                  <a:pt x="1292547" y="1043548"/>
                </a:lnTo>
                <a:lnTo>
                  <a:pt x="1313926" y="1004239"/>
                </a:lnTo>
                <a:lnTo>
                  <a:pt x="1332793" y="963458"/>
                </a:lnTo>
                <a:lnTo>
                  <a:pt x="1349042" y="921309"/>
                </a:lnTo>
                <a:lnTo>
                  <a:pt x="1362570" y="877897"/>
                </a:lnTo>
                <a:lnTo>
                  <a:pt x="1373274" y="833326"/>
                </a:lnTo>
                <a:lnTo>
                  <a:pt x="1381048" y="787699"/>
                </a:lnTo>
                <a:lnTo>
                  <a:pt x="1385788" y="741121"/>
                </a:lnTo>
                <a:lnTo>
                  <a:pt x="1387392" y="693696"/>
                </a:lnTo>
                <a:lnTo>
                  <a:pt x="1385788" y="646271"/>
                </a:lnTo>
                <a:lnTo>
                  <a:pt x="1381048" y="599692"/>
                </a:lnTo>
                <a:lnTo>
                  <a:pt x="1373274" y="554066"/>
                </a:lnTo>
                <a:lnTo>
                  <a:pt x="1362570" y="509494"/>
                </a:lnTo>
                <a:lnTo>
                  <a:pt x="1349042" y="466082"/>
                </a:lnTo>
                <a:lnTo>
                  <a:pt x="1332793" y="423933"/>
                </a:lnTo>
                <a:lnTo>
                  <a:pt x="1313926" y="383152"/>
                </a:lnTo>
                <a:lnTo>
                  <a:pt x="1292547" y="343843"/>
                </a:lnTo>
                <a:lnTo>
                  <a:pt x="1268760" y="306110"/>
                </a:lnTo>
                <a:lnTo>
                  <a:pt x="1242667" y="270056"/>
                </a:lnTo>
                <a:lnTo>
                  <a:pt x="1214375" y="235787"/>
                </a:lnTo>
                <a:lnTo>
                  <a:pt x="1183986" y="203406"/>
                </a:lnTo>
                <a:lnTo>
                  <a:pt x="1151604" y="173017"/>
                </a:lnTo>
                <a:lnTo>
                  <a:pt x="1117335" y="144724"/>
                </a:lnTo>
                <a:lnTo>
                  <a:pt x="1081282" y="118632"/>
                </a:lnTo>
                <a:lnTo>
                  <a:pt x="1043548" y="94844"/>
                </a:lnTo>
                <a:lnTo>
                  <a:pt x="1004239" y="73465"/>
                </a:lnTo>
                <a:lnTo>
                  <a:pt x="963458" y="54599"/>
                </a:lnTo>
                <a:lnTo>
                  <a:pt x="921309" y="38349"/>
                </a:lnTo>
                <a:lnTo>
                  <a:pt x="877897" y="24821"/>
                </a:lnTo>
                <a:lnTo>
                  <a:pt x="833326" y="14118"/>
                </a:lnTo>
                <a:lnTo>
                  <a:pt x="787699" y="6344"/>
                </a:lnTo>
                <a:lnTo>
                  <a:pt x="741121" y="1603"/>
                </a:lnTo>
                <a:lnTo>
                  <a:pt x="693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1482" y="8704866"/>
            <a:ext cx="1355990" cy="957939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11155785" y="8435280"/>
            <a:ext cx="1387475" cy="1387475"/>
          </a:xfrm>
          <a:custGeom>
            <a:avLst/>
            <a:gdLst/>
            <a:ahLst/>
            <a:cxnLst/>
            <a:rect l="l" t="t" r="r" b="b"/>
            <a:pathLst>
              <a:path w="1387475" h="1387475">
                <a:moveTo>
                  <a:pt x="693696" y="1387392"/>
                </a:moveTo>
                <a:lnTo>
                  <a:pt x="741121" y="1385788"/>
                </a:lnTo>
                <a:lnTo>
                  <a:pt x="787699" y="1381048"/>
                </a:lnTo>
                <a:lnTo>
                  <a:pt x="833326" y="1373274"/>
                </a:lnTo>
                <a:lnTo>
                  <a:pt x="877897" y="1362570"/>
                </a:lnTo>
                <a:lnTo>
                  <a:pt x="921309" y="1349042"/>
                </a:lnTo>
                <a:lnTo>
                  <a:pt x="963458" y="1332793"/>
                </a:lnTo>
                <a:lnTo>
                  <a:pt x="1004239" y="1313926"/>
                </a:lnTo>
                <a:lnTo>
                  <a:pt x="1043548" y="1292547"/>
                </a:lnTo>
                <a:lnTo>
                  <a:pt x="1081282" y="1268760"/>
                </a:lnTo>
                <a:lnTo>
                  <a:pt x="1117335" y="1242667"/>
                </a:lnTo>
                <a:lnTo>
                  <a:pt x="1151604" y="1214375"/>
                </a:lnTo>
                <a:lnTo>
                  <a:pt x="1183986" y="1183986"/>
                </a:lnTo>
                <a:lnTo>
                  <a:pt x="1214375" y="1151604"/>
                </a:lnTo>
                <a:lnTo>
                  <a:pt x="1242667" y="1117335"/>
                </a:lnTo>
                <a:lnTo>
                  <a:pt x="1268760" y="1081282"/>
                </a:lnTo>
                <a:lnTo>
                  <a:pt x="1292547" y="1043548"/>
                </a:lnTo>
                <a:lnTo>
                  <a:pt x="1313926" y="1004239"/>
                </a:lnTo>
                <a:lnTo>
                  <a:pt x="1332793" y="963458"/>
                </a:lnTo>
                <a:lnTo>
                  <a:pt x="1349042" y="921309"/>
                </a:lnTo>
                <a:lnTo>
                  <a:pt x="1362570" y="877897"/>
                </a:lnTo>
                <a:lnTo>
                  <a:pt x="1373274" y="833326"/>
                </a:lnTo>
                <a:lnTo>
                  <a:pt x="1381048" y="787699"/>
                </a:lnTo>
                <a:lnTo>
                  <a:pt x="1385788" y="741121"/>
                </a:lnTo>
                <a:lnTo>
                  <a:pt x="1387392" y="693696"/>
                </a:lnTo>
                <a:lnTo>
                  <a:pt x="1385788" y="646271"/>
                </a:lnTo>
                <a:lnTo>
                  <a:pt x="1381048" y="599692"/>
                </a:lnTo>
                <a:lnTo>
                  <a:pt x="1373274" y="554066"/>
                </a:lnTo>
                <a:lnTo>
                  <a:pt x="1362570" y="509494"/>
                </a:lnTo>
                <a:lnTo>
                  <a:pt x="1349042" y="466082"/>
                </a:lnTo>
                <a:lnTo>
                  <a:pt x="1332793" y="423933"/>
                </a:lnTo>
                <a:lnTo>
                  <a:pt x="1313926" y="383152"/>
                </a:lnTo>
                <a:lnTo>
                  <a:pt x="1292547" y="343843"/>
                </a:lnTo>
                <a:lnTo>
                  <a:pt x="1268760" y="306110"/>
                </a:lnTo>
                <a:lnTo>
                  <a:pt x="1242667" y="270056"/>
                </a:lnTo>
                <a:lnTo>
                  <a:pt x="1214375" y="235787"/>
                </a:lnTo>
                <a:lnTo>
                  <a:pt x="1183986" y="203406"/>
                </a:lnTo>
                <a:lnTo>
                  <a:pt x="1151604" y="173017"/>
                </a:lnTo>
                <a:lnTo>
                  <a:pt x="1117335" y="144724"/>
                </a:lnTo>
                <a:lnTo>
                  <a:pt x="1081282" y="118632"/>
                </a:lnTo>
                <a:lnTo>
                  <a:pt x="1043548" y="94844"/>
                </a:lnTo>
                <a:lnTo>
                  <a:pt x="1004239" y="73465"/>
                </a:lnTo>
                <a:lnTo>
                  <a:pt x="963458" y="54599"/>
                </a:lnTo>
                <a:lnTo>
                  <a:pt x="921309" y="38349"/>
                </a:lnTo>
                <a:lnTo>
                  <a:pt x="877897" y="24821"/>
                </a:lnTo>
                <a:lnTo>
                  <a:pt x="833326" y="14118"/>
                </a:lnTo>
                <a:lnTo>
                  <a:pt x="787699" y="6344"/>
                </a:lnTo>
                <a:lnTo>
                  <a:pt x="741121" y="1603"/>
                </a:lnTo>
                <a:lnTo>
                  <a:pt x="693696" y="0"/>
                </a:lnTo>
                <a:lnTo>
                  <a:pt x="646272" y="1603"/>
                </a:lnTo>
                <a:lnTo>
                  <a:pt x="599695" y="6344"/>
                </a:lnTo>
                <a:lnTo>
                  <a:pt x="554069" y="14118"/>
                </a:lnTo>
                <a:lnTo>
                  <a:pt x="509498" y="24821"/>
                </a:lnTo>
                <a:lnTo>
                  <a:pt x="466086" y="38349"/>
                </a:lnTo>
                <a:lnTo>
                  <a:pt x="423938" y="54599"/>
                </a:lnTo>
                <a:lnTo>
                  <a:pt x="383157" y="73465"/>
                </a:lnTo>
                <a:lnTo>
                  <a:pt x="343848" y="94844"/>
                </a:lnTo>
                <a:lnTo>
                  <a:pt x="306114" y="118632"/>
                </a:lnTo>
                <a:lnTo>
                  <a:pt x="270061" y="144724"/>
                </a:lnTo>
                <a:lnTo>
                  <a:pt x="235791" y="173017"/>
                </a:lnTo>
                <a:lnTo>
                  <a:pt x="203410" y="203406"/>
                </a:lnTo>
                <a:lnTo>
                  <a:pt x="173020" y="235787"/>
                </a:lnTo>
                <a:lnTo>
                  <a:pt x="144727" y="270056"/>
                </a:lnTo>
                <a:lnTo>
                  <a:pt x="118634" y="306110"/>
                </a:lnTo>
                <a:lnTo>
                  <a:pt x="94846" y="343843"/>
                </a:lnTo>
                <a:lnTo>
                  <a:pt x="73467" y="383152"/>
                </a:lnTo>
                <a:lnTo>
                  <a:pt x="54600" y="423933"/>
                </a:lnTo>
                <a:lnTo>
                  <a:pt x="38351" y="466082"/>
                </a:lnTo>
                <a:lnTo>
                  <a:pt x="24822" y="509494"/>
                </a:lnTo>
                <a:lnTo>
                  <a:pt x="14118" y="554066"/>
                </a:lnTo>
                <a:lnTo>
                  <a:pt x="6344" y="599692"/>
                </a:lnTo>
                <a:lnTo>
                  <a:pt x="1603" y="646271"/>
                </a:lnTo>
                <a:lnTo>
                  <a:pt x="0" y="693696"/>
                </a:lnTo>
                <a:lnTo>
                  <a:pt x="1603" y="741121"/>
                </a:lnTo>
                <a:lnTo>
                  <a:pt x="6344" y="787699"/>
                </a:lnTo>
                <a:lnTo>
                  <a:pt x="14118" y="833326"/>
                </a:lnTo>
                <a:lnTo>
                  <a:pt x="24822" y="877897"/>
                </a:lnTo>
                <a:lnTo>
                  <a:pt x="38351" y="921309"/>
                </a:lnTo>
                <a:lnTo>
                  <a:pt x="54600" y="963458"/>
                </a:lnTo>
                <a:lnTo>
                  <a:pt x="73467" y="1004239"/>
                </a:lnTo>
                <a:lnTo>
                  <a:pt x="94846" y="1043548"/>
                </a:lnTo>
                <a:lnTo>
                  <a:pt x="118634" y="1081282"/>
                </a:lnTo>
                <a:lnTo>
                  <a:pt x="144727" y="1117335"/>
                </a:lnTo>
                <a:lnTo>
                  <a:pt x="173020" y="1151604"/>
                </a:lnTo>
                <a:lnTo>
                  <a:pt x="203410" y="1183986"/>
                </a:lnTo>
                <a:lnTo>
                  <a:pt x="235791" y="1214375"/>
                </a:lnTo>
                <a:lnTo>
                  <a:pt x="270061" y="1242667"/>
                </a:lnTo>
                <a:lnTo>
                  <a:pt x="306114" y="1268760"/>
                </a:lnTo>
                <a:lnTo>
                  <a:pt x="343848" y="1292547"/>
                </a:lnTo>
                <a:lnTo>
                  <a:pt x="383157" y="1313926"/>
                </a:lnTo>
                <a:lnTo>
                  <a:pt x="423938" y="1332793"/>
                </a:lnTo>
                <a:lnTo>
                  <a:pt x="466086" y="1349042"/>
                </a:lnTo>
                <a:lnTo>
                  <a:pt x="509498" y="1362570"/>
                </a:lnTo>
                <a:lnTo>
                  <a:pt x="554069" y="1373274"/>
                </a:lnTo>
                <a:lnTo>
                  <a:pt x="599695" y="1381048"/>
                </a:lnTo>
                <a:lnTo>
                  <a:pt x="646272" y="1385788"/>
                </a:lnTo>
                <a:lnTo>
                  <a:pt x="693696" y="1387392"/>
                </a:lnTo>
                <a:close/>
              </a:path>
            </a:pathLst>
          </a:custGeom>
          <a:ln w="31412">
            <a:solidFill>
              <a:srgbClr val="DCF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9682" y="8714498"/>
            <a:ext cx="1700995" cy="1346199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7576308" y="5897058"/>
            <a:ext cx="446532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Destapador sacacorchos Uco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T603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576308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12,1 x 2 x 1 cm.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420.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7590311" y="7049199"/>
            <a:ext cx="4274820" cy="1008380"/>
            <a:chOff x="7590311" y="7049199"/>
            <a:chExt cx="4274820" cy="1008380"/>
          </a:xfrm>
        </p:grpSpPr>
        <p:sp>
          <p:nvSpPr>
            <p:cNvPr id="44" name="object 44"/>
            <p:cNvSpPr/>
            <p:nvPr/>
          </p:nvSpPr>
          <p:spPr>
            <a:xfrm>
              <a:off x="7590311" y="785730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648559" y="779559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9880" y="7795607"/>
              <a:ext cx="260913" cy="26176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9877" y="7049199"/>
              <a:ext cx="134980" cy="136121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0315323" y="6827082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0125223" y="1685812"/>
            <a:ext cx="8459470" cy="8595360"/>
            <a:chOff x="10125223" y="1685812"/>
            <a:chExt cx="8459470" cy="8595360"/>
          </a:xfrm>
        </p:grpSpPr>
        <p:pic>
          <p:nvPicPr>
            <p:cNvPr id="50" name="object 5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85758" y="7253381"/>
              <a:ext cx="136121" cy="1361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8020" y="7242805"/>
              <a:ext cx="132969" cy="15727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0130459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057" y="3642734"/>
            <a:ext cx="658939" cy="490909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15613" y="4091594"/>
            <a:ext cx="810081" cy="1636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133" y="1887442"/>
            <a:ext cx="5185743" cy="29108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9178" y="1887442"/>
            <a:ext cx="5185735" cy="29108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6923" y="2922414"/>
            <a:ext cx="2350028" cy="20706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631" y="2072973"/>
            <a:ext cx="2497818" cy="376951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450" y="2616782"/>
            <a:ext cx="2028165" cy="260082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360" y="2606076"/>
            <a:ext cx="2028165" cy="261955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866704" y="5897058"/>
            <a:ext cx="316928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vinos Marquis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6704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13,2 x 10 x 3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Metal.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97887" y="7049199"/>
            <a:ext cx="10069195" cy="1010919"/>
            <a:chOff x="1897887" y="7049199"/>
            <a:chExt cx="10069195" cy="1010919"/>
          </a:xfrm>
        </p:grpSpPr>
        <p:sp>
          <p:nvSpPr>
            <p:cNvPr id="13" name="object 13"/>
            <p:cNvSpPr/>
            <p:nvPr/>
          </p:nvSpPr>
          <p:spPr>
            <a:xfrm>
              <a:off x="1897887" y="785730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56136" y="779559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7452" y="7795607"/>
              <a:ext cx="260915" cy="26176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637241" y="785730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95490" y="779559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6807" y="7795607"/>
              <a:ext cx="260915" cy="2617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7" y="7049199"/>
              <a:ext cx="134980" cy="136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017" y="7462785"/>
              <a:ext cx="101124" cy="1570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87355" y="7473270"/>
              <a:ext cx="136121" cy="1361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3" y="7902178"/>
              <a:ext cx="135597" cy="15786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7673416" y="5897058"/>
            <a:ext cx="320738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vinos Quartier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T488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04749" y="6763322"/>
            <a:ext cx="195643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16 x 14 x 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Símil cuero.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417061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9099" y="7049199"/>
            <a:ext cx="7034530" cy="1010919"/>
            <a:chOff x="4689099" y="7049199"/>
            <a:chExt cx="7034530" cy="1010919"/>
          </a:xfrm>
        </p:grpSpPr>
        <p:pic>
          <p:nvPicPr>
            <p:cNvPr id="28" name="object 2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199"/>
              <a:ext cx="134980" cy="1361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354" y="7462785"/>
              <a:ext cx="101124" cy="1570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7902178"/>
              <a:ext cx="135597" cy="15786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67639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508329" y="1685812"/>
            <a:ext cx="14076044" cy="8595360"/>
            <a:chOff x="4508329" y="1685812"/>
            <a:chExt cx="14076044" cy="8595360"/>
          </a:xfrm>
        </p:grpSpPr>
        <p:pic>
          <p:nvPicPr>
            <p:cNvPr id="36" name="object 3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6310308" y="2404839"/>
            <a:ext cx="339130" cy="2945036"/>
            <a:chOff x="10867648" y="2434512"/>
            <a:chExt cx="339130" cy="2945036"/>
          </a:xfrm>
        </p:grpSpPr>
        <p:pic>
          <p:nvPicPr>
            <p:cNvPr id="46" name="object 3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67648" y="2434512"/>
              <a:ext cx="339130" cy="2945036"/>
            </a:xfrm>
            <a:prstGeom prst="rect">
              <a:avLst/>
            </a:prstGeom>
          </p:spPr>
        </p:pic>
        <p:pic>
          <p:nvPicPr>
            <p:cNvPr id="47" name="Imagen 46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15613" y="4091594"/>
              <a:ext cx="810081" cy="163636"/>
            </a:xfrm>
            <a:prstGeom prst="rect">
              <a:avLst/>
            </a:prstGeom>
          </p:spPr>
        </p:pic>
      </p:grpSp>
      <p:sp>
        <p:nvSpPr>
          <p:cNvPr id="49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0" name="object 5"/>
          <p:cNvSpPr/>
          <p:nvPr/>
        </p:nvSpPr>
        <p:spPr>
          <a:xfrm>
            <a:off x="19103492" y="10307952"/>
            <a:ext cx="624205" cy="624205"/>
          </a:xfrm>
          <a:custGeom>
            <a:avLst/>
            <a:gdLst/>
            <a:ahLst/>
            <a:cxnLst/>
            <a:rect l="l" t="t" r="r" b="b"/>
            <a:pathLst>
              <a:path w="624205" h="624204">
                <a:moveTo>
                  <a:pt x="498927" y="0"/>
                </a:moveTo>
                <a:lnTo>
                  <a:pt x="0" y="0"/>
                </a:lnTo>
                <a:lnTo>
                  <a:pt x="0" y="498916"/>
                </a:lnTo>
                <a:lnTo>
                  <a:pt x="9801" y="547473"/>
                </a:lnTo>
                <a:lnTo>
                  <a:pt x="36531" y="587123"/>
                </a:lnTo>
                <a:lnTo>
                  <a:pt x="76178" y="613854"/>
                </a:lnTo>
                <a:lnTo>
                  <a:pt x="124729" y="623656"/>
                </a:lnTo>
                <a:lnTo>
                  <a:pt x="623656" y="623656"/>
                </a:lnTo>
                <a:lnTo>
                  <a:pt x="623656" y="124729"/>
                </a:lnTo>
                <a:lnTo>
                  <a:pt x="613851" y="76178"/>
                </a:lnTo>
                <a:lnTo>
                  <a:pt x="587116" y="36531"/>
                </a:lnTo>
                <a:lnTo>
                  <a:pt x="547469" y="9801"/>
                </a:lnTo>
                <a:lnTo>
                  <a:pt x="498927" y="0"/>
                </a:lnTo>
                <a:close/>
              </a:path>
            </a:pathLst>
          </a:custGeom>
          <a:solidFill>
            <a:srgbClr val="D61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9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lang="es-AR" dirty="0" smtClean="0"/>
              <a:t>15</a:t>
            </a:r>
            <a:endParaRPr dirty="0"/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539" y="3635449"/>
            <a:ext cx="527076" cy="65144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1" y="1887442"/>
              <a:ext cx="5185735" cy="29108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11194" y="2739079"/>
              <a:ext cx="3081711" cy="25283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2504" y="8647151"/>
              <a:ext cx="1387392" cy="138739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212504" y="8647151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57522" y="8662877"/>
              <a:ext cx="1026668" cy="110415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9394" y="2066554"/>
              <a:ext cx="1910161" cy="376951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63988" y="8601504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9697" y="8617214"/>
              <a:ext cx="1224900" cy="135597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63988" y="8601504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2150" y="8386225"/>
              <a:ext cx="992445" cy="166437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200"/>
              <a:ext cx="134980" cy="1361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902178"/>
              <a:ext cx="135597" cy="1578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6" y="7462395"/>
              <a:ext cx="157911" cy="15786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6875" y="7473270"/>
              <a:ext cx="136121" cy="1361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0417061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689101" y="7242805"/>
            <a:ext cx="7034530" cy="408940"/>
            <a:chOff x="4689101" y="7242805"/>
            <a:chExt cx="7034530" cy="408940"/>
          </a:xfrm>
        </p:grpSpPr>
        <p:pic>
          <p:nvPicPr>
            <p:cNvPr id="31" name="object 3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6" y="7242805"/>
              <a:ext cx="132969" cy="15727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7273925"/>
              <a:ext cx="135597" cy="15786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3" y="7494112"/>
              <a:ext cx="140078" cy="157264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676399" y="6816127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Tampografía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879400" y="2010410"/>
            <a:ext cx="16485235" cy="8050530"/>
            <a:chOff x="1879400" y="2010410"/>
            <a:chExt cx="16485235" cy="8050530"/>
          </a:xfrm>
        </p:grpSpPr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7053767"/>
              <a:ext cx="132121" cy="1584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619685"/>
              <a:ext cx="157995" cy="15800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6" y="7830062"/>
              <a:ext cx="157995" cy="157995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606976" y="825920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665225" y="819750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5" y="8197512"/>
              <a:ext cx="260915" cy="26176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0877" y="8197561"/>
              <a:ext cx="266638" cy="26171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879400" y="803321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37647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7971518"/>
              <a:ext cx="260913" cy="261762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2" y="8534839"/>
              <a:ext cx="157995" cy="15799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3345019" y="896398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403267" y="890227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9" y="8902289"/>
              <a:ext cx="260915" cy="26176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6851077" y="8357320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90808" y="8373022"/>
              <a:ext cx="1341900" cy="146593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6851077" y="8357320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90808" y="8714478"/>
              <a:ext cx="1300351" cy="134622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836762" y="2010410"/>
              <a:ext cx="1590493" cy="376951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52932" y="2010410"/>
              <a:ext cx="1579122" cy="376951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9661" y="7436623"/>
              <a:ext cx="134980" cy="13612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8" y="8069712"/>
              <a:ext cx="135597" cy="15786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5" y="7849554"/>
              <a:ext cx="132121" cy="158400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7594279" y="5897058"/>
            <a:ext cx="397510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Posavasos de RPET Koster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T683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594279" y="6763322"/>
            <a:ext cx="229806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9 x 9 x 0,5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815074" y="7557549"/>
            <a:ext cx="491490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RPET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866704" y="5897058"/>
            <a:ext cx="2077720" cy="190753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Cooler Geler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T681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35 x 17,5 x 0,5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Poliéster, PVC y gel enfriante.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270 g.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3332324" y="5955695"/>
            <a:ext cx="3635375" cy="108775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Tapón para botellas con destapador “Tap”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T801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3332324" y="7150745"/>
            <a:ext cx="2298065" cy="1215076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8509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12 x 5 x 2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Bambú, acero inoxidable 420, aleación de zinc y silicona.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3553118" y="8506107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6155106" y="7214505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9652342" y="7223994"/>
            <a:ext cx="7809865" cy="2826385"/>
            <a:chOff x="9652342" y="7223994"/>
            <a:chExt cx="7809865" cy="2826385"/>
          </a:xfrm>
        </p:grpSpPr>
        <p:pic>
          <p:nvPicPr>
            <p:cNvPr id="71" name="object 71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25543" y="7640804"/>
              <a:ext cx="136121" cy="13612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0" y="7630228"/>
              <a:ext cx="132969" cy="157272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5970242" y="7223994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68048" y="8647151"/>
              <a:ext cx="1387392" cy="1387392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9668048" y="8647151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77" name="object 77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303" y="5178419"/>
            <a:ext cx="882856" cy="180000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129" y="4273290"/>
            <a:ext cx="724833" cy="540000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777" y="2608191"/>
            <a:ext cx="658939" cy="49090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685650"/>
            <a:ext cx="17971135" cy="9246235"/>
            <a:chOff x="1756615" y="1685650"/>
            <a:chExt cx="1797113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6" y="1887442"/>
              <a:ext cx="5185737" cy="2910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6926" y="1999017"/>
              <a:ext cx="3451538" cy="375829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0124" y="1999017"/>
              <a:ext cx="1463840" cy="37695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50205" y="8484198"/>
              <a:ext cx="1387392" cy="13873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050205" y="8484198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77929" y="8196891"/>
              <a:ext cx="1354300" cy="18582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84587" y="2118500"/>
              <a:ext cx="2587447" cy="37695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39341" y="8299485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10874" y="8315191"/>
              <a:ext cx="1200159" cy="135597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939341" y="8299485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10873" y="8553247"/>
              <a:ext cx="1087587" cy="150009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854924" y="5955695"/>
            <a:ext cx="2981325" cy="1020151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coctelería / Bartender Kit Yeikit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94279" y="5897058"/>
            <a:ext cx="427799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Coctelera de vidrio Kokomo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54924" y="7098390"/>
            <a:ext cx="2344420" cy="188705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8 x 23,8 cm. (coctelera)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3,7 x 6,9 cm. (medidor)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14 x 9,5 cm. (colador)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33045">
              <a:lnSpc>
                <a:spcPct val="100000"/>
              </a:lnSpc>
              <a:spcBef>
                <a:spcPts val="109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600 ml. (coctelera)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33045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30/15 ml. (1 y 1/2 oz) (medidor)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867620" y="7049199"/>
            <a:ext cx="15840710" cy="2360930"/>
            <a:chOff x="1867620" y="7049199"/>
            <a:chExt cx="15840710" cy="2360930"/>
          </a:xfrm>
        </p:grpSpPr>
        <p:pic>
          <p:nvPicPr>
            <p:cNvPr id="26" name="object 2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658398"/>
              <a:ext cx="157995" cy="15800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867620" y="92096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925868" y="91479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9147974"/>
              <a:ext cx="260913" cy="26176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971508"/>
              <a:ext cx="157995" cy="15800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606974" y="840065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665222" y="83389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8338961"/>
              <a:ext cx="260913" cy="26176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7795597"/>
              <a:ext cx="157995" cy="15800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333240" y="82247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391487" y="816303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22808" y="8163050"/>
              <a:ext cx="260913" cy="26176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72753" y="7049199"/>
              <a:ext cx="134980" cy="13612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901" y="7902178"/>
              <a:ext cx="135597" cy="15786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904" y="7462395"/>
              <a:ext cx="157910" cy="15786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98011" y="7473270"/>
              <a:ext cx="136121" cy="1361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898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7594279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7335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8 x 21,5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 sodocálcico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15074" y="7942779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450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320545" y="5897058"/>
            <a:ext cx="2298065" cy="17402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Hielera Alaska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14 x 14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541339" y="7766869"/>
            <a:ext cx="60452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1100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158198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689099" y="7242805"/>
            <a:ext cx="12776200" cy="1152525"/>
            <a:chOff x="4689099" y="7242805"/>
            <a:chExt cx="12776200" cy="1152525"/>
          </a:xfrm>
        </p:grpSpPr>
        <p:pic>
          <p:nvPicPr>
            <p:cNvPr id="49" name="object 4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28636" y="7253381"/>
              <a:ext cx="136121" cy="13612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0900" y="7242805"/>
              <a:ext cx="132969" cy="1572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384268"/>
              <a:ext cx="134980" cy="13612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8237246"/>
              <a:ext cx="135597" cy="15786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3" y="7797464"/>
              <a:ext cx="157912" cy="15786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8017089"/>
              <a:ext cx="132121" cy="158400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4676399" y="7162150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689092" y="7049199"/>
            <a:ext cx="7277734" cy="1227455"/>
            <a:chOff x="4689092" y="7049199"/>
            <a:chExt cx="7277734" cy="1227455"/>
          </a:xfrm>
        </p:grpSpPr>
        <p:pic>
          <p:nvPicPr>
            <p:cNvPr id="57" name="object 57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588449"/>
              <a:ext cx="136121" cy="13612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577873"/>
              <a:ext cx="132969" cy="15727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199"/>
              <a:ext cx="134980" cy="13612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902178"/>
              <a:ext cx="135597" cy="15786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7" y="8125521"/>
              <a:ext cx="150962" cy="15095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6" y="7462395"/>
              <a:ext cx="157911" cy="15786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6875" y="7473270"/>
              <a:ext cx="136121" cy="13612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10417061" y="6827082"/>
            <a:ext cx="1903095" cy="14568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7848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4508329" y="6868900"/>
            <a:ext cx="11470640" cy="3006725"/>
            <a:chOff x="4508329" y="6868900"/>
            <a:chExt cx="11470640" cy="3006725"/>
          </a:xfrm>
        </p:grpSpPr>
        <p:pic>
          <p:nvPicPr>
            <p:cNvPr id="67" name="object 67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6" y="7253381"/>
              <a:ext cx="136121" cy="13612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5" y="7242805"/>
              <a:ext cx="132969" cy="15727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597333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513565" y="717164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573" y="3780115"/>
            <a:ext cx="599035" cy="446281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9651" y="4278141"/>
            <a:ext cx="797316" cy="594000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77512" y="4247250"/>
            <a:ext cx="928125" cy="19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06" y="3826989"/>
            <a:ext cx="5951081" cy="334748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Rectángulo 9"/>
          <p:cNvSpPr/>
          <p:nvPr/>
        </p:nvSpPr>
        <p:spPr>
          <a:xfrm>
            <a:off x="2740380" y="8215668"/>
            <a:ext cx="14376453" cy="211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037288" y="2122284"/>
            <a:ext cx="10027434" cy="903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2056691" y="14244"/>
            <a:ext cx="15990718" cy="1722767"/>
          </a:xfrm>
          <a:prstGeom prst="rect">
            <a:avLst/>
          </a:prstGeom>
        </p:spPr>
        <p:txBody>
          <a:bodyPr vert="horz" wrap="square" lIns="0" tIns="250686" rIns="0" bIns="0" rtlCol="0">
            <a:spAutoFit/>
          </a:bodyPr>
          <a:lstStyle/>
          <a:p>
            <a:pPr algn="ctr">
              <a:spcBef>
                <a:spcPts val="1974"/>
              </a:spcBef>
            </a:pPr>
            <a:r>
              <a:rPr sz="60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Poppins" panose="00000500000000000000" pitchFamily="2" charset="0"/>
              </a:rPr>
              <a:t>Instructivo</a:t>
            </a:r>
          </a:p>
          <a:p>
            <a:pPr algn="ctr">
              <a:spcBef>
                <a:spcPts val="867"/>
              </a:spcBef>
            </a:pPr>
            <a:r>
              <a:rPr sz="2400" i="1" spc="-3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52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instructivo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uso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interno.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Elimin</a:t>
            </a:r>
            <a:r>
              <a:rPr lang="es-AR"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lang="es-AR"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antes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400" i="1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compartir.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4294967295"/>
          </p:nvPr>
        </p:nvSpPr>
        <p:spPr>
          <a:xfrm>
            <a:off x="9168686" y="3704507"/>
            <a:ext cx="7588964" cy="2690125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>
              <a:spcBef>
                <a:spcPts val="897"/>
              </a:spcBef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APLICAR</a:t>
            </a:r>
            <a:r>
              <a:rPr spc="-6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LOGO:</a:t>
            </a:r>
          </a:p>
          <a:p>
            <a:pPr marL="18992" marR="517521">
              <a:spcBef>
                <a:spcPts val="748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Puede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aplicarse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parte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lang="es-AR" b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superior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portada.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imagen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del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logo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debe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estar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preferentemente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formato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PNG con fondo</a:t>
            </a:r>
            <a:r>
              <a:rPr spc="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transparente.</a:t>
            </a:r>
          </a:p>
          <a:p>
            <a:pPr marL="18992">
              <a:spcBef>
                <a:spcPts val="748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Esto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puede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hacerse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dos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maneras:</a:t>
            </a:r>
          </a:p>
          <a:p>
            <a:pPr marL="357991" marR="7597" indent="-339948">
              <a:spcBef>
                <a:spcPts val="748"/>
              </a:spcBef>
              <a:buAutoNum type="arabicPeriod"/>
              <a:tabLst>
                <a:tab pos="360840" algn="l"/>
              </a:tabLst>
            </a:pP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Arrastrando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el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archivo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PNG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o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JPG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hacia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diapositiva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donde</a:t>
            </a:r>
            <a:r>
              <a:rPr spc="-6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se</a:t>
            </a:r>
            <a:r>
              <a:rPr spc="-6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quiere</a:t>
            </a:r>
            <a:r>
              <a:rPr spc="-6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colocar.</a:t>
            </a:r>
          </a:p>
          <a:p>
            <a:pPr marL="359890" indent="-340899">
              <a:spcBef>
                <a:spcPts val="740"/>
              </a:spcBef>
              <a:buAutoNum type="arabicPeriod"/>
              <a:tabLst>
                <a:tab pos="359890" algn="l"/>
              </a:tabLst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Desde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el</a:t>
            </a:r>
            <a:r>
              <a:rPr spc="-2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menú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insertar</a:t>
            </a:r>
            <a:r>
              <a:rPr spc="-2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---&gt;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imagen.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04348" y="2276580"/>
            <a:ext cx="10293313" cy="490146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119646" rIns="0" bIns="0" rtlCol="0" anchor="ctr">
            <a:spAutoFit/>
          </a:bodyPr>
          <a:lstStyle/>
          <a:p>
            <a:pPr marL="245941" algn="ctr" defTabSz="1367394">
              <a:spcBef>
                <a:spcPts val="942"/>
              </a:spcBef>
              <a:defRPr/>
            </a:pP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400" spc="-6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poder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editar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archivo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primero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deb</a:t>
            </a:r>
            <a:r>
              <a:rPr lang="es-A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descargarlo</a:t>
            </a:r>
            <a:endParaRPr sz="24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766047" y="3870471"/>
            <a:ext cx="501834" cy="502369"/>
            <a:chOff x="3732506" y="2506222"/>
            <a:chExt cx="520068" cy="516609"/>
          </a:xfrm>
        </p:grpSpPr>
        <p:sp>
          <p:nvSpPr>
            <p:cNvPr id="11" name="Elipse 10"/>
            <p:cNvSpPr/>
            <p:nvPr/>
          </p:nvSpPr>
          <p:spPr>
            <a:xfrm>
              <a:off x="3732506" y="2506222"/>
              <a:ext cx="516609" cy="5166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67394">
                <a:defRPr/>
              </a:pPr>
              <a:endParaRPr lang="es-AR" sz="2692" dirty="0">
                <a:solidFill>
                  <a:prstClr val="white"/>
                </a:solidFill>
                <a:latin typeface="Sora" pitchFamily="2" charset="0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3732508" y="2705841"/>
              <a:ext cx="520066" cy="146320"/>
            </a:xfrm>
            <a:prstGeom prst="rect">
              <a:avLst/>
            </a:prstGeom>
          </p:spPr>
          <p:txBody>
            <a:bodyPr vert="horz" wrap="square" lIns="0" tIns="18991" rIns="0" bIns="0" rtlCol="0">
              <a:spAutoFit/>
            </a:bodyPr>
            <a:lstStyle/>
            <a:p>
              <a:pPr marL="18992" algn="ctr" defTabSz="1367394">
                <a:spcBef>
                  <a:spcPts val="150"/>
                </a:spcBef>
                <a:defRPr/>
              </a:pPr>
              <a:r>
                <a:rPr sz="800" b="1" spc="-3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ora" pitchFamily="2" charset="0"/>
                  <a:cs typeface="Sora" pitchFamily="2" charset="0"/>
                </a:rPr>
                <a:t>LOGO</a:t>
              </a:r>
              <a:endParaRPr sz="1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40379" y="8318150"/>
            <a:ext cx="14832246" cy="1785538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66470" rIns="0" bIns="0" rtlCol="0" anchor="ctr">
            <a:spAutoFit/>
          </a:bodyPr>
          <a:lstStyle/>
          <a:p>
            <a:pPr marL="389327" defTabSz="1367394">
              <a:spcBef>
                <a:spcPts val="7"/>
              </a:spcBef>
              <a:defRPr/>
            </a:pPr>
            <a:r>
              <a:rPr sz="2000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IMPORTANTE</a:t>
            </a:r>
            <a:r>
              <a:rPr sz="2000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: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728327" marR="511823" indent="-339948" defTabSz="1367394">
              <a:spcBef>
                <a:spcPts val="740"/>
              </a:spcBef>
              <a:buFontTx/>
              <a:buAutoNum type="arabicPeriod"/>
              <a:tabLst>
                <a:tab pos="731176" algn="l"/>
              </a:tabLst>
              <a:defRPr/>
            </a:pP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Si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dese</a:t>
            </a:r>
            <a:r>
              <a:rPr lang="es-A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adicionar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una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portada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propia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tamaño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recomendada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84</a:t>
            </a:r>
            <a:r>
              <a:rPr lang="es-A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2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px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ancho</a:t>
            </a:r>
            <a:r>
              <a:rPr lang="es-AR"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por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595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px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alto.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729277" marR="3113668" indent="-340899" defTabSz="1367394">
              <a:spcBef>
                <a:spcPts val="748"/>
              </a:spcBef>
              <a:buFontTx/>
              <a:buAutoNum type="arabicPeriod"/>
              <a:tabLst>
                <a:tab pos="731176" algn="l"/>
              </a:tabLst>
              <a:defRPr/>
            </a:pP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Si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tu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tiene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fondo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blanco,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ingresa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link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colocarlo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transparencia: 	</a:t>
            </a:r>
            <a:r>
              <a:rPr sz="2000" u="sng" spc="-15" dirty="0">
                <a:solidFill>
                  <a:prstClr val="black">
                    <a:lumMod val="75000"/>
                    <a:lumOff val="25000"/>
                  </a:prstClr>
                </a:solidFill>
                <a:uFill>
                  <a:solidFill>
                    <a:srgbClr val="000000"/>
                  </a:solidFill>
                </a:uFill>
                <a:latin typeface="Sora" pitchFamily="2" charset="0"/>
                <a:cs typeface="Sora" pitchFamily="2" charset="0"/>
              </a:rPr>
              <a:t>https://studio.creativefabrica.com/background-remover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2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3" y="1082674"/>
            <a:ext cx="1212847" cy="4495801"/>
          </a:xfrm>
          <a:prstGeom prst="rect">
            <a:avLst/>
          </a:prstGeom>
        </p:spPr>
      </p:pic>
      <p:pic>
        <p:nvPicPr>
          <p:cNvPr id="13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19071374" y="8474075"/>
            <a:ext cx="1212847" cy="44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8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94660" y="1887442"/>
              <a:ext cx="5185743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5670" y="8147418"/>
              <a:ext cx="158005" cy="1580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5668" y="8357793"/>
              <a:ext cx="157995" cy="1579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05665" y="878692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663913" y="872521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5234" y="8725225"/>
              <a:ext cx="260913" cy="26176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07142" y="2091559"/>
              <a:ext cx="3087197" cy="376951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9497" y="4709280"/>
              <a:ext cx="414793" cy="5235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9005" y="5337533"/>
              <a:ext cx="414798" cy="5235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9005" y="4709280"/>
              <a:ext cx="414798" cy="5235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9497" y="5337533"/>
              <a:ext cx="414793" cy="5235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5179" y="7049200"/>
              <a:ext cx="134980" cy="1361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3327" y="7242507"/>
              <a:ext cx="157921" cy="1578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41764" y="7253381"/>
              <a:ext cx="136121" cy="1361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2620" y="7683712"/>
              <a:ext cx="155876" cy="15502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592969" y="5905055"/>
            <a:ext cx="3042285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Silla plegable Camp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T798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92969" y="6763322"/>
            <a:ext cx="2238375" cy="121729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algn="just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50 x 50 x 80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 algn="just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(desplegada) 90 x 23 cm. (funda)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Hierro, poliéster 600D y poliéster 210D.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algn="just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1,7 kg.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13765" y="8085290"/>
            <a:ext cx="1477010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Soporta hasta 100 kg. Plegable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430623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 algn="just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731770" y="1963909"/>
            <a:ext cx="7844155" cy="7614284"/>
            <a:chOff x="2731770" y="1963909"/>
            <a:chExt cx="7844155" cy="7614284"/>
          </a:xfrm>
        </p:grpSpPr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3324" y="7462131"/>
              <a:ext cx="132121" cy="1584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245761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31770" y="1963909"/>
              <a:ext cx="3185410" cy="376951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1894" y="4362095"/>
              <a:ext cx="554015" cy="63099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1894" y="5094715"/>
              <a:ext cx="554015" cy="63099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199"/>
              <a:ext cx="134980" cy="13612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92" y="7242507"/>
              <a:ext cx="157921" cy="15786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0627" y="7253381"/>
              <a:ext cx="136121" cy="13612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1483" y="7683712"/>
              <a:ext cx="155876" cy="155021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689487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 algn="just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879400" y="1685812"/>
            <a:ext cx="16704944" cy="8595360"/>
            <a:chOff x="1879400" y="1685812"/>
            <a:chExt cx="16704944" cy="8595360"/>
          </a:xfrm>
        </p:grpSpPr>
        <p:pic>
          <p:nvPicPr>
            <p:cNvPr id="41" name="object 41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7" y="7462132"/>
              <a:ext cx="132121" cy="15840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87940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37647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021604"/>
              <a:ext cx="260913" cy="26176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3" y="7443775"/>
              <a:ext cx="157995" cy="36837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939131" y="853719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5" y="1475"/>
                  </a:lnTo>
                  <a:lnTo>
                    <a:pt x="654893" y="5844"/>
                  </a:lnTo>
                  <a:lnTo>
                    <a:pt x="609251" y="13016"/>
                  </a:lnTo>
                  <a:lnTo>
                    <a:pt x="564556" y="22904"/>
                  </a:lnTo>
                  <a:lnTo>
                    <a:pt x="520897" y="35420"/>
                  </a:lnTo>
                  <a:lnTo>
                    <a:pt x="478363" y="50475"/>
                  </a:lnTo>
                  <a:lnTo>
                    <a:pt x="437042" y="67980"/>
                  </a:lnTo>
                  <a:lnTo>
                    <a:pt x="397022" y="87848"/>
                  </a:lnTo>
                  <a:lnTo>
                    <a:pt x="358393" y="109990"/>
                  </a:lnTo>
                  <a:lnTo>
                    <a:pt x="321241" y="134317"/>
                  </a:lnTo>
                  <a:lnTo>
                    <a:pt x="285656" y="160741"/>
                  </a:lnTo>
                  <a:lnTo>
                    <a:pt x="251726" y="189175"/>
                  </a:lnTo>
                  <a:lnTo>
                    <a:pt x="219540" y="219528"/>
                  </a:lnTo>
                  <a:lnTo>
                    <a:pt x="189185" y="251714"/>
                  </a:lnTo>
                  <a:lnTo>
                    <a:pt x="160751" y="285643"/>
                  </a:lnTo>
                  <a:lnTo>
                    <a:pt x="134326" y="321227"/>
                  </a:lnTo>
                  <a:lnTo>
                    <a:pt x="109997" y="358379"/>
                  </a:lnTo>
                  <a:lnTo>
                    <a:pt x="87854" y="397009"/>
                  </a:lnTo>
                  <a:lnTo>
                    <a:pt x="67985" y="437029"/>
                  </a:lnTo>
                  <a:lnTo>
                    <a:pt x="50479" y="478350"/>
                  </a:lnTo>
                  <a:lnTo>
                    <a:pt x="35423" y="520885"/>
                  </a:lnTo>
                  <a:lnTo>
                    <a:pt x="22906" y="564545"/>
                  </a:lnTo>
                  <a:lnTo>
                    <a:pt x="13017" y="609242"/>
                  </a:lnTo>
                  <a:lnTo>
                    <a:pt x="5844" y="654887"/>
                  </a:lnTo>
                  <a:lnTo>
                    <a:pt x="1475" y="701392"/>
                  </a:lnTo>
                  <a:lnTo>
                    <a:pt x="0" y="748668"/>
                  </a:lnTo>
                  <a:lnTo>
                    <a:pt x="1475" y="795944"/>
                  </a:lnTo>
                  <a:lnTo>
                    <a:pt x="5844" y="842449"/>
                  </a:lnTo>
                  <a:lnTo>
                    <a:pt x="13017" y="888094"/>
                  </a:lnTo>
                  <a:lnTo>
                    <a:pt x="22906" y="932790"/>
                  </a:lnTo>
                  <a:lnTo>
                    <a:pt x="35423" y="976450"/>
                  </a:lnTo>
                  <a:lnTo>
                    <a:pt x="50479" y="1018985"/>
                  </a:lnTo>
                  <a:lnTo>
                    <a:pt x="67985" y="1060307"/>
                  </a:lnTo>
                  <a:lnTo>
                    <a:pt x="87854" y="1100327"/>
                  </a:lnTo>
                  <a:lnTo>
                    <a:pt x="109997" y="1138957"/>
                  </a:lnTo>
                  <a:lnTo>
                    <a:pt x="134326" y="1176108"/>
                  </a:lnTo>
                  <a:lnTo>
                    <a:pt x="160751" y="1211693"/>
                  </a:lnTo>
                  <a:lnTo>
                    <a:pt x="189185" y="1245622"/>
                  </a:lnTo>
                  <a:lnTo>
                    <a:pt x="219540" y="1277807"/>
                  </a:lnTo>
                  <a:lnTo>
                    <a:pt x="251726" y="1308161"/>
                  </a:lnTo>
                  <a:lnTo>
                    <a:pt x="285656" y="1336594"/>
                  </a:lnTo>
                  <a:lnTo>
                    <a:pt x="321241" y="1363019"/>
                  </a:lnTo>
                  <a:lnTo>
                    <a:pt x="358393" y="1387346"/>
                  </a:lnTo>
                  <a:lnTo>
                    <a:pt x="397022" y="1409487"/>
                  </a:lnTo>
                  <a:lnTo>
                    <a:pt x="437042" y="1429355"/>
                  </a:lnTo>
                  <a:lnTo>
                    <a:pt x="478363" y="1446861"/>
                  </a:lnTo>
                  <a:lnTo>
                    <a:pt x="520897" y="1461915"/>
                  </a:lnTo>
                  <a:lnTo>
                    <a:pt x="564556" y="1474431"/>
                  </a:lnTo>
                  <a:lnTo>
                    <a:pt x="609251" y="1484320"/>
                  </a:lnTo>
                  <a:lnTo>
                    <a:pt x="654893" y="1491492"/>
                  </a:lnTo>
                  <a:lnTo>
                    <a:pt x="701395" y="1495860"/>
                  </a:lnTo>
                  <a:lnTo>
                    <a:pt x="748668" y="1497336"/>
                  </a:lnTo>
                  <a:lnTo>
                    <a:pt x="795941" y="1495860"/>
                  </a:lnTo>
                  <a:lnTo>
                    <a:pt x="842443" y="1491492"/>
                  </a:lnTo>
                  <a:lnTo>
                    <a:pt x="888085" y="1484320"/>
                  </a:lnTo>
                  <a:lnTo>
                    <a:pt x="932780" y="1474431"/>
                  </a:lnTo>
                  <a:lnTo>
                    <a:pt x="976438" y="1461915"/>
                  </a:lnTo>
                  <a:lnTo>
                    <a:pt x="1018972" y="1446861"/>
                  </a:lnTo>
                  <a:lnTo>
                    <a:pt x="1060294" y="1429355"/>
                  </a:lnTo>
                  <a:lnTo>
                    <a:pt x="1100313" y="1409487"/>
                  </a:lnTo>
                  <a:lnTo>
                    <a:pt x="1138943" y="1387346"/>
                  </a:lnTo>
                  <a:lnTo>
                    <a:pt x="1176094" y="1363019"/>
                  </a:lnTo>
                  <a:lnTo>
                    <a:pt x="1211679" y="1336594"/>
                  </a:lnTo>
                  <a:lnTo>
                    <a:pt x="1245609" y="1308161"/>
                  </a:lnTo>
                  <a:lnTo>
                    <a:pt x="1277796" y="1277807"/>
                  </a:lnTo>
                  <a:lnTo>
                    <a:pt x="1308150" y="1245622"/>
                  </a:lnTo>
                  <a:lnTo>
                    <a:pt x="1336584" y="1211693"/>
                  </a:lnTo>
                  <a:lnTo>
                    <a:pt x="1363010" y="1176108"/>
                  </a:lnTo>
                  <a:lnTo>
                    <a:pt x="1387338" y="1138957"/>
                  </a:lnTo>
                  <a:lnTo>
                    <a:pt x="1409481" y="1100327"/>
                  </a:lnTo>
                  <a:lnTo>
                    <a:pt x="1429350" y="1060307"/>
                  </a:lnTo>
                  <a:lnTo>
                    <a:pt x="1446857" y="1018985"/>
                  </a:lnTo>
                  <a:lnTo>
                    <a:pt x="1461913" y="976450"/>
                  </a:lnTo>
                  <a:lnTo>
                    <a:pt x="1474429" y="932790"/>
                  </a:lnTo>
                  <a:lnTo>
                    <a:pt x="1484318" y="888094"/>
                  </a:lnTo>
                  <a:lnTo>
                    <a:pt x="1491492" y="842449"/>
                  </a:lnTo>
                  <a:lnTo>
                    <a:pt x="1495860" y="795944"/>
                  </a:lnTo>
                  <a:lnTo>
                    <a:pt x="1497336" y="748668"/>
                  </a:lnTo>
                  <a:lnTo>
                    <a:pt x="1495860" y="701392"/>
                  </a:lnTo>
                  <a:lnTo>
                    <a:pt x="1491492" y="654887"/>
                  </a:lnTo>
                  <a:lnTo>
                    <a:pt x="1484318" y="609242"/>
                  </a:lnTo>
                  <a:lnTo>
                    <a:pt x="1474429" y="564545"/>
                  </a:lnTo>
                  <a:lnTo>
                    <a:pt x="1461913" y="520885"/>
                  </a:lnTo>
                  <a:lnTo>
                    <a:pt x="1446857" y="478350"/>
                  </a:lnTo>
                  <a:lnTo>
                    <a:pt x="1429350" y="437029"/>
                  </a:lnTo>
                  <a:lnTo>
                    <a:pt x="1409481" y="397009"/>
                  </a:lnTo>
                  <a:lnTo>
                    <a:pt x="1387338" y="358379"/>
                  </a:lnTo>
                  <a:lnTo>
                    <a:pt x="1363010" y="321227"/>
                  </a:lnTo>
                  <a:lnTo>
                    <a:pt x="1336584" y="285643"/>
                  </a:lnTo>
                  <a:lnTo>
                    <a:pt x="1308150" y="251714"/>
                  </a:lnTo>
                  <a:lnTo>
                    <a:pt x="1277796" y="219528"/>
                  </a:lnTo>
                  <a:lnTo>
                    <a:pt x="1245609" y="189175"/>
                  </a:lnTo>
                  <a:lnTo>
                    <a:pt x="1211679" y="160741"/>
                  </a:lnTo>
                  <a:lnTo>
                    <a:pt x="1176094" y="134317"/>
                  </a:lnTo>
                  <a:lnTo>
                    <a:pt x="1138943" y="109990"/>
                  </a:lnTo>
                  <a:lnTo>
                    <a:pt x="1100313" y="87848"/>
                  </a:lnTo>
                  <a:lnTo>
                    <a:pt x="1060294" y="67980"/>
                  </a:lnTo>
                  <a:lnTo>
                    <a:pt x="1018972" y="50475"/>
                  </a:lnTo>
                  <a:lnTo>
                    <a:pt x="976438" y="35420"/>
                  </a:lnTo>
                  <a:lnTo>
                    <a:pt x="932780" y="22904"/>
                  </a:lnTo>
                  <a:lnTo>
                    <a:pt x="888085" y="13016"/>
                  </a:lnTo>
                  <a:lnTo>
                    <a:pt x="842443" y="5844"/>
                  </a:lnTo>
                  <a:lnTo>
                    <a:pt x="795941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954839" y="8552901"/>
              <a:ext cx="1465923" cy="98054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939131" y="853719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0" y="748668"/>
                  </a:moveTo>
                  <a:lnTo>
                    <a:pt x="1475" y="795944"/>
                  </a:lnTo>
                  <a:lnTo>
                    <a:pt x="5844" y="842449"/>
                  </a:lnTo>
                  <a:lnTo>
                    <a:pt x="13017" y="888094"/>
                  </a:lnTo>
                  <a:lnTo>
                    <a:pt x="22906" y="932790"/>
                  </a:lnTo>
                  <a:lnTo>
                    <a:pt x="35423" y="976450"/>
                  </a:lnTo>
                  <a:lnTo>
                    <a:pt x="50479" y="1018985"/>
                  </a:lnTo>
                  <a:lnTo>
                    <a:pt x="67985" y="1060307"/>
                  </a:lnTo>
                  <a:lnTo>
                    <a:pt x="87854" y="1100327"/>
                  </a:lnTo>
                  <a:lnTo>
                    <a:pt x="109997" y="1138957"/>
                  </a:lnTo>
                  <a:lnTo>
                    <a:pt x="134326" y="1176108"/>
                  </a:lnTo>
                  <a:lnTo>
                    <a:pt x="160751" y="1211693"/>
                  </a:lnTo>
                  <a:lnTo>
                    <a:pt x="189185" y="1245622"/>
                  </a:lnTo>
                  <a:lnTo>
                    <a:pt x="219540" y="1277807"/>
                  </a:lnTo>
                  <a:lnTo>
                    <a:pt x="251726" y="1308161"/>
                  </a:lnTo>
                  <a:lnTo>
                    <a:pt x="285656" y="1336594"/>
                  </a:lnTo>
                  <a:lnTo>
                    <a:pt x="321241" y="1363019"/>
                  </a:lnTo>
                  <a:lnTo>
                    <a:pt x="358393" y="1387346"/>
                  </a:lnTo>
                  <a:lnTo>
                    <a:pt x="397022" y="1409487"/>
                  </a:lnTo>
                  <a:lnTo>
                    <a:pt x="437042" y="1429355"/>
                  </a:lnTo>
                  <a:lnTo>
                    <a:pt x="478363" y="1446861"/>
                  </a:lnTo>
                  <a:lnTo>
                    <a:pt x="520897" y="1461915"/>
                  </a:lnTo>
                  <a:lnTo>
                    <a:pt x="564556" y="1474431"/>
                  </a:lnTo>
                  <a:lnTo>
                    <a:pt x="609251" y="1484320"/>
                  </a:lnTo>
                  <a:lnTo>
                    <a:pt x="654893" y="1491492"/>
                  </a:lnTo>
                  <a:lnTo>
                    <a:pt x="701395" y="1495860"/>
                  </a:lnTo>
                  <a:lnTo>
                    <a:pt x="748668" y="1497336"/>
                  </a:lnTo>
                  <a:lnTo>
                    <a:pt x="795941" y="1495860"/>
                  </a:lnTo>
                  <a:lnTo>
                    <a:pt x="842443" y="1491492"/>
                  </a:lnTo>
                  <a:lnTo>
                    <a:pt x="888085" y="1484320"/>
                  </a:lnTo>
                  <a:lnTo>
                    <a:pt x="932780" y="1474431"/>
                  </a:lnTo>
                  <a:lnTo>
                    <a:pt x="976438" y="1461915"/>
                  </a:lnTo>
                  <a:lnTo>
                    <a:pt x="1018972" y="1446861"/>
                  </a:lnTo>
                  <a:lnTo>
                    <a:pt x="1060294" y="1429355"/>
                  </a:lnTo>
                  <a:lnTo>
                    <a:pt x="1100313" y="1409487"/>
                  </a:lnTo>
                  <a:lnTo>
                    <a:pt x="1138943" y="1387346"/>
                  </a:lnTo>
                  <a:lnTo>
                    <a:pt x="1176094" y="1363019"/>
                  </a:lnTo>
                  <a:lnTo>
                    <a:pt x="1211679" y="1336594"/>
                  </a:lnTo>
                  <a:lnTo>
                    <a:pt x="1245609" y="1308161"/>
                  </a:lnTo>
                  <a:lnTo>
                    <a:pt x="1277796" y="1277807"/>
                  </a:lnTo>
                  <a:lnTo>
                    <a:pt x="1308150" y="1245622"/>
                  </a:lnTo>
                  <a:lnTo>
                    <a:pt x="1336584" y="1211693"/>
                  </a:lnTo>
                  <a:lnTo>
                    <a:pt x="1363010" y="1176108"/>
                  </a:lnTo>
                  <a:lnTo>
                    <a:pt x="1387338" y="1138957"/>
                  </a:lnTo>
                  <a:lnTo>
                    <a:pt x="1409481" y="1100327"/>
                  </a:lnTo>
                  <a:lnTo>
                    <a:pt x="1429350" y="1060307"/>
                  </a:lnTo>
                  <a:lnTo>
                    <a:pt x="1446857" y="1018985"/>
                  </a:lnTo>
                  <a:lnTo>
                    <a:pt x="1461913" y="976450"/>
                  </a:lnTo>
                  <a:lnTo>
                    <a:pt x="1474429" y="932790"/>
                  </a:lnTo>
                  <a:lnTo>
                    <a:pt x="1484318" y="888094"/>
                  </a:lnTo>
                  <a:lnTo>
                    <a:pt x="1491492" y="842449"/>
                  </a:lnTo>
                  <a:lnTo>
                    <a:pt x="1495860" y="795944"/>
                  </a:lnTo>
                  <a:lnTo>
                    <a:pt x="1497336" y="748668"/>
                  </a:lnTo>
                  <a:lnTo>
                    <a:pt x="1495860" y="701392"/>
                  </a:lnTo>
                  <a:lnTo>
                    <a:pt x="1491492" y="654887"/>
                  </a:lnTo>
                  <a:lnTo>
                    <a:pt x="1484318" y="609242"/>
                  </a:lnTo>
                  <a:lnTo>
                    <a:pt x="1474429" y="564545"/>
                  </a:lnTo>
                  <a:lnTo>
                    <a:pt x="1461913" y="520885"/>
                  </a:lnTo>
                  <a:lnTo>
                    <a:pt x="1446857" y="478350"/>
                  </a:lnTo>
                  <a:lnTo>
                    <a:pt x="1429350" y="437029"/>
                  </a:lnTo>
                  <a:lnTo>
                    <a:pt x="1409481" y="397009"/>
                  </a:lnTo>
                  <a:lnTo>
                    <a:pt x="1387338" y="358379"/>
                  </a:lnTo>
                  <a:lnTo>
                    <a:pt x="1363010" y="321227"/>
                  </a:lnTo>
                  <a:lnTo>
                    <a:pt x="1336584" y="285643"/>
                  </a:lnTo>
                  <a:lnTo>
                    <a:pt x="1308150" y="251714"/>
                  </a:lnTo>
                  <a:lnTo>
                    <a:pt x="1277796" y="219528"/>
                  </a:lnTo>
                  <a:lnTo>
                    <a:pt x="1245609" y="189175"/>
                  </a:lnTo>
                  <a:lnTo>
                    <a:pt x="1211679" y="160741"/>
                  </a:lnTo>
                  <a:lnTo>
                    <a:pt x="1176094" y="134317"/>
                  </a:lnTo>
                  <a:lnTo>
                    <a:pt x="1138943" y="109990"/>
                  </a:lnTo>
                  <a:lnTo>
                    <a:pt x="1100313" y="87848"/>
                  </a:lnTo>
                  <a:lnTo>
                    <a:pt x="1060294" y="67980"/>
                  </a:lnTo>
                  <a:lnTo>
                    <a:pt x="1018972" y="50475"/>
                  </a:lnTo>
                  <a:lnTo>
                    <a:pt x="976438" y="35420"/>
                  </a:lnTo>
                  <a:lnTo>
                    <a:pt x="932780" y="22904"/>
                  </a:lnTo>
                  <a:lnTo>
                    <a:pt x="888085" y="13016"/>
                  </a:lnTo>
                  <a:lnTo>
                    <a:pt x="842443" y="5844"/>
                  </a:lnTo>
                  <a:lnTo>
                    <a:pt x="795941" y="1475"/>
                  </a:lnTo>
                  <a:lnTo>
                    <a:pt x="748668" y="0"/>
                  </a:lnTo>
                  <a:lnTo>
                    <a:pt x="701395" y="1475"/>
                  </a:lnTo>
                  <a:lnTo>
                    <a:pt x="654893" y="5844"/>
                  </a:lnTo>
                  <a:lnTo>
                    <a:pt x="609251" y="13016"/>
                  </a:lnTo>
                  <a:lnTo>
                    <a:pt x="564556" y="22904"/>
                  </a:lnTo>
                  <a:lnTo>
                    <a:pt x="520897" y="35420"/>
                  </a:lnTo>
                  <a:lnTo>
                    <a:pt x="478363" y="50475"/>
                  </a:lnTo>
                  <a:lnTo>
                    <a:pt x="437042" y="67980"/>
                  </a:lnTo>
                  <a:lnTo>
                    <a:pt x="397022" y="87848"/>
                  </a:lnTo>
                  <a:lnTo>
                    <a:pt x="358393" y="109990"/>
                  </a:lnTo>
                  <a:lnTo>
                    <a:pt x="321241" y="134317"/>
                  </a:lnTo>
                  <a:lnTo>
                    <a:pt x="285656" y="160741"/>
                  </a:lnTo>
                  <a:lnTo>
                    <a:pt x="251726" y="189175"/>
                  </a:lnTo>
                  <a:lnTo>
                    <a:pt x="219540" y="219528"/>
                  </a:lnTo>
                  <a:lnTo>
                    <a:pt x="189185" y="251714"/>
                  </a:lnTo>
                  <a:lnTo>
                    <a:pt x="160751" y="285643"/>
                  </a:lnTo>
                  <a:lnTo>
                    <a:pt x="134326" y="321227"/>
                  </a:lnTo>
                  <a:lnTo>
                    <a:pt x="109997" y="358379"/>
                  </a:lnTo>
                  <a:lnTo>
                    <a:pt x="87854" y="397009"/>
                  </a:lnTo>
                  <a:lnTo>
                    <a:pt x="67985" y="437029"/>
                  </a:lnTo>
                  <a:lnTo>
                    <a:pt x="50479" y="478350"/>
                  </a:lnTo>
                  <a:lnTo>
                    <a:pt x="35423" y="520885"/>
                  </a:lnTo>
                  <a:lnTo>
                    <a:pt x="22906" y="564545"/>
                  </a:lnTo>
                  <a:lnTo>
                    <a:pt x="13017" y="609242"/>
                  </a:lnTo>
                  <a:lnTo>
                    <a:pt x="5844" y="654887"/>
                  </a:lnTo>
                  <a:lnTo>
                    <a:pt x="1475" y="701392"/>
                  </a:lnTo>
                  <a:lnTo>
                    <a:pt x="0" y="748668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546786" y="8725210"/>
              <a:ext cx="2098190" cy="808242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1866704" y="5897058"/>
            <a:ext cx="1861185" cy="1386277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Cooler Max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T454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30 x 34 x 19,5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2087499" y="7381638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37 litros Poliéster 600D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20" y="4549572"/>
            <a:ext cx="729000" cy="54000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888" y="2331801"/>
            <a:ext cx="873492" cy="2085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67620" y="790965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25868" y="784795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847962"/>
              <a:ext cx="260913" cy="2617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61826" y="1952244"/>
              <a:ext cx="3696510" cy="37687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4099" y="5198145"/>
              <a:ext cx="513385" cy="52353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4098" y="3947607"/>
              <a:ext cx="513386" cy="51756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4099" y="4569887"/>
              <a:ext cx="513387" cy="52352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0770" y="8531971"/>
              <a:ext cx="1497336" cy="149733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380770" y="8531971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5737" y="8322542"/>
              <a:ext cx="1594433" cy="16465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80" y="7273925"/>
              <a:ext cx="135597" cy="15786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854924" y="6815677"/>
            <a:ext cx="235521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6,3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Espuma de poliuretano.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18 g.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54924" y="5830425"/>
            <a:ext cx="4200525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Figura antiestrés Om Pelota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T805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92579" y="6816127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502318" y="1887442"/>
            <a:ext cx="8168005" cy="8173720"/>
            <a:chOff x="4502318" y="1887442"/>
            <a:chExt cx="8168005" cy="8173720"/>
          </a:xfrm>
        </p:grpSpPr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78" y="7053767"/>
              <a:ext cx="132121" cy="1584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07716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36702" y="5301400"/>
              <a:ext cx="720291" cy="5235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14071" y="5301400"/>
              <a:ext cx="720286" cy="52354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439" y="5301400"/>
              <a:ext cx="720291" cy="5235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68808" y="5301400"/>
              <a:ext cx="720291" cy="5235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6175" y="5301400"/>
              <a:ext cx="720291" cy="5235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23544" y="5301400"/>
              <a:ext cx="720291" cy="5235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9692" y="2015851"/>
              <a:ext cx="3721156" cy="314126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113031" y="8560603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29" h="1484629">
                  <a:moveTo>
                    <a:pt x="742124" y="0"/>
                  </a:move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8739" y="8576304"/>
              <a:ext cx="1452824" cy="13567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113031" y="8560603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29" h="1484629">
                  <a:moveTo>
                    <a:pt x="742124" y="1484248"/>
                  </a:move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95197" y="7450067"/>
              <a:ext cx="2374900" cy="385445"/>
            </a:xfrm>
            <a:custGeom>
              <a:avLst/>
              <a:gdLst/>
              <a:ahLst/>
              <a:cxnLst/>
              <a:rect l="l" t="t" r="r" b="b"/>
              <a:pathLst>
                <a:path w="2374900" h="385445">
                  <a:moveTo>
                    <a:pt x="2374442" y="0"/>
                  </a:moveTo>
                  <a:lnTo>
                    <a:pt x="0" y="0"/>
                  </a:lnTo>
                  <a:lnTo>
                    <a:pt x="0" y="175907"/>
                  </a:lnTo>
                  <a:lnTo>
                    <a:pt x="0" y="209410"/>
                  </a:lnTo>
                  <a:lnTo>
                    <a:pt x="0" y="385330"/>
                  </a:lnTo>
                  <a:lnTo>
                    <a:pt x="1245412" y="385330"/>
                  </a:lnTo>
                  <a:lnTo>
                    <a:pt x="1245412" y="209410"/>
                  </a:lnTo>
                  <a:lnTo>
                    <a:pt x="2374442" y="209410"/>
                  </a:lnTo>
                  <a:lnTo>
                    <a:pt x="2374442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582498" y="5897058"/>
            <a:ext cx="2495807" cy="1563248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Gorra Jevi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G223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18,5 x 25,5 x 12 cm. /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58 cm. circunferencia.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82499" y="7426886"/>
            <a:ext cx="236537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Cierre ajustable con hebilla metálica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582499" y="7602797"/>
            <a:ext cx="127000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y banda deslizante.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03294" y="7916193"/>
            <a:ext cx="1704339" cy="37125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Algodón cepillado grueso y poliéster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595195" y="7049199"/>
            <a:ext cx="4358640" cy="1678305"/>
            <a:chOff x="7595195" y="7049199"/>
            <a:chExt cx="4358640" cy="1678305"/>
          </a:xfrm>
        </p:grpSpPr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8" y="7971506"/>
              <a:ext cx="157995" cy="15799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595195" y="852684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653442" y="846513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4763" y="8465145"/>
              <a:ext cx="260913" cy="26176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18528" y="7049199"/>
              <a:ext cx="134980" cy="13612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6677" y="7242507"/>
              <a:ext cx="157922" cy="15786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5113" y="7253381"/>
              <a:ext cx="136121" cy="1361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5969" y="7683712"/>
              <a:ext cx="155876" cy="1550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6677" y="7902476"/>
              <a:ext cx="140078" cy="15726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0403973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0235903" y="1685812"/>
            <a:ext cx="8348345" cy="8595360"/>
            <a:chOff x="10235903" y="1685812"/>
            <a:chExt cx="8348345" cy="8595360"/>
          </a:xfrm>
        </p:grpSpPr>
        <p:pic>
          <p:nvPicPr>
            <p:cNvPr id="52" name="object 52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6673" y="7462132"/>
              <a:ext cx="132121" cy="15840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0241139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71" y="3620906"/>
            <a:ext cx="882090" cy="653400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366" y="3100716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1133" y="1685650"/>
            <a:ext cx="18006060" cy="9246235"/>
            <a:chOff x="1721133" y="1685650"/>
            <a:chExt cx="18006060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866704" y="5905055"/>
            <a:ext cx="4391660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y yute Yona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C590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6704" y="6763322"/>
            <a:ext cx="1861185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47,5 x 35 x 14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879402" y="2118500"/>
            <a:ext cx="5008880" cy="7942580"/>
            <a:chOff x="1879402" y="2118500"/>
            <a:chExt cx="5008880" cy="7942580"/>
          </a:xfrm>
        </p:grpSpPr>
        <p:pic>
          <p:nvPicPr>
            <p:cNvPr id="18" name="object 1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4" y="7443775"/>
              <a:ext cx="158005" cy="57874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79402" y="829366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37651" y="823196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8463" y="8232023"/>
              <a:ext cx="266638" cy="26171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4128" y="8231974"/>
              <a:ext cx="260915" cy="26176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4986" y="8547677"/>
              <a:ext cx="1497336" cy="149733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374986" y="854767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4202" y="2118500"/>
              <a:ext cx="2680546" cy="37695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199"/>
              <a:ext cx="134980" cy="1361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92" y="7242507"/>
              <a:ext cx="157921" cy="15786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0627" y="7253381"/>
              <a:ext cx="136121" cy="1361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1483" y="7683712"/>
              <a:ext cx="155876" cy="1550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92" y="7902476"/>
              <a:ext cx="140078" cy="15726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087505" y="7381638"/>
            <a:ext cx="1219200" cy="6523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5913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23 litros Yute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Algodón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89487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499226" y="2052554"/>
            <a:ext cx="8127365" cy="8015605"/>
            <a:chOff x="4499226" y="2052554"/>
            <a:chExt cx="8127365" cy="8015605"/>
          </a:xfrm>
        </p:grpSpPr>
        <p:pic>
          <p:nvPicPr>
            <p:cNvPr id="34" name="object 3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7" y="7462131"/>
              <a:ext cx="132121" cy="1584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504624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443775"/>
              <a:ext cx="157995" cy="36837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606974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65222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021603"/>
              <a:ext cx="260913" cy="26176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52298" y="2052554"/>
              <a:ext cx="2599509" cy="376899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13031" y="8554836"/>
              <a:ext cx="1497336" cy="149733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1113031" y="8554836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200"/>
              <a:ext cx="134980" cy="13612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4" y="7242507"/>
              <a:ext cx="157922" cy="15786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8201" y="7253381"/>
              <a:ext cx="136121" cy="13612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057" y="7683712"/>
              <a:ext cx="155876" cy="1550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6" y="7902476"/>
              <a:ext cx="140078" cy="15726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7594279" y="5905055"/>
            <a:ext cx="4227195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y yute Yari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C592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594279" y="6763322"/>
            <a:ext cx="1977389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39,5 x 31,5 x 16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15074" y="7381640"/>
            <a:ext cx="1520825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20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Yute y lona de algodón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417061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0226800" y="6863503"/>
            <a:ext cx="335280" cy="2714625"/>
            <a:chOff x="10226800" y="6863503"/>
            <a:chExt cx="335280" cy="2714625"/>
          </a:xfrm>
        </p:grpSpPr>
        <p:pic>
          <p:nvPicPr>
            <p:cNvPr id="53" name="object 5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1" y="7462132"/>
              <a:ext cx="132121" cy="15840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232198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13306924" y="5955695"/>
            <a:ext cx="2683510" cy="205633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8100" marR="304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Recoti Full Color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C587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1590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38 x 42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38100" marR="29337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72 g. aprox. (bolsa individual) y 140 g/m</a:t>
            </a:r>
            <a:r>
              <a:rPr sz="975" baseline="34188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13345022" y="2118500"/>
            <a:ext cx="4984750" cy="7875270"/>
            <a:chOff x="13345022" y="2118500"/>
            <a:chExt cx="4984750" cy="7875270"/>
          </a:xfrm>
        </p:grpSpPr>
        <p:pic>
          <p:nvPicPr>
            <p:cNvPr id="57" name="object 5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3" y="8183018"/>
              <a:ext cx="158005" cy="36836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3345022" y="88225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3403271" y="876082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54083" y="8760887"/>
              <a:ext cx="266638" cy="26171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19748" y="8760838"/>
              <a:ext cx="260915" cy="26176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35394" y="2118500"/>
              <a:ext cx="2109391" cy="376951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13336" y="5416829"/>
              <a:ext cx="589618" cy="47118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13334" y="4003260"/>
              <a:ext cx="589619" cy="141319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49506" y="4003260"/>
              <a:ext cx="589625" cy="47118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49504" y="4474450"/>
              <a:ext cx="589626" cy="141356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6816061" y="848039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31770" y="8496097"/>
              <a:ext cx="1175273" cy="1465934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6816061" y="848039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9662" y="7436622"/>
              <a:ext cx="134980" cy="13612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11" y="7629930"/>
              <a:ext cx="157922" cy="15786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6247" y="7640804"/>
              <a:ext cx="136121" cy="13612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103" y="8071135"/>
              <a:ext cx="155876" cy="15502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13" y="8289899"/>
              <a:ext cx="140078" cy="157264"/>
            </a:xfrm>
            <a:prstGeom prst="rect">
              <a:avLst/>
            </a:prstGeom>
          </p:spPr>
        </p:pic>
      </p:grpSp>
      <p:sp>
        <p:nvSpPr>
          <p:cNvPr id="75" name="object 75"/>
          <p:cNvSpPr txBox="1"/>
          <p:nvPr/>
        </p:nvSpPr>
        <p:spPr>
          <a:xfrm>
            <a:off x="13553123" y="8120882"/>
            <a:ext cx="1567180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50% Poliéster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50% Algodón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6155106" y="7214505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5965006" y="7223994"/>
            <a:ext cx="335280" cy="2703830"/>
            <a:chOff x="15965006" y="7223994"/>
            <a:chExt cx="335280" cy="2703830"/>
          </a:xfrm>
        </p:grpSpPr>
        <p:pic>
          <p:nvPicPr>
            <p:cNvPr id="78" name="object 78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7804" y="7849554"/>
              <a:ext cx="132121" cy="158400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5970242" y="7223994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81" name="object 8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82" name="Marcador de contenido 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587" y="4340895"/>
            <a:ext cx="1577500" cy="323387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38" y="4393489"/>
            <a:ext cx="628793" cy="782498"/>
          </a:xfrm>
          <a:prstGeom prst="rect">
            <a:avLst/>
          </a:prstGeom>
        </p:spPr>
      </p:pic>
      <p:pic>
        <p:nvPicPr>
          <p:cNvPr id="84" name="Imagen 83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8816" y="4727555"/>
            <a:ext cx="1080833" cy="217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" y="0"/>
            <a:ext cx="20105510" cy="1130934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933611" y="8977783"/>
            <a:ext cx="454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Escanea</a:t>
            </a:r>
            <a:r>
              <a:rPr lang="es-AR" sz="2000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 el código </a:t>
            </a:r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QR</a:t>
            </a:r>
          </a:p>
          <a:p>
            <a:pPr algn="l"/>
            <a:r>
              <a:rPr lang="es-AR" sz="2000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y accede a la </a:t>
            </a:r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versión PDF</a:t>
            </a:r>
            <a:endParaRPr lang="es-AR" sz="2000" b="1" dirty="0">
              <a:solidFill>
                <a:srgbClr val="ED2025"/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680" y="8474075"/>
            <a:ext cx="1715302" cy="171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0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9350" y="7793088"/>
            <a:ext cx="4130358" cy="230823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object 8"/>
          <p:cNvSpPr txBox="1"/>
          <p:nvPr/>
        </p:nvSpPr>
        <p:spPr>
          <a:xfrm>
            <a:off x="7089399" y="5689945"/>
            <a:ext cx="9799538" cy="1401567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algn="l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EDICIÓN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MODIFICACIÓN: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18992" marR="7597" algn="l" defTabSz="1367394">
              <a:spcBef>
                <a:spcPts val="748"/>
              </a:spcBef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textos,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imágenes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íconos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utilizados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archivo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son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100%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editables. </a:t>
            </a: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Puedes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modificarlos,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cambiarlos,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agregar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nuevos o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eliminarlos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según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tus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necesidades.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1292" y="8339049"/>
            <a:ext cx="10179462" cy="1790519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360840" marR="7597" indent="-342798" defTabSz="1367394">
              <a:spcBef>
                <a:spcPts val="748"/>
              </a:spcBef>
              <a:buFontTx/>
              <a:buAutoNum type="arabicPeriod"/>
              <a:tabLst>
                <a:tab pos="360840" algn="l"/>
              </a:tabLst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bien”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eliminarse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necesario.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 err="1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eliminarlos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deb</a:t>
            </a: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apretar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tecla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Supr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360840" marR="854621" indent="-342798" defTabSz="1367394">
              <a:spcBef>
                <a:spcPts val="748"/>
              </a:spcBef>
              <a:buFontTx/>
              <a:buAutoNum type="arabicPeriod"/>
              <a:tabLst>
                <a:tab pos="360840" algn="l"/>
              </a:tabLst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“Se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bien”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pueden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reemplazarse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seleccionando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7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haciendo: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click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derecho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--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&gt;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Cambiar</a:t>
            </a:r>
            <a:r>
              <a:rPr sz="1944" i="1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21388" y="3065825"/>
            <a:ext cx="7672506" cy="1401567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b="1" spc="-8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PÁGINAS: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18992" marR="7597" defTabSz="1367394">
              <a:spcBef>
                <a:spcPts val="748"/>
              </a:spcBef>
              <a:defRPr/>
            </a:pP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Puedes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diapositivas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seleccionando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página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apretando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tecla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“Supr”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o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haciendo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click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derecho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---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&gt;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i="1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”.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 rot="16200000">
            <a:off x="13352466" y="8481222"/>
            <a:ext cx="152400" cy="2286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5" name="Rectángulo 14"/>
          <p:cNvSpPr/>
          <p:nvPr/>
        </p:nvSpPr>
        <p:spPr>
          <a:xfrm rot="16200000">
            <a:off x="14459843" y="8640726"/>
            <a:ext cx="282516" cy="951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2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3" y="1082674"/>
            <a:ext cx="1212847" cy="4495801"/>
          </a:xfrm>
          <a:prstGeom prst="rect">
            <a:avLst/>
          </a:prstGeom>
        </p:spPr>
      </p:pic>
      <p:sp>
        <p:nvSpPr>
          <p:cNvPr id="14" name="object 3"/>
          <p:cNvSpPr txBox="1">
            <a:spLocks/>
          </p:cNvSpPr>
          <p:nvPr/>
        </p:nvSpPr>
        <p:spPr>
          <a:xfrm>
            <a:off x="2056691" y="14244"/>
            <a:ext cx="15990718" cy="1722767"/>
          </a:xfrm>
          <a:prstGeom prst="rect">
            <a:avLst/>
          </a:prstGeom>
        </p:spPr>
        <p:txBody>
          <a:bodyPr vert="horz" wrap="square" lIns="0" tIns="250686" rIns="0" bIns="0" rtlCol="0">
            <a:spAutoFit/>
          </a:bodyPr>
          <a:lstStyle>
            <a:lvl1pPr>
              <a:defRPr sz="5950" b="0" i="0">
                <a:solidFill>
                  <a:srgbClr val="3131B8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974"/>
              </a:spcBef>
            </a:pPr>
            <a:r>
              <a:rPr lang="es-AR" sz="6000" b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Poppins" panose="00000500000000000000" pitchFamily="2" charset="0"/>
              </a:rPr>
              <a:t>Instructivo</a:t>
            </a:r>
          </a:p>
          <a:p>
            <a:pPr algn="ctr">
              <a:spcBef>
                <a:spcPts val="867"/>
              </a:spcBef>
            </a:pPr>
            <a:r>
              <a:rPr lang="es-AR" sz="2400" i="1" spc="-3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52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instructivo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uso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interno.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Elimina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antes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lang="es-AR" sz="2400" i="1" spc="-12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compartir.</a:t>
            </a:r>
            <a:endParaRPr lang="es-AR" sz="2400" dirty="0">
              <a:solidFill>
                <a:schemeClr val="tx1">
                  <a:lumMod val="75000"/>
                  <a:lumOff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6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19071374" y="8474075"/>
            <a:ext cx="1212847" cy="449580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0725" y="2368601"/>
            <a:ext cx="6050776" cy="302736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1292" y="5395967"/>
            <a:ext cx="4054158" cy="228311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0155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8744052"/>
              <a:ext cx="157995" cy="1579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8323328"/>
              <a:ext cx="157995" cy="15799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8533687"/>
              <a:ext cx="157995" cy="15799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80" y="8954418"/>
              <a:ext cx="158005" cy="15799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06974" y="938356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65222" y="932185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9321865"/>
              <a:ext cx="260913" cy="2617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83" y="2267782"/>
              <a:ext cx="4890120" cy="31495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08090" y="8496550"/>
              <a:ext cx="1497336" cy="14973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808090" y="8496550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62050" y="8664615"/>
              <a:ext cx="2064025" cy="13960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200"/>
              <a:ext cx="134980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902178"/>
              <a:ext cx="135597" cy="1578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6" y="7462395"/>
              <a:ext cx="157911" cy="15786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6875" y="7473270"/>
              <a:ext cx="136121" cy="1361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594278" y="5905055"/>
            <a:ext cx="4931041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Parlante Bluetooth Turbo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EC784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94279" y="6763322"/>
            <a:ext cx="2560957" cy="1392048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857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9,5 x 23 x 14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ABS, metal y silicona.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Rango de frecuencia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75-180 KHZ.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Frecuencia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2,4 GHz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(2408-2408 MHz).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15074" y="8261184"/>
            <a:ext cx="2254492" cy="8616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29944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10W Bluetooth 5.0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1.800 mAh con protección Alcance 10 metros aprox.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417061" y="6827082"/>
            <a:ext cx="2217381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 err="1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</a:t>
            </a: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 err="1" smtClean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láser</a:t>
            </a:r>
            <a:r>
              <a:rPr lang="es-AR" sz="1150" dirty="0" smtClean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</a:br>
            <a:r>
              <a:rPr sz="1150" dirty="0" smtClean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</a:t>
            </a: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844778" y="2907146"/>
            <a:ext cx="9879330" cy="7125970"/>
            <a:chOff x="1844778" y="2907146"/>
            <a:chExt cx="9879330" cy="7125970"/>
          </a:xfrm>
        </p:grpSpPr>
        <p:pic>
          <p:nvPicPr>
            <p:cNvPr id="32" name="object 3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7498" y="7253381"/>
              <a:ext cx="136121" cy="1361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56" y="7242805"/>
              <a:ext cx="132969" cy="15727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8" y="8216319"/>
              <a:ext cx="157995" cy="15799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8" y="7795595"/>
              <a:ext cx="157995" cy="15799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8" y="8005955"/>
              <a:ext cx="157995" cy="15799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879400" y="864545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37647" y="858375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583762"/>
              <a:ext cx="260913" cy="26176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1758" y="2907147"/>
              <a:ext cx="2302401" cy="231652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9" y="2907146"/>
              <a:ext cx="2481993" cy="23165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0984" y="8519682"/>
              <a:ext cx="1497357" cy="149737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790984" y="851968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4" h="1497965">
                  <a:moveTo>
                    <a:pt x="794384" y="1495964"/>
                  </a:moveTo>
                  <a:lnTo>
                    <a:pt x="841482" y="1491606"/>
                  </a:lnTo>
                  <a:lnTo>
                    <a:pt x="887634" y="1484407"/>
                  </a:lnTo>
                  <a:lnTo>
                    <a:pt x="932756" y="1474461"/>
                  </a:lnTo>
                  <a:lnTo>
                    <a:pt x="976766" y="1461862"/>
                  </a:lnTo>
                  <a:lnTo>
                    <a:pt x="1019580" y="1446704"/>
                  </a:lnTo>
                  <a:lnTo>
                    <a:pt x="1061117" y="1429080"/>
                  </a:lnTo>
                  <a:lnTo>
                    <a:pt x="1101293" y="1409083"/>
                  </a:lnTo>
                  <a:lnTo>
                    <a:pt x="1140025" y="1386808"/>
                  </a:lnTo>
                  <a:lnTo>
                    <a:pt x="1177231" y="1362348"/>
                  </a:lnTo>
                  <a:lnTo>
                    <a:pt x="1212827" y="1335797"/>
                  </a:lnTo>
                  <a:lnTo>
                    <a:pt x="1246732" y="1307247"/>
                  </a:lnTo>
                  <a:lnTo>
                    <a:pt x="1278862" y="1276794"/>
                  </a:lnTo>
                  <a:lnTo>
                    <a:pt x="1309134" y="1244530"/>
                  </a:lnTo>
                  <a:lnTo>
                    <a:pt x="1337465" y="1210550"/>
                  </a:lnTo>
                  <a:lnTo>
                    <a:pt x="1363773" y="1174947"/>
                  </a:lnTo>
                  <a:lnTo>
                    <a:pt x="1387975" y="1137813"/>
                  </a:lnTo>
                  <a:lnTo>
                    <a:pt x="1409989" y="1099245"/>
                  </a:lnTo>
                  <a:lnTo>
                    <a:pt x="1429730" y="1059333"/>
                  </a:lnTo>
                  <a:lnTo>
                    <a:pt x="1447117" y="1018174"/>
                  </a:lnTo>
                  <a:lnTo>
                    <a:pt x="1462067" y="975859"/>
                  </a:lnTo>
                  <a:lnTo>
                    <a:pt x="1474496" y="932483"/>
                  </a:lnTo>
                  <a:lnTo>
                    <a:pt x="1484323" y="888140"/>
                  </a:lnTo>
                  <a:lnTo>
                    <a:pt x="1491464" y="842922"/>
                  </a:lnTo>
                  <a:lnTo>
                    <a:pt x="1495836" y="796924"/>
                  </a:lnTo>
                  <a:lnTo>
                    <a:pt x="1497357" y="750240"/>
                  </a:lnTo>
                  <a:lnTo>
                    <a:pt x="1495943" y="702962"/>
                  </a:lnTo>
                  <a:lnTo>
                    <a:pt x="1491585" y="655872"/>
                  </a:lnTo>
                  <a:lnTo>
                    <a:pt x="1484387" y="609728"/>
                  </a:lnTo>
                  <a:lnTo>
                    <a:pt x="1474442" y="564613"/>
                  </a:lnTo>
                  <a:lnTo>
                    <a:pt x="1461844" y="520608"/>
                  </a:lnTo>
                  <a:lnTo>
                    <a:pt x="1446687" y="477798"/>
                  </a:lnTo>
                  <a:lnTo>
                    <a:pt x="1429065" y="436264"/>
                  </a:lnTo>
                  <a:lnTo>
                    <a:pt x="1409070" y="396091"/>
                  </a:lnTo>
                  <a:lnTo>
                    <a:pt x="1386797" y="357360"/>
                  </a:lnTo>
                  <a:lnTo>
                    <a:pt x="1362338" y="320155"/>
                  </a:lnTo>
                  <a:lnTo>
                    <a:pt x="1335789" y="284558"/>
                  </a:lnTo>
                  <a:lnTo>
                    <a:pt x="1307242" y="250653"/>
                  </a:lnTo>
                  <a:lnTo>
                    <a:pt x="1276791" y="218522"/>
                  </a:lnTo>
                  <a:lnTo>
                    <a:pt x="1244529" y="188249"/>
                  </a:lnTo>
                  <a:lnTo>
                    <a:pt x="1210551" y="159915"/>
                  </a:lnTo>
                  <a:lnTo>
                    <a:pt x="1174950" y="133604"/>
                  </a:lnTo>
                  <a:lnTo>
                    <a:pt x="1137818" y="109400"/>
                  </a:lnTo>
                  <a:lnTo>
                    <a:pt x="1099251" y="87384"/>
                  </a:lnTo>
                  <a:lnTo>
                    <a:pt x="1059342" y="67640"/>
                  </a:lnTo>
                  <a:lnTo>
                    <a:pt x="1018183" y="50250"/>
                  </a:lnTo>
                  <a:lnTo>
                    <a:pt x="975870" y="35298"/>
                  </a:lnTo>
                  <a:lnTo>
                    <a:pt x="932495" y="22866"/>
                  </a:lnTo>
                  <a:lnTo>
                    <a:pt x="888152" y="13037"/>
                  </a:lnTo>
                  <a:lnTo>
                    <a:pt x="842935" y="5895"/>
                  </a:lnTo>
                  <a:lnTo>
                    <a:pt x="796937" y="1521"/>
                  </a:lnTo>
                  <a:lnTo>
                    <a:pt x="750251" y="0"/>
                  </a:lnTo>
                  <a:lnTo>
                    <a:pt x="702973" y="1413"/>
                  </a:lnTo>
                  <a:lnTo>
                    <a:pt x="655874" y="5771"/>
                  </a:lnTo>
                  <a:lnTo>
                    <a:pt x="609722" y="12971"/>
                  </a:lnTo>
                  <a:lnTo>
                    <a:pt x="564600" y="22918"/>
                  </a:lnTo>
                  <a:lnTo>
                    <a:pt x="520590" y="35519"/>
                  </a:lnTo>
                  <a:lnTo>
                    <a:pt x="477776" y="50679"/>
                  </a:lnTo>
                  <a:lnTo>
                    <a:pt x="436239" y="68306"/>
                  </a:lnTo>
                  <a:lnTo>
                    <a:pt x="396063" y="88305"/>
                  </a:lnTo>
                  <a:lnTo>
                    <a:pt x="357331" y="110583"/>
                  </a:lnTo>
                  <a:lnTo>
                    <a:pt x="320125" y="135046"/>
                  </a:lnTo>
                  <a:lnTo>
                    <a:pt x="284529" y="161600"/>
                  </a:lnTo>
                  <a:lnTo>
                    <a:pt x="250624" y="190152"/>
                  </a:lnTo>
                  <a:lnTo>
                    <a:pt x="218495" y="220608"/>
                  </a:lnTo>
                  <a:lnTo>
                    <a:pt x="188223" y="252874"/>
                  </a:lnTo>
                  <a:lnTo>
                    <a:pt x="159891" y="286856"/>
                  </a:lnTo>
                  <a:lnTo>
                    <a:pt x="133583" y="322461"/>
                  </a:lnTo>
                  <a:lnTo>
                    <a:pt x="109381" y="359595"/>
                  </a:lnTo>
                  <a:lnTo>
                    <a:pt x="87368" y="398164"/>
                  </a:lnTo>
                  <a:lnTo>
                    <a:pt x="67626" y="438075"/>
                  </a:lnTo>
                  <a:lnTo>
                    <a:pt x="50239" y="479234"/>
                  </a:lnTo>
                  <a:lnTo>
                    <a:pt x="35289" y="521547"/>
                  </a:lnTo>
                  <a:lnTo>
                    <a:pt x="22860" y="564921"/>
                  </a:lnTo>
                  <a:lnTo>
                    <a:pt x="13033" y="609261"/>
                  </a:lnTo>
                  <a:lnTo>
                    <a:pt x="5893" y="654474"/>
                  </a:lnTo>
                  <a:lnTo>
                    <a:pt x="1520" y="700467"/>
                  </a:lnTo>
                  <a:lnTo>
                    <a:pt x="0" y="747145"/>
                  </a:lnTo>
                  <a:lnTo>
                    <a:pt x="1413" y="794415"/>
                  </a:lnTo>
                  <a:lnTo>
                    <a:pt x="5771" y="841513"/>
                  </a:lnTo>
                  <a:lnTo>
                    <a:pt x="12969" y="887664"/>
                  </a:lnTo>
                  <a:lnTo>
                    <a:pt x="22914" y="932786"/>
                  </a:lnTo>
                  <a:lnTo>
                    <a:pt x="35512" y="976796"/>
                  </a:lnTo>
                  <a:lnTo>
                    <a:pt x="50669" y="1019609"/>
                  </a:lnTo>
                  <a:lnTo>
                    <a:pt x="68292" y="1061145"/>
                  </a:lnTo>
                  <a:lnTo>
                    <a:pt x="88286" y="1101320"/>
                  </a:lnTo>
                  <a:lnTo>
                    <a:pt x="110560" y="1140052"/>
                  </a:lnTo>
                  <a:lnTo>
                    <a:pt x="135018" y="1177257"/>
                  </a:lnTo>
                  <a:lnTo>
                    <a:pt x="161567" y="1212852"/>
                  </a:lnTo>
                  <a:lnTo>
                    <a:pt x="190114" y="1246756"/>
                  </a:lnTo>
                  <a:lnTo>
                    <a:pt x="220565" y="1278884"/>
                  </a:lnTo>
                  <a:lnTo>
                    <a:pt x="252827" y="1309155"/>
                  </a:lnTo>
                  <a:lnTo>
                    <a:pt x="286805" y="1337486"/>
                  </a:lnTo>
                  <a:lnTo>
                    <a:pt x="322407" y="1363794"/>
                  </a:lnTo>
                  <a:lnTo>
                    <a:pt x="359538" y="1387995"/>
                  </a:lnTo>
                  <a:lnTo>
                    <a:pt x="398105" y="1410008"/>
                  </a:lnTo>
                  <a:lnTo>
                    <a:pt x="438014" y="1429749"/>
                  </a:lnTo>
                  <a:lnTo>
                    <a:pt x="479173" y="1447135"/>
                  </a:lnTo>
                  <a:lnTo>
                    <a:pt x="521486" y="1462085"/>
                  </a:lnTo>
                  <a:lnTo>
                    <a:pt x="564861" y="1474514"/>
                  </a:lnTo>
                  <a:lnTo>
                    <a:pt x="609204" y="1484341"/>
                  </a:lnTo>
                  <a:lnTo>
                    <a:pt x="654422" y="1491482"/>
                  </a:lnTo>
                  <a:lnTo>
                    <a:pt x="700420" y="1495855"/>
                  </a:lnTo>
                  <a:lnTo>
                    <a:pt x="747105" y="1497376"/>
                  </a:lnTo>
                  <a:lnTo>
                    <a:pt x="794384" y="1495964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0581" y="8270187"/>
              <a:ext cx="1922088" cy="153561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199"/>
              <a:ext cx="134980" cy="1361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4443" y="7462785"/>
              <a:ext cx="101124" cy="15709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9" y="7902178"/>
              <a:ext cx="135597" cy="15786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92" y="7242507"/>
              <a:ext cx="157912" cy="15786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9300" y="7253382"/>
              <a:ext cx="136121" cy="136121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1832079" y="5905055"/>
            <a:ext cx="4972080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Parlante Bluetooth Kugel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832079" y="6763322"/>
            <a:ext cx="2527557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9,6 x 8,4 </a:t>
            </a:r>
            <a:r>
              <a:rPr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cm.</a:t>
            </a:r>
            <a:r>
              <a:rPr lang="es-AR"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Plástico ABS.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52874" y="7733451"/>
            <a:ext cx="1088390" cy="656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5W x 1 Bluetooth 5.3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800 mAh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689487" y="6827082"/>
            <a:ext cx="2253603" cy="12426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499388" y="1685812"/>
            <a:ext cx="14084935" cy="8595360"/>
            <a:chOff x="4499388" y="1685812"/>
            <a:chExt cx="14084935" cy="8595360"/>
          </a:xfrm>
        </p:grpSpPr>
        <p:pic>
          <p:nvPicPr>
            <p:cNvPr id="56" name="object 5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7" y="7682020"/>
              <a:ext cx="132121" cy="15840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50462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5" name="object 65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208" y="4286705"/>
            <a:ext cx="891089" cy="180000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844" y="3734718"/>
            <a:ext cx="850359" cy="6298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594279" y="5830425"/>
            <a:ext cx="462661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Guirnalda de luces led Radiant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EC790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94279" y="6763322"/>
            <a:ext cx="231457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9 x 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Plástico ABS.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606974" y="2118495"/>
            <a:ext cx="4969510" cy="7928609"/>
            <a:chOff x="7606974" y="2118495"/>
            <a:chExt cx="4969510" cy="7928609"/>
          </a:xfrm>
        </p:grpSpPr>
        <p:pic>
          <p:nvPicPr>
            <p:cNvPr id="14" name="object 14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795595"/>
              <a:ext cx="158007" cy="120984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06974" y="92765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65221" y="921486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9214875"/>
              <a:ext cx="260913" cy="2617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75297" y="8533689"/>
              <a:ext cx="1497336" cy="149733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975297" y="8533689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3967" y="8447868"/>
              <a:ext cx="852108" cy="14501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9867" y="2118495"/>
              <a:ext cx="3686945" cy="368237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1616" y="7049199"/>
              <a:ext cx="134980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017" y="7242896"/>
              <a:ext cx="101124" cy="1570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87354" y="7253382"/>
              <a:ext cx="136121" cy="1361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2" y="7902178"/>
              <a:ext cx="135597" cy="1578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5" y="7462395"/>
              <a:ext cx="157911" cy="15786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815074" y="7733448"/>
            <a:ext cx="1684655" cy="12877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Entrada 5V, 1A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10.000 mAh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Alcance iluminación 5 m. Autonomía 2-5 hs Lumens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170 g.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417061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812044" y="2676145"/>
            <a:ext cx="8750300" cy="7345680"/>
            <a:chOff x="1812044" y="2676145"/>
            <a:chExt cx="8750300" cy="7345680"/>
          </a:xfrm>
        </p:grpSpPr>
        <p:pic>
          <p:nvPicPr>
            <p:cNvPr id="30" name="object 3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9761" y="7682020"/>
              <a:ext cx="132121" cy="1584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72358" y="2676145"/>
              <a:ext cx="3769518" cy="239820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330701" y="861819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6413" y="8691327"/>
              <a:ext cx="1355969" cy="124114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330701" y="861819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8175" y="8691141"/>
              <a:ext cx="969619" cy="124114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2046" y="8216319"/>
              <a:ext cx="157995" cy="15799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2046" y="7795595"/>
              <a:ext cx="157995" cy="15799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2046" y="8005955"/>
              <a:ext cx="157995" cy="15799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2044" y="8426686"/>
              <a:ext cx="157995" cy="15799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812044" y="885583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70292" y="879412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01610" y="8794136"/>
              <a:ext cx="260913" cy="26176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199"/>
              <a:ext cx="134980" cy="13612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4443" y="7462785"/>
              <a:ext cx="101124" cy="15709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9780" y="7473270"/>
              <a:ext cx="136121" cy="1361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9" y="7902178"/>
              <a:ext cx="135597" cy="15786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7" y="7682020"/>
              <a:ext cx="132121" cy="1584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9924" y="7253381"/>
              <a:ext cx="136121" cy="13612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1" y="7242805"/>
              <a:ext cx="132969" cy="157272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1799347" y="5897058"/>
            <a:ext cx="405574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Parlante Bluetooth Cannes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EC752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799347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7,5 x 4 cm.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 y metal.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20141" y="7733451"/>
            <a:ext cx="908685" cy="8616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3W Bluetooth 5.0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29146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800 mAh 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689487" y="6827082"/>
            <a:ext cx="1903095" cy="146386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en pantógrafo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499388" y="1685812"/>
            <a:ext cx="14084935" cy="8595360"/>
            <a:chOff x="4499388" y="1685812"/>
            <a:chExt cx="14084935" cy="8595360"/>
          </a:xfrm>
        </p:grpSpPr>
        <p:pic>
          <p:nvPicPr>
            <p:cNvPr id="56" name="object 5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272" y="8119417"/>
              <a:ext cx="132791" cy="15706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50462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5" name="object 65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62" y="3749675"/>
            <a:ext cx="1435108" cy="289892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847" y="2813773"/>
            <a:ext cx="935395" cy="440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84189" y="1887442"/>
            <a:ext cx="12243435" cy="9044305"/>
            <a:chOff x="7484189" y="1887442"/>
            <a:chExt cx="122434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290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135020" y="8569652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7252" y="8590767"/>
              <a:ext cx="1214799" cy="12611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135020" y="8569652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62594" y="8569652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4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2449" y="8595513"/>
              <a:ext cx="1245204" cy="13334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862594" y="8569652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4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48158" y="2552791"/>
              <a:ext cx="1584229" cy="33352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84798" y="2120889"/>
              <a:ext cx="1189654" cy="376472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1146" y="7049199"/>
              <a:ext cx="134980" cy="1361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547" y="7462785"/>
              <a:ext cx="101124" cy="1570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76884" y="7473270"/>
              <a:ext cx="136121" cy="13612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9296" y="7677453"/>
              <a:ext cx="153466" cy="16753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11952" y="7693159"/>
              <a:ext cx="136121" cy="1361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9292" y="8122067"/>
              <a:ext cx="135597" cy="15786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9291" y="7901909"/>
              <a:ext cx="132121" cy="1584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9288" y="8339196"/>
              <a:ext cx="131291" cy="163372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0406591" y="6827082"/>
            <a:ext cx="1903095" cy="16780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Impresión 360° Digital Serigrafía Tampografía 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0419284" y="7049199"/>
            <a:ext cx="7570470" cy="1014094"/>
            <a:chOff x="10419284" y="7049199"/>
            <a:chExt cx="7570470" cy="1014094"/>
          </a:xfrm>
        </p:grpSpPr>
        <p:pic>
          <p:nvPicPr>
            <p:cNvPr id="26" name="object 2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77027" y="7253381"/>
              <a:ext cx="136121" cy="1361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9284" y="7242805"/>
              <a:ext cx="132969" cy="157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2283" y="7049199"/>
              <a:ext cx="134980" cy="1361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2694" y="7462785"/>
              <a:ext cx="101114" cy="15709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18021" y="7473270"/>
              <a:ext cx="136121" cy="1361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0432" y="7677453"/>
              <a:ext cx="153467" cy="16753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53090" y="7693159"/>
              <a:ext cx="136121" cy="1361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0425" y="7899419"/>
              <a:ext cx="131288" cy="16337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6147727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Impresión 360° Digital 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580941" y="1685650"/>
            <a:ext cx="15873730" cy="8595360"/>
            <a:chOff x="1580941" y="1685650"/>
            <a:chExt cx="15873730" cy="8595360"/>
          </a:xfrm>
        </p:grpSpPr>
        <p:pic>
          <p:nvPicPr>
            <p:cNvPr id="36" name="object 3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18165" y="7253381"/>
              <a:ext cx="136121" cy="13612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0430" y="7242805"/>
              <a:ext cx="132969" cy="1572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4552" y="7619686"/>
              <a:ext cx="158005" cy="15800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3798884" y="804883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857133" y="79871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88452" y="7987135"/>
              <a:ext cx="260915" cy="26176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4557" y="7987127"/>
              <a:ext cx="390979" cy="26177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8" y="7619686"/>
              <a:ext cx="158005" cy="15800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059530" y="804883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117779" y="79871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9" y="7987135"/>
              <a:ext cx="260915" cy="26176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7987127"/>
              <a:ext cx="390979" cy="26177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59628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221727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13321853" y="5897058"/>
            <a:ext cx="347980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sublimable Rex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T546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321853" y="6763322"/>
            <a:ext cx="1718310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7,2 x 25,5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Aluminio.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3542653" y="759095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750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582499" y="5897058"/>
            <a:ext cx="3484879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sublimable Roy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T533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582499" y="6763322"/>
            <a:ext cx="1718310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6,5 x 17,5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Aluminio.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803299" y="759095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400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54924" y="5897058"/>
            <a:ext cx="472313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térmica Ally sublimable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752439" y="2031351"/>
            <a:ext cx="3146425" cy="8029575"/>
            <a:chOff x="3752439" y="2031351"/>
            <a:chExt cx="3146425" cy="8029575"/>
          </a:xfrm>
        </p:grpSpPr>
        <p:pic>
          <p:nvPicPr>
            <p:cNvPr id="62" name="object 62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7916" y="8580123"/>
              <a:ext cx="1464876" cy="146487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2439" y="2031351"/>
              <a:ext cx="1144073" cy="376951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5417916" y="8580123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854924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7 x 23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1867624" y="7049199"/>
            <a:ext cx="4371975" cy="2007235"/>
            <a:chOff x="1867624" y="7049199"/>
            <a:chExt cx="4371975" cy="2007235"/>
          </a:xfrm>
        </p:grpSpPr>
        <p:pic>
          <p:nvPicPr>
            <p:cNvPr id="67" name="object 6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8" y="8426707"/>
              <a:ext cx="157995" cy="15799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216338"/>
              <a:ext cx="158005" cy="15799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7795598"/>
              <a:ext cx="158005" cy="15800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005969"/>
              <a:ext cx="158005" cy="157995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331956" y="88558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390204" y="879414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524" y="8794158"/>
              <a:ext cx="260915" cy="26176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8" y="8794150"/>
              <a:ext cx="390979" cy="26177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199"/>
              <a:ext cx="134980" cy="13612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4443" y="7462785"/>
              <a:ext cx="101124" cy="15709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9780" y="7473270"/>
              <a:ext cx="136121" cy="13612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4" y="7679530"/>
              <a:ext cx="131291" cy="163372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2075725" y="7733465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450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689487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4499388" y="6868900"/>
            <a:ext cx="1496695" cy="2703830"/>
            <a:chOff x="4499388" y="6868900"/>
            <a:chExt cx="1496695" cy="2703830"/>
          </a:xfrm>
        </p:grpSpPr>
        <p:pic>
          <p:nvPicPr>
            <p:cNvPr id="82" name="object 8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9924" y="7253381"/>
              <a:ext cx="136121" cy="13612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1" y="7242805"/>
              <a:ext cx="132969" cy="157272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450462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86" name="object 86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87" name="Imagen 86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3" r="56131"/>
          <a:stretch/>
        </p:blipFill>
        <p:spPr>
          <a:xfrm>
            <a:off x="3803649" y="3326897"/>
            <a:ext cx="1066801" cy="2146789"/>
          </a:xfrm>
          <a:prstGeom prst="rect">
            <a:avLst/>
          </a:prstGeom>
        </p:spPr>
      </p:pic>
      <p:pic>
        <p:nvPicPr>
          <p:cNvPr id="88" name="Imagen 87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7" r="54490"/>
          <a:stretch/>
        </p:blipFill>
        <p:spPr>
          <a:xfrm>
            <a:off x="9271000" y="3517570"/>
            <a:ext cx="1219200" cy="2146789"/>
          </a:xfrm>
          <a:prstGeom prst="rect">
            <a:avLst/>
          </a:prstGeom>
        </p:spPr>
      </p:pic>
      <p:pic>
        <p:nvPicPr>
          <p:cNvPr id="91" name="Imagen 90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r="55432"/>
          <a:stretch/>
        </p:blipFill>
        <p:spPr>
          <a:xfrm>
            <a:off x="15176500" y="3517570"/>
            <a:ext cx="1142999" cy="21467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6" y="1887442"/>
              <a:ext cx="5185737" cy="29108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9923" y="2025250"/>
              <a:ext cx="1304253" cy="376951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18528" y="7049200"/>
              <a:ext cx="134980" cy="1361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929" y="7462785"/>
              <a:ext cx="101124" cy="1570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6679" y="7237675"/>
              <a:ext cx="153466" cy="1675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09334" y="7253382"/>
              <a:ext cx="136121" cy="136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6674" y="7902178"/>
              <a:ext cx="135597" cy="15786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594279" y="5897058"/>
            <a:ext cx="3662679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de vidrio Laguna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T607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403973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360° Digital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835279" y="2052291"/>
            <a:ext cx="8714105" cy="7994650"/>
            <a:chOff x="1835279" y="2052291"/>
            <a:chExt cx="8714105" cy="7994650"/>
          </a:xfrm>
        </p:grpSpPr>
        <p:pic>
          <p:nvPicPr>
            <p:cNvPr id="24" name="object 2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6673" y="7682020"/>
              <a:ext cx="132121" cy="1584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8" y="7795597"/>
              <a:ext cx="158005" cy="15800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071310" y="822474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129559" y="816303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60878" y="8163046"/>
              <a:ext cx="260915" cy="26176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83" y="8163038"/>
              <a:ext cx="390979" cy="2617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241139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3140" y="2052291"/>
              <a:ext cx="889700" cy="376951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2655" y="4177883"/>
              <a:ext cx="185354" cy="78531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5840" y="4177883"/>
              <a:ext cx="185345" cy="78531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39039" y="4177883"/>
              <a:ext cx="186218" cy="78531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6285" y="4177883"/>
              <a:ext cx="185354" cy="78531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39470" y="5036495"/>
              <a:ext cx="185354" cy="78531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2655" y="5036495"/>
              <a:ext cx="185345" cy="78531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5840" y="5036495"/>
              <a:ext cx="185345" cy="78531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5854" y="5036495"/>
              <a:ext cx="186216" cy="7853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9376" y="8566592"/>
              <a:ext cx="1387392" cy="138739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279376" y="8566592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7"/>
                  </a:lnTo>
                  <a:lnTo>
                    <a:pt x="833323" y="1373273"/>
                  </a:lnTo>
                  <a:lnTo>
                    <a:pt x="877894" y="1362570"/>
                  </a:lnTo>
                  <a:lnTo>
                    <a:pt x="921305" y="1349041"/>
                  </a:lnTo>
                  <a:lnTo>
                    <a:pt x="963453" y="1332791"/>
                  </a:lnTo>
                  <a:lnTo>
                    <a:pt x="1004234" y="1313924"/>
                  </a:lnTo>
                  <a:lnTo>
                    <a:pt x="1043543" y="1292545"/>
                  </a:lnTo>
                  <a:lnTo>
                    <a:pt x="1081277" y="1268757"/>
                  </a:lnTo>
                  <a:lnTo>
                    <a:pt x="1117331" y="1242664"/>
                  </a:lnTo>
                  <a:lnTo>
                    <a:pt x="1151600" y="1214371"/>
                  </a:lnTo>
                  <a:lnTo>
                    <a:pt x="1183982" y="1183982"/>
                  </a:lnTo>
                  <a:lnTo>
                    <a:pt x="1214371" y="1151600"/>
                  </a:lnTo>
                  <a:lnTo>
                    <a:pt x="1242664" y="1117331"/>
                  </a:lnTo>
                  <a:lnTo>
                    <a:pt x="1268757" y="1081277"/>
                  </a:lnTo>
                  <a:lnTo>
                    <a:pt x="1292545" y="1043543"/>
                  </a:lnTo>
                  <a:lnTo>
                    <a:pt x="1313924" y="1004234"/>
                  </a:lnTo>
                  <a:lnTo>
                    <a:pt x="1332791" y="963453"/>
                  </a:lnTo>
                  <a:lnTo>
                    <a:pt x="1349041" y="921305"/>
                  </a:lnTo>
                  <a:lnTo>
                    <a:pt x="1362570" y="877894"/>
                  </a:lnTo>
                  <a:lnTo>
                    <a:pt x="1373273" y="833323"/>
                  </a:lnTo>
                  <a:lnTo>
                    <a:pt x="1381047" y="787697"/>
                  </a:lnTo>
                  <a:lnTo>
                    <a:pt x="1385788" y="741120"/>
                  </a:lnTo>
                  <a:lnTo>
                    <a:pt x="1387392" y="693696"/>
                  </a:lnTo>
                  <a:lnTo>
                    <a:pt x="1385788" y="646272"/>
                  </a:lnTo>
                  <a:lnTo>
                    <a:pt x="1381047" y="599695"/>
                  </a:lnTo>
                  <a:lnTo>
                    <a:pt x="1373273" y="554069"/>
                  </a:lnTo>
                  <a:lnTo>
                    <a:pt x="1362570" y="509498"/>
                  </a:lnTo>
                  <a:lnTo>
                    <a:pt x="1349041" y="466086"/>
                  </a:lnTo>
                  <a:lnTo>
                    <a:pt x="1332791" y="423938"/>
                  </a:lnTo>
                  <a:lnTo>
                    <a:pt x="1313924" y="383157"/>
                  </a:lnTo>
                  <a:lnTo>
                    <a:pt x="1292545" y="343848"/>
                  </a:lnTo>
                  <a:lnTo>
                    <a:pt x="1268757" y="306114"/>
                  </a:lnTo>
                  <a:lnTo>
                    <a:pt x="1242664" y="270061"/>
                  </a:lnTo>
                  <a:lnTo>
                    <a:pt x="1214371" y="235791"/>
                  </a:lnTo>
                  <a:lnTo>
                    <a:pt x="1183982" y="203410"/>
                  </a:lnTo>
                  <a:lnTo>
                    <a:pt x="1151600" y="173020"/>
                  </a:lnTo>
                  <a:lnTo>
                    <a:pt x="1117331" y="144727"/>
                  </a:lnTo>
                  <a:lnTo>
                    <a:pt x="1081277" y="118634"/>
                  </a:lnTo>
                  <a:lnTo>
                    <a:pt x="1043543" y="94846"/>
                  </a:lnTo>
                  <a:lnTo>
                    <a:pt x="1004234" y="73467"/>
                  </a:lnTo>
                  <a:lnTo>
                    <a:pt x="963453" y="54600"/>
                  </a:lnTo>
                  <a:lnTo>
                    <a:pt x="921305" y="38351"/>
                  </a:lnTo>
                  <a:lnTo>
                    <a:pt x="877894" y="24822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2"/>
                  </a:lnTo>
                  <a:lnTo>
                    <a:pt x="466086" y="38351"/>
                  </a:lnTo>
                  <a:lnTo>
                    <a:pt x="423938" y="54600"/>
                  </a:lnTo>
                  <a:lnTo>
                    <a:pt x="383157" y="73467"/>
                  </a:lnTo>
                  <a:lnTo>
                    <a:pt x="343848" y="94846"/>
                  </a:lnTo>
                  <a:lnTo>
                    <a:pt x="306114" y="118634"/>
                  </a:lnTo>
                  <a:lnTo>
                    <a:pt x="270061" y="144727"/>
                  </a:lnTo>
                  <a:lnTo>
                    <a:pt x="235791" y="173020"/>
                  </a:lnTo>
                  <a:lnTo>
                    <a:pt x="203410" y="203410"/>
                  </a:lnTo>
                  <a:lnTo>
                    <a:pt x="173020" y="235791"/>
                  </a:lnTo>
                  <a:lnTo>
                    <a:pt x="144727" y="270061"/>
                  </a:lnTo>
                  <a:lnTo>
                    <a:pt x="118634" y="306114"/>
                  </a:lnTo>
                  <a:lnTo>
                    <a:pt x="94846" y="343848"/>
                  </a:lnTo>
                  <a:lnTo>
                    <a:pt x="73467" y="383157"/>
                  </a:lnTo>
                  <a:lnTo>
                    <a:pt x="54600" y="423938"/>
                  </a:lnTo>
                  <a:lnTo>
                    <a:pt x="38351" y="466086"/>
                  </a:lnTo>
                  <a:lnTo>
                    <a:pt x="24822" y="509498"/>
                  </a:lnTo>
                  <a:lnTo>
                    <a:pt x="14118" y="554069"/>
                  </a:lnTo>
                  <a:lnTo>
                    <a:pt x="6344" y="599695"/>
                  </a:lnTo>
                  <a:lnTo>
                    <a:pt x="1603" y="646272"/>
                  </a:lnTo>
                  <a:lnTo>
                    <a:pt x="0" y="693696"/>
                  </a:lnTo>
                  <a:lnTo>
                    <a:pt x="1603" y="741120"/>
                  </a:lnTo>
                  <a:lnTo>
                    <a:pt x="6344" y="787697"/>
                  </a:lnTo>
                  <a:lnTo>
                    <a:pt x="14118" y="833323"/>
                  </a:lnTo>
                  <a:lnTo>
                    <a:pt x="24822" y="877894"/>
                  </a:lnTo>
                  <a:lnTo>
                    <a:pt x="38351" y="921305"/>
                  </a:lnTo>
                  <a:lnTo>
                    <a:pt x="54600" y="963453"/>
                  </a:lnTo>
                  <a:lnTo>
                    <a:pt x="73467" y="1004234"/>
                  </a:lnTo>
                  <a:lnTo>
                    <a:pt x="94846" y="1043543"/>
                  </a:lnTo>
                  <a:lnTo>
                    <a:pt x="118634" y="1081277"/>
                  </a:lnTo>
                  <a:lnTo>
                    <a:pt x="144727" y="1117331"/>
                  </a:lnTo>
                  <a:lnTo>
                    <a:pt x="173020" y="1151600"/>
                  </a:lnTo>
                  <a:lnTo>
                    <a:pt x="203410" y="1183982"/>
                  </a:lnTo>
                  <a:lnTo>
                    <a:pt x="235791" y="1214371"/>
                  </a:lnTo>
                  <a:lnTo>
                    <a:pt x="270061" y="1242664"/>
                  </a:lnTo>
                  <a:lnTo>
                    <a:pt x="306114" y="1268757"/>
                  </a:lnTo>
                  <a:lnTo>
                    <a:pt x="343848" y="1292545"/>
                  </a:lnTo>
                  <a:lnTo>
                    <a:pt x="383157" y="1313924"/>
                  </a:lnTo>
                  <a:lnTo>
                    <a:pt x="423938" y="1332791"/>
                  </a:lnTo>
                  <a:lnTo>
                    <a:pt x="466086" y="1349041"/>
                  </a:lnTo>
                  <a:lnTo>
                    <a:pt x="509498" y="1362570"/>
                  </a:lnTo>
                  <a:lnTo>
                    <a:pt x="554069" y="1373273"/>
                  </a:lnTo>
                  <a:lnTo>
                    <a:pt x="599695" y="1381047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5084" y="8027170"/>
              <a:ext cx="1598956" cy="201937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5279" y="7971508"/>
              <a:ext cx="158005" cy="15800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299610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57859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9178" y="8338957"/>
              <a:ext cx="260915" cy="26176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5284" y="8338949"/>
              <a:ext cx="390978" cy="26176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3571" y="7049199"/>
              <a:ext cx="134980" cy="1361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972" y="7462785"/>
              <a:ext cx="101124" cy="15709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9310" y="7473270"/>
              <a:ext cx="136121" cy="1361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722" y="7677453"/>
              <a:ext cx="153466" cy="16753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4378" y="7693159"/>
              <a:ext cx="136121" cy="1361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719" y="8122067"/>
              <a:ext cx="135597" cy="15786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716" y="7901909"/>
              <a:ext cx="132121" cy="158400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7594279" y="6763322"/>
            <a:ext cx="195643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6,2 x 23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 frosty.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815079" y="7766865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822579" y="5897058"/>
            <a:ext cx="231711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Silly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6,5 x 23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Aluminio, polipropileno y silicona.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043379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640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679016" y="6827082"/>
            <a:ext cx="1903095" cy="14568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Impresión 360°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488755" y="2155463"/>
            <a:ext cx="13420725" cy="7423150"/>
            <a:chOff x="4488755" y="2155463"/>
            <a:chExt cx="13420725" cy="7423150"/>
          </a:xfrm>
        </p:grpSpPr>
        <p:pic>
          <p:nvPicPr>
            <p:cNvPr id="61" name="object 61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9453" y="7253381"/>
              <a:ext cx="136121" cy="13612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1710" y="7242805"/>
              <a:ext cx="132969" cy="15727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49415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75027" y="5139657"/>
              <a:ext cx="203039" cy="78531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90526" y="5139657"/>
              <a:ext cx="203036" cy="78531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82776" y="5139657"/>
              <a:ext cx="203038" cy="78531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01983" y="5139657"/>
              <a:ext cx="195616" cy="78531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6026" y="5139657"/>
              <a:ext cx="203034" cy="78531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91021" y="2155463"/>
              <a:ext cx="974577" cy="3769511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13320545" y="5897058"/>
            <a:ext cx="1968500" cy="17402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Termo Hydro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K103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651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7,3 x 26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3333243" y="7049199"/>
            <a:ext cx="5019675" cy="3065780"/>
            <a:chOff x="13333243" y="7049199"/>
            <a:chExt cx="5019675" cy="3065780"/>
          </a:xfrm>
        </p:grpSpPr>
        <p:pic>
          <p:nvPicPr>
            <p:cNvPr id="72" name="object 72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8426707"/>
              <a:ext cx="157995" cy="15799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8216337"/>
              <a:ext cx="158005" cy="15799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7795597"/>
              <a:ext cx="158005" cy="15800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8005969"/>
              <a:ext cx="158005" cy="157995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3797575" y="88558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3855824" y="879414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87144" y="8794158"/>
              <a:ext cx="260915" cy="26176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8" y="8794150"/>
              <a:ext cx="390979" cy="26177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6872019" y="8300468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4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84628" y="8316176"/>
              <a:ext cx="663351" cy="143346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6872019" y="8300468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4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84628" y="8638490"/>
              <a:ext cx="663357" cy="147638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56573" y="7049199"/>
              <a:ext cx="134980" cy="13612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974" y="7682673"/>
              <a:ext cx="101123" cy="15709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724" y="7457564"/>
              <a:ext cx="153465" cy="16753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47380" y="7473270"/>
              <a:ext cx="136121" cy="13612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719" y="8122066"/>
              <a:ext cx="135597" cy="15786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716" y="7901909"/>
              <a:ext cx="132121" cy="158400"/>
            </a:xfrm>
            <a:prstGeom prst="rect">
              <a:avLst/>
            </a:prstGeom>
          </p:spPr>
        </p:pic>
      </p:grpSp>
      <p:sp>
        <p:nvSpPr>
          <p:cNvPr id="90" name="object 90"/>
          <p:cNvSpPr txBox="1"/>
          <p:nvPr/>
        </p:nvSpPr>
        <p:spPr>
          <a:xfrm>
            <a:off x="13541339" y="7733465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650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292100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12 hs bebidas calientes 24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6142019" y="6827082"/>
            <a:ext cx="1903095" cy="14568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360° Digital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3373138" y="2033232"/>
            <a:ext cx="4076065" cy="7539990"/>
            <a:chOff x="13373138" y="2033232"/>
            <a:chExt cx="4076065" cy="7539990"/>
          </a:xfrm>
        </p:grpSpPr>
        <p:pic>
          <p:nvPicPr>
            <p:cNvPr id="93" name="object 9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12454" y="7253381"/>
              <a:ext cx="136121" cy="13612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711" y="7242805"/>
              <a:ext cx="132969" cy="157272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1597918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3373138" y="2033232"/>
              <a:ext cx="753110" cy="367030"/>
            </a:xfrm>
            <a:custGeom>
              <a:avLst/>
              <a:gdLst/>
              <a:ahLst/>
              <a:cxnLst/>
              <a:rect l="l" t="t" r="r" b="b"/>
              <a:pathLst>
                <a:path w="753109" h="367030">
                  <a:moveTo>
                    <a:pt x="57495" y="209438"/>
                  </a:moveTo>
                  <a:lnTo>
                    <a:pt x="10" y="209438"/>
                  </a:lnTo>
                  <a:lnTo>
                    <a:pt x="51056" y="363674"/>
                  </a:lnTo>
                  <a:lnTo>
                    <a:pt x="110164" y="363674"/>
                  </a:lnTo>
                  <a:lnTo>
                    <a:pt x="133262" y="292336"/>
                  </a:lnTo>
                  <a:lnTo>
                    <a:pt x="238294" y="292336"/>
                  </a:lnTo>
                  <a:lnTo>
                    <a:pt x="238481" y="291771"/>
                  </a:lnTo>
                  <a:lnTo>
                    <a:pt x="186203" y="291771"/>
                  </a:lnTo>
                  <a:lnTo>
                    <a:pt x="185944" y="290933"/>
                  </a:lnTo>
                  <a:lnTo>
                    <a:pt x="82761" y="290933"/>
                  </a:lnTo>
                  <a:lnTo>
                    <a:pt x="57495" y="209438"/>
                  </a:lnTo>
                  <a:close/>
                </a:path>
                <a:path w="753109" h="367030">
                  <a:moveTo>
                    <a:pt x="238294" y="292336"/>
                  </a:moveTo>
                  <a:lnTo>
                    <a:pt x="133262" y="292336"/>
                  </a:lnTo>
                  <a:lnTo>
                    <a:pt x="155576" y="363674"/>
                  </a:lnTo>
                  <a:lnTo>
                    <a:pt x="214684" y="363674"/>
                  </a:lnTo>
                  <a:lnTo>
                    <a:pt x="238294" y="292336"/>
                  </a:lnTo>
                  <a:close/>
                </a:path>
                <a:path w="753109" h="367030">
                  <a:moveTo>
                    <a:pt x="265730" y="209438"/>
                  </a:moveTo>
                  <a:lnTo>
                    <a:pt x="212538" y="209438"/>
                  </a:lnTo>
                  <a:lnTo>
                    <a:pt x="186203" y="291771"/>
                  </a:lnTo>
                  <a:lnTo>
                    <a:pt x="238481" y="291771"/>
                  </a:lnTo>
                  <a:lnTo>
                    <a:pt x="265730" y="209438"/>
                  </a:lnTo>
                  <a:close/>
                </a:path>
                <a:path w="753109" h="367030">
                  <a:moveTo>
                    <a:pt x="160675" y="209438"/>
                  </a:moveTo>
                  <a:lnTo>
                    <a:pt x="109085" y="209438"/>
                  </a:lnTo>
                  <a:lnTo>
                    <a:pt x="82761" y="290933"/>
                  </a:lnTo>
                  <a:lnTo>
                    <a:pt x="185944" y="290933"/>
                  </a:lnTo>
                  <a:lnTo>
                    <a:pt x="160675" y="209438"/>
                  </a:lnTo>
                  <a:close/>
                </a:path>
                <a:path w="753109" h="367030">
                  <a:moveTo>
                    <a:pt x="419494" y="254720"/>
                  </a:moveTo>
                  <a:lnTo>
                    <a:pt x="334335" y="254720"/>
                  </a:lnTo>
                  <a:lnTo>
                    <a:pt x="345334" y="255990"/>
                  </a:lnTo>
                  <a:lnTo>
                    <a:pt x="353610" y="258530"/>
                  </a:lnTo>
                  <a:lnTo>
                    <a:pt x="359168" y="264880"/>
                  </a:lnTo>
                  <a:lnTo>
                    <a:pt x="362009" y="272500"/>
                  </a:lnTo>
                  <a:lnTo>
                    <a:pt x="337560" y="272500"/>
                  </a:lnTo>
                  <a:lnTo>
                    <a:pt x="321710" y="273770"/>
                  </a:lnTo>
                  <a:lnTo>
                    <a:pt x="279758" y="291550"/>
                  </a:lnTo>
                  <a:lnTo>
                    <a:pt x="270389" y="319490"/>
                  </a:lnTo>
                  <a:lnTo>
                    <a:pt x="270389" y="328380"/>
                  </a:lnTo>
                  <a:lnTo>
                    <a:pt x="295237" y="361400"/>
                  </a:lnTo>
                  <a:lnTo>
                    <a:pt x="316527" y="366480"/>
                  </a:lnTo>
                  <a:lnTo>
                    <a:pt x="324932" y="366480"/>
                  </a:lnTo>
                  <a:lnTo>
                    <a:pt x="339225" y="365210"/>
                  </a:lnTo>
                  <a:lnTo>
                    <a:pt x="350930" y="361400"/>
                  </a:lnTo>
                  <a:lnTo>
                    <a:pt x="360049" y="353780"/>
                  </a:lnTo>
                  <a:lnTo>
                    <a:pt x="366585" y="343620"/>
                  </a:lnTo>
                  <a:lnTo>
                    <a:pt x="423013" y="343620"/>
                  </a:lnTo>
                  <a:lnTo>
                    <a:pt x="423013" y="328380"/>
                  </a:lnTo>
                  <a:lnTo>
                    <a:pt x="338743" y="328380"/>
                  </a:lnTo>
                  <a:lnTo>
                    <a:pt x="335193" y="327110"/>
                  </a:lnTo>
                  <a:lnTo>
                    <a:pt x="329989" y="323300"/>
                  </a:lnTo>
                  <a:lnTo>
                    <a:pt x="328702" y="319490"/>
                  </a:lnTo>
                  <a:lnTo>
                    <a:pt x="328702" y="308060"/>
                  </a:lnTo>
                  <a:lnTo>
                    <a:pt x="334879" y="302980"/>
                  </a:lnTo>
                  <a:lnTo>
                    <a:pt x="423013" y="302980"/>
                  </a:lnTo>
                  <a:lnTo>
                    <a:pt x="423013" y="281390"/>
                  </a:lnTo>
                  <a:lnTo>
                    <a:pt x="421913" y="266150"/>
                  </a:lnTo>
                  <a:lnTo>
                    <a:pt x="421822" y="264880"/>
                  </a:lnTo>
                  <a:lnTo>
                    <a:pt x="421730" y="263610"/>
                  </a:lnTo>
                  <a:lnTo>
                    <a:pt x="419494" y="254720"/>
                  </a:lnTo>
                  <a:close/>
                </a:path>
                <a:path w="753109" h="367030">
                  <a:moveTo>
                    <a:pt x="423013" y="343620"/>
                  </a:moveTo>
                  <a:lnTo>
                    <a:pt x="366585" y="343620"/>
                  </a:lnTo>
                  <a:lnTo>
                    <a:pt x="366585" y="363940"/>
                  </a:lnTo>
                  <a:lnTo>
                    <a:pt x="423013" y="363940"/>
                  </a:lnTo>
                  <a:lnTo>
                    <a:pt x="423013" y="343620"/>
                  </a:lnTo>
                  <a:close/>
                </a:path>
                <a:path w="753109" h="367030">
                  <a:moveTo>
                    <a:pt x="509879" y="54060"/>
                  </a:moveTo>
                  <a:lnTo>
                    <a:pt x="419442" y="54060"/>
                  </a:lnTo>
                  <a:lnTo>
                    <a:pt x="426595" y="55330"/>
                  </a:lnTo>
                  <a:lnTo>
                    <a:pt x="431684" y="60410"/>
                  </a:lnTo>
                  <a:lnTo>
                    <a:pt x="434725" y="69300"/>
                  </a:lnTo>
                  <a:lnTo>
                    <a:pt x="435735" y="80730"/>
                  </a:lnTo>
                  <a:lnTo>
                    <a:pt x="435735" y="363940"/>
                  </a:lnTo>
                  <a:lnTo>
                    <a:pt x="496456" y="363940"/>
                  </a:lnTo>
                  <a:lnTo>
                    <a:pt x="496456" y="73110"/>
                  </a:lnTo>
                  <a:lnTo>
                    <a:pt x="498288" y="65490"/>
                  </a:lnTo>
                  <a:lnTo>
                    <a:pt x="501775" y="60410"/>
                  </a:lnTo>
                  <a:lnTo>
                    <a:pt x="505283" y="56600"/>
                  </a:lnTo>
                  <a:lnTo>
                    <a:pt x="509879" y="54060"/>
                  </a:lnTo>
                  <a:close/>
                </a:path>
                <a:path w="753109" h="367030">
                  <a:moveTo>
                    <a:pt x="592054" y="54060"/>
                  </a:moveTo>
                  <a:lnTo>
                    <a:pt x="515617" y="54060"/>
                  </a:lnTo>
                  <a:lnTo>
                    <a:pt x="522785" y="55330"/>
                  </a:lnTo>
                  <a:lnTo>
                    <a:pt x="527906" y="60410"/>
                  </a:lnTo>
                  <a:lnTo>
                    <a:pt x="530980" y="69300"/>
                  </a:lnTo>
                  <a:lnTo>
                    <a:pt x="532004" y="80730"/>
                  </a:lnTo>
                  <a:lnTo>
                    <a:pt x="532066" y="122640"/>
                  </a:lnTo>
                  <a:lnTo>
                    <a:pt x="532192" y="207730"/>
                  </a:lnTo>
                  <a:lnTo>
                    <a:pt x="532297" y="278850"/>
                  </a:lnTo>
                  <a:lnTo>
                    <a:pt x="532423" y="363940"/>
                  </a:lnTo>
                  <a:lnTo>
                    <a:pt x="593091" y="363940"/>
                  </a:lnTo>
                  <a:lnTo>
                    <a:pt x="593196" y="328380"/>
                  </a:lnTo>
                  <a:lnTo>
                    <a:pt x="603007" y="316950"/>
                  </a:lnTo>
                  <a:lnTo>
                    <a:pt x="676948" y="316950"/>
                  </a:lnTo>
                  <a:lnTo>
                    <a:pt x="646535" y="276310"/>
                  </a:lnTo>
                  <a:lnTo>
                    <a:pt x="666393" y="254720"/>
                  </a:lnTo>
                  <a:lnTo>
                    <a:pt x="593175" y="254720"/>
                  </a:lnTo>
                  <a:lnTo>
                    <a:pt x="593112" y="69300"/>
                  </a:lnTo>
                  <a:lnTo>
                    <a:pt x="592495" y="60410"/>
                  </a:lnTo>
                  <a:lnTo>
                    <a:pt x="592407" y="59140"/>
                  </a:lnTo>
                  <a:lnTo>
                    <a:pt x="592319" y="57870"/>
                  </a:lnTo>
                  <a:lnTo>
                    <a:pt x="592231" y="56600"/>
                  </a:lnTo>
                  <a:lnTo>
                    <a:pt x="592142" y="55330"/>
                  </a:lnTo>
                  <a:lnTo>
                    <a:pt x="592054" y="54060"/>
                  </a:lnTo>
                  <a:close/>
                </a:path>
                <a:path w="753109" h="367030">
                  <a:moveTo>
                    <a:pt x="676948" y="316950"/>
                  </a:moveTo>
                  <a:lnTo>
                    <a:pt x="603007" y="316950"/>
                  </a:lnTo>
                  <a:lnTo>
                    <a:pt x="638755" y="363940"/>
                  </a:lnTo>
                  <a:lnTo>
                    <a:pt x="712114" y="363940"/>
                  </a:lnTo>
                  <a:lnTo>
                    <a:pt x="676948" y="316950"/>
                  </a:lnTo>
                  <a:close/>
                </a:path>
                <a:path w="753109" h="367030">
                  <a:moveTo>
                    <a:pt x="423013" y="302980"/>
                  </a:moveTo>
                  <a:lnTo>
                    <a:pt x="362282" y="302980"/>
                  </a:lnTo>
                  <a:lnTo>
                    <a:pt x="362282" y="314410"/>
                  </a:lnTo>
                  <a:lnTo>
                    <a:pt x="360669" y="319490"/>
                  </a:lnTo>
                  <a:lnTo>
                    <a:pt x="358156" y="323300"/>
                  </a:lnTo>
                  <a:lnTo>
                    <a:pt x="351361" y="327110"/>
                  </a:lnTo>
                  <a:lnTo>
                    <a:pt x="347507" y="328380"/>
                  </a:lnTo>
                  <a:lnTo>
                    <a:pt x="423013" y="328380"/>
                  </a:lnTo>
                  <a:lnTo>
                    <a:pt x="423013" y="302980"/>
                  </a:lnTo>
                  <a:close/>
                </a:path>
                <a:path w="753109" h="367030">
                  <a:moveTo>
                    <a:pt x="343465" y="207730"/>
                  </a:moveTo>
                  <a:lnTo>
                    <a:pt x="334590" y="207730"/>
                  </a:lnTo>
                  <a:lnTo>
                    <a:pt x="307864" y="211540"/>
                  </a:lnTo>
                  <a:lnTo>
                    <a:pt x="299256" y="214080"/>
                  </a:lnTo>
                  <a:lnTo>
                    <a:pt x="291303" y="217890"/>
                  </a:lnTo>
                  <a:lnTo>
                    <a:pt x="284009" y="220430"/>
                  </a:lnTo>
                  <a:lnTo>
                    <a:pt x="277373" y="224240"/>
                  </a:lnTo>
                  <a:lnTo>
                    <a:pt x="296723" y="266150"/>
                  </a:lnTo>
                  <a:lnTo>
                    <a:pt x="301551" y="263610"/>
                  </a:lnTo>
                  <a:lnTo>
                    <a:pt x="307372" y="259800"/>
                  </a:lnTo>
                  <a:lnTo>
                    <a:pt x="320995" y="255990"/>
                  </a:lnTo>
                  <a:lnTo>
                    <a:pt x="327717" y="254720"/>
                  </a:lnTo>
                  <a:lnTo>
                    <a:pt x="419494" y="254720"/>
                  </a:lnTo>
                  <a:lnTo>
                    <a:pt x="417896" y="248370"/>
                  </a:lnTo>
                  <a:lnTo>
                    <a:pt x="391219" y="217890"/>
                  </a:lnTo>
                  <a:lnTo>
                    <a:pt x="361671" y="209000"/>
                  </a:lnTo>
                  <a:lnTo>
                    <a:pt x="343465" y="207730"/>
                  </a:lnTo>
                  <a:close/>
                </a:path>
                <a:path w="753109" h="367030">
                  <a:moveTo>
                    <a:pt x="707276" y="210270"/>
                  </a:moveTo>
                  <a:lnTo>
                    <a:pt x="635540" y="210270"/>
                  </a:lnTo>
                  <a:lnTo>
                    <a:pt x="593175" y="254720"/>
                  </a:lnTo>
                  <a:lnTo>
                    <a:pt x="666393" y="254720"/>
                  </a:lnTo>
                  <a:lnTo>
                    <a:pt x="707276" y="210270"/>
                  </a:lnTo>
                  <a:close/>
                </a:path>
                <a:path w="753109" h="367030">
                  <a:moveTo>
                    <a:pt x="262987" y="720"/>
                  </a:moveTo>
                  <a:lnTo>
                    <a:pt x="239043" y="720"/>
                  </a:lnTo>
                  <a:lnTo>
                    <a:pt x="227746" y="3260"/>
                  </a:lnTo>
                  <a:lnTo>
                    <a:pt x="189652" y="22310"/>
                  </a:lnTo>
                  <a:lnTo>
                    <a:pt x="168254" y="59140"/>
                  </a:lnTo>
                  <a:lnTo>
                    <a:pt x="165502" y="80730"/>
                  </a:lnTo>
                  <a:lnTo>
                    <a:pt x="166190" y="92160"/>
                  </a:lnTo>
                  <a:lnTo>
                    <a:pt x="182559" y="130260"/>
                  </a:lnTo>
                  <a:lnTo>
                    <a:pt x="217068" y="154390"/>
                  </a:lnTo>
                  <a:lnTo>
                    <a:pt x="250955" y="160740"/>
                  </a:lnTo>
                  <a:lnTo>
                    <a:pt x="274362" y="158200"/>
                  </a:lnTo>
                  <a:lnTo>
                    <a:pt x="312482" y="137880"/>
                  </a:lnTo>
                  <a:lnTo>
                    <a:pt x="330698" y="111210"/>
                  </a:lnTo>
                  <a:lnTo>
                    <a:pt x="243971" y="111210"/>
                  </a:lnTo>
                  <a:lnTo>
                    <a:pt x="238233" y="108670"/>
                  </a:lnTo>
                  <a:lnTo>
                    <a:pt x="229270" y="97240"/>
                  </a:lnTo>
                  <a:lnTo>
                    <a:pt x="227040" y="89620"/>
                  </a:lnTo>
                  <a:lnTo>
                    <a:pt x="227040" y="70570"/>
                  </a:lnTo>
                  <a:lnTo>
                    <a:pt x="229270" y="62950"/>
                  </a:lnTo>
                  <a:lnTo>
                    <a:pt x="238223" y="52790"/>
                  </a:lnTo>
                  <a:lnTo>
                    <a:pt x="243971" y="50250"/>
                  </a:lnTo>
                  <a:lnTo>
                    <a:pt x="330707" y="50250"/>
                  </a:lnTo>
                  <a:lnTo>
                    <a:pt x="330281" y="48980"/>
                  </a:lnTo>
                  <a:lnTo>
                    <a:pt x="304354" y="15960"/>
                  </a:lnTo>
                  <a:lnTo>
                    <a:pt x="274362" y="3260"/>
                  </a:lnTo>
                  <a:lnTo>
                    <a:pt x="262987" y="720"/>
                  </a:lnTo>
                  <a:close/>
                </a:path>
                <a:path w="753109" h="367030">
                  <a:moveTo>
                    <a:pt x="749346" y="47710"/>
                  </a:moveTo>
                  <a:lnTo>
                    <a:pt x="664199" y="47710"/>
                  </a:lnTo>
                  <a:lnTo>
                    <a:pt x="675193" y="48980"/>
                  </a:lnTo>
                  <a:lnTo>
                    <a:pt x="683470" y="52790"/>
                  </a:lnTo>
                  <a:lnTo>
                    <a:pt x="689026" y="57870"/>
                  </a:lnTo>
                  <a:lnTo>
                    <a:pt x="691863" y="65490"/>
                  </a:lnTo>
                  <a:lnTo>
                    <a:pt x="667424" y="65490"/>
                  </a:lnTo>
                  <a:lnTo>
                    <a:pt x="651569" y="66760"/>
                  </a:lnTo>
                  <a:lnTo>
                    <a:pt x="609617" y="84540"/>
                  </a:lnTo>
                  <a:lnTo>
                    <a:pt x="600243" y="112480"/>
                  </a:lnTo>
                  <a:lnTo>
                    <a:pt x="600243" y="121370"/>
                  </a:lnTo>
                  <a:lnTo>
                    <a:pt x="625101" y="154390"/>
                  </a:lnTo>
                  <a:lnTo>
                    <a:pt x="646385" y="160740"/>
                  </a:lnTo>
                  <a:lnTo>
                    <a:pt x="654796" y="160740"/>
                  </a:lnTo>
                  <a:lnTo>
                    <a:pt x="669085" y="159470"/>
                  </a:lnTo>
                  <a:lnTo>
                    <a:pt x="680789" y="154390"/>
                  </a:lnTo>
                  <a:lnTo>
                    <a:pt x="689907" y="148040"/>
                  </a:lnTo>
                  <a:lnTo>
                    <a:pt x="696439" y="137880"/>
                  </a:lnTo>
                  <a:lnTo>
                    <a:pt x="752856" y="137880"/>
                  </a:lnTo>
                  <a:lnTo>
                    <a:pt x="752856" y="122640"/>
                  </a:lnTo>
                  <a:lnTo>
                    <a:pt x="668586" y="122640"/>
                  </a:lnTo>
                  <a:lnTo>
                    <a:pt x="665037" y="121370"/>
                  </a:lnTo>
                  <a:lnTo>
                    <a:pt x="659833" y="116290"/>
                  </a:lnTo>
                  <a:lnTo>
                    <a:pt x="658555" y="113750"/>
                  </a:lnTo>
                  <a:lnTo>
                    <a:pt x="658555" y="101050"/>
                  </a:lnTo>
                  <a:lnTo>
                    <a:pt x="664723" y="97240"/>
                  </a:lnTo>
                  <a:lnTo>
                    <a:pt x="752856" y="97240"/>
                  </a:lnTo>
                  <a:lnTo>
                    <a:pt x="752765" y="73110"/>
                  </a:lnTo>
                  <a:lnTo>
                    <a:pt x="751853" y="60410"/>
                  </a:lnTo>
                  <a:lnTo>
                    <a:pt x="751762" y="59140"/>
                  </a:lnTo>
                  <a:lnTo>
                    <a:pt x="751671" y="57870"/>
                  </a:lnTo>
                  <a:lnTo>
                    <a:pt x="751580" y="56600"/>
                  </a:lnTo>
                  <a:lnTo>
                    <a:pt x="749346" y="47710"/>
                  </a:lnTo>
                  <a:close/>
                </a:path>
                <a:path w="753109" h="367030">
                  <a:moveTo>
                    <a:pt x="397411" y="3260"/>
                  </a:moveTo>
                  <a:lnTo>
                    <a:pt x="339644" y="3260"/>
                  </a:lnTo>
                  <a:lnTo>
                    <a:pt x="339644" y="158200"/>
                  </a:lnTo>
                  <a:lnTo>
                    <a:pt x="400364" y="158200"/>
                  </a:lnTo>
                  <a:lnTo>
                    <a:pt x="400364" y="73110"/>
                  </a:lnTo>
                  <a:lnTo>
                    <a:pt x="402113" y="65490"/>
                  </a:lnTo>
                  <a:lnTo>
                    <a:pt x="409087" y="56600"/>
                  </a:lnTo>
                  <a:lnTo>
                    <a:pt x="413704" y="54060"/>
                  </a:lnTo>
                  <a:lnTo>
                    <a:pt x="592054" y="54060"/>
                  </a:lnTo>
                  <a:lnTo>
                    <a:pt x="588928" y="38820"/>
                  </a:lnTo>
                  <a:lnTo>
                    <a:pt x="583805" y="27390"/>
                  </a:lnTo>
                  <a:lnTo>
                    <a:pt x="581162" y="23580"/>
                  </a:lnTo>
                  <a:lnTo>
                    <a:pt x="485000" y="23580"/>
                  </a:lnTo>
                  <a:lnTo>
                    <a:pt x="480965" y="18500"/>
                  </a:lnTo>
                  <a:lnTo>
                    <a:pt x="479823" y="17230"/>
                  </a:lnTo>
                  <a:lnTo>
                    <a:pt x="397411" y="17230"/>
                  </a:lnTo>
                  <a:lnTo>
                    <a:pt x="397411" y="3260"/>
                  </a:lnTo>
                  <a:close/>
                </a:path>
                <a:path w="753109" h="367030">
                  <a:moveTo>
                    <a:pt x="752856" y="137880"/>
                  </a:moveTo>
                  <a:lnTo>
                    <a:pt x="696439" y="137880"/>
                  </a:lnTo>
                  <a:lnTo>
                    <a:pt x="696439" y="158200"/>
                  </a:lnTo>
                  <a:lnTo>
                    <a:pt x="752856" y="158200"/>
                  </a:lnTo>
                  <a:lnTo>
                    <a:pt x="752856" y="137880"/>
                  </a:lnTo>
                  <a:close/>
                </a:path>
                <a:path w="753109" h="367030">
                  <a:moveTo>
                    <a:pt x="752856" y="97240"/>
                  </a:moveTo>
                  <a:lnTo>
                    <a:pt x="692125" y="97240"/>
                  </a:lnTo>
                  <a:lnTo>
                    <a:pt x="692125" y="107400"/>
                  </a:lnTo>
                  <a:lnTo>
                    <a:pt x="690513" y="112480"/>
                  </a:lnTo>
                  <a:lnTo>
                    <a:pt x="687999" y="116290"/>
                  </a:lnTo>
                  <a:lnTo>
                    <a:pt x="681204" y="121370"/>
                  </a:lnTo>
                  <a:lnTo>
                    <a:pt x="677351" y="122640"/>
                  </a:lnTo>
                  <a:lnTo>
                    <a:pt x="752856" y="122640"/>
                  </a:lnTo>
                  <a:lnTo>
                    <a:pt x="752856" y="97240"/>
                  </a:lnTo>
                  <a:close/>
                </a:path>
                <a:path w="753109" h="367030">
                  <a:moveTo>
                    <a:pt x="330707" y="50250"/>
                  </a:moveTo>
                  <a:lnTo>
                    <a:pt x="257939" y="50250"/>
                  </a:lnTo>
                  <a:lnTo>
                    <a:pt x="263677" y="52790"/>
                  </a:lnTo>
                  <a:lnTo>
                    <a:pt x="272619" y="62950"/>
                  </a:lnTo>
                  <a:lnTo>
                    <a:pt x="274871" y="70570"/>
                  </a:lnTo>
                  <a:lnTo>
                    <a:pt x="274871" y="89620"/>
                  </a:lnTo>
                  <a:lnTo>
                    <a:pt x="272619" y="97240"/>
                  </a:lnTo>
                  <a:lnTo>
                    <a:pt x="263677" y="108670"/>
                  </a:lnTo>
                  <a:lnTo>
                    <a:pt x="257960" y="111210"/>
                  </a:lnTo>
                  <a:lnTo>
                    <a:pt x="330698" y="111210"/>
                  </a:lnTo>
                  <a:lnTo>
                    <a:pt x="333679" y="102320"/>
                  </a:lnTo>
                  <a:lnTo>
                    <a:pt x="335725" y="92160"/>
                  </a:lnTo>
                  <a:lnTo>
                    <a:pt x="336408" y="80730"/>
                  </a:lnTo>
                  <a:lnTo>
                    <a:pt x="335804" y="70570"/>
                  </a:lnTo>
                  <a:lnTo>
                    <a:pt x="335728" y="69300"/>
                  </a:lnTo>
                  <a:lnTo>
                    <a:pt x="333687" y="59140"/>
                  </a:lnTo>
                  <a:lnTo>
                    <a:pt x="330707" y="50250"/>
                  </a:lnTo>
                  <a:close/>
                </a:path>
                <a:path w="753109" h="367030">
                  <a:moveTo>
                    <a:pt x="673319" y="720"/>
                  </a:moveTo>
                  <a:lnTo>
                    <a:pt x="664450" y="720"/>
                  </a:lnTo>
                  <a:lnTo>
                    <a:pt x="646651" y="3260"/>
                  </a:lnTo>
                  <a:lnTo>
                    <a:pt x="607238" y="18500"/>
                  </a:lnTo>
                  <a:lnTo>
                    <a:pt x="626577" y="60410"/>
                  </a:lnTo>
                  <a:lnTo>
                    <a:pt x="631404" y="56600"/>
                  </a:lnTo>
                  <a:lnTo>
                    <a:pt x="637226" y="54060"/>
                  </a:lnTo>
                  <a:lnTo>
                    <a:pt x="650859" y="48980"/>
                  </a:lnTo>
                  <a:lnTo>
                    <a:pt x="657571" y="47710"/>
                  </a:lnTo>
                  <a:lnTo>
                    <a:pt x="749346" y="47710"/>
                  </a:lnTo>
                  <a:lnTo>
                    <a:pt x="747750" y="41360"/>
                  </a:lnTo>
                  <a:lnTo>
                    <a:pt x="721079" y="10880"/>
                  </a:lnTo>
                  <a:lnTo>
                    <a:pt x="691530" y="1990"/>
                  </a:lnTo>
                  <a:lnTo>
                    <a:pt x="673319" y="720"/>
                  </a:lnTo>
                  <a:close/>
                </a:path>
                <a:path w="753109" h="367030">
                  <a:moveTo>
                    <a:pt x="534161" y="720"/>
                  </a:moveTo>
                  <a:lnTo>
                    <a:pt x="526785" y="720"/>
                  </a:lnTo>
                  <a:lnTo>
                    <a:pt x="519715" y="1990"/>
                  </a:lnTo>
                  <a:lnTo>
                    <a:pt x="512950" y="4530"/>
                  </a:lnTo>
                  <a:lnTo>
                    <a:pt x="506487" y="7070"/>
                  </a:lnTo>
                  <a:lnTo>
                    <a:pt x="500407" y="9610"/>
                  </a:lnTo>
                  <a:lnTo>
                    <a:pt x="494797" y="14690"/>
                  </a:lnTo>
                  <a:lnTo>
                    <a:pt x="489661" y="18500"/>
                  </a:lnTo>
                  <a:lnTo>
                    <a:pt x="485000" y="23580"/>
                  </a:lnTo>
                  <a:lnTo>
                    <a:pt x="581162" y="23580"/>
                  </a:lnTo>
                  <a:lnTo>
                    <a:pt x="576757" y="17230"/>
                  </a:lnTo>
                  <a:lnTo>
                    <a:pt x="568094" y="10880"/>
                  </a:lnTo>
                  <a:lnTo>
                    <a:pt x="558109" y="4530"/>
                  </a:lnTo>
                  <a:lnTo>
                    <a:pt x="546799" y="1990"/>
                  </a:lnTo>
                  <a:lnTo>
                    <a:pt x="534161" y="720"/>
                  </a:lnTo>
                  <a:close/>
                </a:path>
                <a:path w="753109" h="367030">
                  <a:moveTo>
                    <a:pt x="446258" y="720"/>
                  </a:moveTo>
                  <a:lnTo>
                    <a:pt x="439054" y="720"/>
                  </a:lnTo>
                  <a:lnTo>
                    <a:pt x="426980" y="1990"/>
                  </a:lnTo>
                  <a:lnTo>
                    <a:pt x="416014" y="4530"/>
                  </a:lnTo>
                  <a:lnTo>
                    <a:pt x="406158" y="10880"/>
                  </a:lnTo>
                  <a:lnTo>
                    <a:pt x="397411" y="17230"/>
                  </a:lnTo>
                  <a:lnTo>
                    <a:pt x="479823" y="17230"/>
                  </a:lnTo>
                  <a:lnTo>
                    <a:pt x="446258" y="720"/>
                  </a:lnTo>
                  <a:close/>
                </a:path>
                <a:path w="753109" h="367030">
                  <a:moveTo>
                    <a:pt x="57767" y="2816"/>
                  </a:moveTo>
                  <a:lnTo>
                    <a:pt x="0" y="2816"/>
                  </a:lnTo>
                  <a:lnTo>
                    <a:pt x="0" y="157073"/>
                  </a:lnTo>
                  <a:lnTo>
                    <a:pt x="60731" y="157073"/>
                  </a:lnTo>
                  <a:lnTo>
                    <a:pt x="60731" y="73872"/>
                  </a:lnTo>
                  <a:lnTo>
                    <a:pt x="62825" y="66029"/>
                  </a:lnTo>
                  <a:lnTo>
                    <a:pt x="71243" y="56071"/>
                  </a:lnTo>
                  <a:lnTo>
                    <a:pt x="76772" y="53569"/>
                  </a:lnTo>
                  <a:lnTo>
                    <a:pt x="161301" y="53569"/>
                  </a:lnTo>
                  <a:lnTo>
                    <a:pt x="161255" y="52840"/>
                  </a:lnTo>
                  <a:lnTo>
                    <a:pt x="158157" y="38780"/>
                  </a:lnTo>
                  <a:lnTo>
                    <a:pt x="152994" y="26905"/>
                  </a:lnTo>
                  <a:lnTo>
                    <a:pt x="146390" y="18051"/>
                  </a:lnTo>
                  <a:lnTo>
                    <a:pt x="57767" y="18051"/>
                  </a:lnTo>
                  <a:lnTo>
                    <a:pt x="57767" y="2816"/>
                  </a:lnTo>
                  <a:close/>
                </a:path>
                <a:path w="753109" h="367030">
                  <a:moveTo>
                    <a:pt x="161301" y="53569"/>
                  </a:moveTo>
                  <a:lnTo>
                    <a:pt x="83568" y="53569"/>
                  </a:lnTo>
                  <a:lnTo>
                    <a:pt x="91444" y="55226"/>
                  </a:lnTo>
                  <a:lnTo>
                    <a:pt x="97072" y="60197"/>
                  </a:lnTo>
                  <a:lnTo>
                    <a:pt x="100451" y="68482"/>
                  </a:lnTo>
                  <a:lnTo>
                    <a:pt x="101578" y="80081"/>
                  </a:lnTo>
                  <a:lnTo>
                    <a:pt x="101578" y="157073"/>
                  </a:lnTo>
                  <a:lnTo>
                    <a:pt x="162288" y="157073"/>
                  </a:lnTo>
                  <a:lnTo>
                    <a:pt x="162249" y="68482"/>
                  </a:lnTo>
                  <a:lnTo>
                    <a:pt x="161460" y="56071"/>
                  </a:lnTo>
                  <a:lnTo>
                    <a:pt x="161407" y="55226"/>
                  </a:lnTo>
                  <a:lnTo>
                    <a:pt x="161301" y="53569"/>
                  </a:lnTo>
                  <a:close/>
                </a:path>
                <a:path w="753109" h="367030">
                  <a:moveTo>
                    <a:pt x="102101" y="0"/>
                  </a:moveTo>
                  <a:lnTo>
                    <a:pt x="93337" y="0"/>
                  </a:lnTo>
                  <a:lnTo>
                    <a:pt x="85170" y="1507"/>
                  </a:lnTo>
                  <a:lnTo>
                    <a:pt x="70133" y="7518"/>
                  </a:lnTo>
                  <a:lnTo>
                    <a:pt x="63505" y="12031"/>
                  </a:lnTo>
                  <a:lnTo>
                    <a:pt x="57767" y="18051"/>
                  </a:lnTo>
                  <a:lnTo>
                    <a:pt x="146390" y="18051"/>
                  </a:lnTo>
                  <a:lnTo>
                    <a:pt x="102101" y="0"/>
                  </a:lnTo>
                  <a:close/>
                </a:path>
              </a:pathLst>
            </a:custGeom>
            <a:solidFill>
              <a:srgbClr val="EFC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98" name="object 9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99" name="Imagen 98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45401" y="4539114"/>
            <a:ext cx="1020938" cy="217800"/>
          </a:xfrm>
          <a:prstGeom prst="rect">
            <a:avLst/>
          </a:prstGeom>
        </p:spPr>
      </p:pic>
      <p:pic>
        <p:nvPicPr>
          <p:cNvPr id="100" name="Imagen 99"/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122650" y="4086624"/>
            <a:ext cx="1577500" cy="323387"/>
          </a:xfrm>
          <a:prstGeom prst="rect">
            <a:avLst/>
          </a:prstGeom>
        </p:spPr>
      </p:pic>
      <p:pic>
        <p:nvPicPr>
          <p:cNvPr id="101" name="Imagen 100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22084" y="4450751"/>
            <a:ext cx="1186040" cy="2395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685650"/>
            <a:ext cx="17971135" cy="9246235"/>
            <a:chOff x="1756615" y="1685650"/>
            <a:chExt cx="1797113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9621" y="2554895"/>
              <a:ext cx="2246139" cy="330113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2592" y="4624589"/>
              <a:ext cx="380382" cy="5590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892" y="4624589"/>
              <a:ext cx="380382" cy="5590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9193" y="4624589"/>
              <a:ext cx="380382" cy="5590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5043" y="3971271"/>
              <a:ext cx="380376" cy="55904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6742" y="3971271"/>
              <a:ext cx="380382" cy="5590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9194" y="5277912"/>
              <a:ext cx="380382" cy="5590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893" y="5277912"/>
              <a:ext cx="380382" cy="55904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2592" y="5277912"/>
              <a:ext cx="380382" cy="55904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7971508"/>
              <a:ext cx="158005" cy="15800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331956" y="840065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90204" y="83389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524" y="8338957"/>
              <a:ext cx="260915" cy="26176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9" y="8338948"/>
              <a:ext cx="390979" cy="2617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0953" y="7049200"/>
              <a:ext cx="134980" cy="1361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4" y="7457564"/>
              <a:ext cx="153466" cy="1675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1760" y="7473270"/>
              <a:ext cx="136121" cy="1361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101" y="7902178"/>
              <a:ext cx="135597" cy="15786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9" y="7682020"/>
              <a:ext cx="132121" cy="158400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854924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Uma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T575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1620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8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Polipropileno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75725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7639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360°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508167" y="1954583"/>
            <a:ext cx="8058150" cy="7623809"/>
            <a:chOff x="4508167" y="1954583"/>
            <a:chExt cx="8058150" cy="7623809"/>
          </a:xfrm>
        </p:grpSpPr>
        <p:pic>
          <p:nvPicPr>
            <p:cNvPr id="34" name="object 34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6835" y="7253381"/>
              <a:ext cx="136121" cy="13612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9092" y="7242805"/>
              <a:ext cx="132969" cy="15727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6044" y="5259766"/>
              <a:ext cx="242166" cy="62824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4070" y="5259766"/>
              <a:ext cx="242169" cy="62824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99996" y="5259766"/>
              <a:ext cx="242163" cy="62824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11971" y="5259766"/>
              <a:ext cx="242168" cy="62824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3949" y="5259766"/>
              <a:ext cx="242160" cy="62824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88020" y="5259766"/>
              <a:ext cx="242169" cy="62824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82170" y="1954583"/>
              <a:ext cx="1516201" cy="3933433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7582499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Tommy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T731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6019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Ø 9 x 18,6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Poliestireno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803299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7595199" y="7049199"/>
            <a:ext cx="5163820" cy="3058160"/>
            <a:chOff x="7595199" y="7049199"/>
            <a:chExt cx="5163820" cy="3058160"/>
          </a:xfrm>
        </p:grpSpPr>
        <p:pic>
          <p:nvPicPr>
            <p:cNvPr id="47" name="object 47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971508"/>
              <a:ext cx="158005" cy="158005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8059530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117779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338957"/>
              <a:ext cx="260915" cy="26176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338949"/>
              <a:ext cx="390979" cy="2617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5694" y="8310877"/>
              <a:ext cx="1464876" cy="1464876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1125694" y="8310877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57254" y="7511090"/>
              <a:ext cx="1701508" cy="259616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4709" y="7049199"/>
              <a:ext cx="134980" cy="13612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5110" y="7462785"/>
              <a:ext cx="101124" cy="15709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2859" y="7237675"/>
              <a:ext cx="153466" cy="16753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25515" y="7253382"/>
              <a:ext cx="136121" cy="13612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2855" y="7902178"/>
              <a:ext cx="135597" cy="157862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10420153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2034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360° Digital 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5423918" y="1685812"/>
            <a:ext cx="13160375" cy="8595360"/>
            <a:chOff x="5423918" y="1685812"/>
            <a:chExt cx="13160375" cy="8595360"/>
          </a:xfrm>
        </p:grpSpPr>
        <p:pic>
          <p:nvPicPr>
            <p:cNvPr id="62" name="object 62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2853" y="7682020"/>
              <a:ext cx="132121" cy="15840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0235290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9624" y="8388365"/>
              <a:ext cx="1387392" cy="138739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439624" y="8388365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2558" y="8323380"/>
              <a:ext cx="1167011" cy="1517377"/>
            </a:xfrm>
            <a:prstGeom prst="rect">
              <a:avLst/>
            </a:prstGeom>
          </p:spPr>
        </p:pic>
      </p:grp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74" name="object 74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5" name="Imagen 7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823" y="3675844"/>
            <a:ext cx="662727" cy="490909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36644" y="4257392"/>
            <a:ext cx="1080833" cy="21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3431B7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1133" y="1685650"/>
            <a:ext cx="18006060" cy="9246235"/>
            <a:chOff x="1721133" y="1685650"/>
            <a:chExt cx="18006060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613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9178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5" y="1887442"/>
              <a:ext cx="5185737" cy="2910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8648" y="4049635"/>
              <a:ext cx="298697" cy="5235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2055" y="4049635"/>
              <a:ext cx="298697" cy="5235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8648" y="4677889"/>
              <a:ext cx="298697" cy="5235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2055" y="4677889"/>
              <a:ext cx="298697" cy="5235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945" y="5306142"/>
              <a:ext cx="298697" cy="5235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352" y="5306142"/>
              <a:ext cx="298697" cy="5235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3758" y="5306142"/>
              <a:ext cx="298697" cy="5235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56714" y="2060167"/>
              <a:ext cx="2135521" cy="37695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3" y="7443775"/>
              <a:ext cx="157995" cy="36837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87940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37647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021603"/>
              <a:ext cx="260913" cy="26176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866704" y="5955695"/>
            <a:ext cx="2186940" cy="1324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720"/>
              </a:lnSpc>
              <a:spcBef>
                <a:spcPts val="1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Mochila Gama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2120"/>
              </a:lnSpc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205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43 x 27 x 12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87499" y="7381640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12 litros Poliéster 600D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61477" y="5905055"/>
            <a:ext cx="1985010" cy="1365117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Mochila Trip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43,5 x 30 x 14.5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701483" y="2125589"/>
            <a:ext cx="7894955" cy="7908925"/>
            <a:chOff x="4701483" y="2125589"/>
            <a:chExt cx="7894955" cy="7908925"/>
          </a:xfrm>
        </p:grpSpPr>
        <p:pic>
          <p:nvPicPr>
            <p:cNvPr id="28" name="object 2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4175" y="7443775"/>
              <a:ext cx="157995" cy="36837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574173" y="841506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632422" y="835336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63741" y="8353374"/>
              <a:ext cx="260913" cy="26176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7174" y="2125589"/>
              <a:ext cx="2364147" cy="376951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6030" y="4743423"/>
              <a:ext cx="361616" cy="5233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6032" y="5371731"/>
              <a:ext cx="361613" cy="52320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6030" y="4115058"/>
              <a:ext cx="361616" cy="5235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72355" y="4115058"/>
              <a:ext cx="361616" cy="5235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72355" y="4743311"/>
              <a:ext cx="361616" cy="5235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72355" y="5371564"/>
              <a:ext cx="361616" cy="52354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83085" y="8520846"/>
              <a:ext cx="1497336" cy="149733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1083085" y="8520846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5179" y="7049200"/>
              <a:ext cx="134980" cy="1361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4042" y="7049200"/>
              <a:ext cx="134980" cy="13612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92" y="7242507"/>
              <a:ext cx="157921" cy="15786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0627" y="7253381"/>
              <a:ext cx="136121" cy="13612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1483" y="7683712"/>
              <a:ext cx="155876" cy="15502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92" y="7902476"/>
              <a:ext cx="140078" cy="157264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7782270" y="7373985"/>
            <a:ext cx="1630045" cy="80214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18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600D.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Interior forrado en 210D. Espuma de polietileno.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89487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702187" y="7242507"/>
            <a:ext cx="6776084" cy="817244"/>
            <a:chOff x="4702187" y="7242507"/>
            <a:chExt cx="6776084" cy="817244"/>
          </a:xfrm>
        </p:grpSpPr>
        <p:pic>
          <p:nvPicPr>
            <p:cNvPr id="50" name="object 5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2187" y="7462132"/>
              <a:ext cx="132121" cy="1584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3328" y="7242507"/>
              <a:ext cx="157921" cy="15786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41764" y="7253381"/>
              <a:ext cx="136121" cy="1361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2620" y="7683712"/>
              <a:ext cx="155876" cy="15502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3329" y="7902476"/>
              <a:ext cx="140078" cy="157264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10430623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499226" y="2623511"/>
            <a:ext cx="13724255" cy="6955155"/>
            <a:chOff x="4499226" y="2623511"/>
            <a:chExt cx="13724255" cy="6955155"/>
          </a:xfrm>
        </p:grpSpPr>
        <p:pic>
          <p:nvPicPr>
            <p:cNvPr id="57" name="object 57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3323" y="7462131"/>
              <a:ext cx="132121" cy="15840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0245761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23151" y="5056474"/>
              <a:ext cx="660296" cy="47118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35813" y="5056474"/>
              <a:ext cx="660304" cy="47118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48473" y="5056474"/>
              <a:ext cx="684992" cy="47118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2623511"/>
              <a:ext cx="4890138" cy="218073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7443774"/>
              <a:ext cx="157995" cy="157995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3333240" y="787291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3391487" y="781121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22808" y="7811224"/>
              <a:ext cx="260913" cy="26176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56573" y="7049200"/>
              <a:ext cx="134980" cy="13612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722" y="7242507"/>
              <a:ext cx="157912" cy="15786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53157" y="7253381"/>
              <a:ext cx="136121" cy="13612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013" y="7683712"/>
              <a:ext cx="155876" cy="155021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13320545" y="5897058"/>
            <a:ext cx="2863850" cy="7588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Cangurera Kangoo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C485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3320545" y="6763322"/>
            <a:ext cx="1548130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33 x 14,5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3541339" y="7415042"/>
            <a:ext cx="99758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420D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6142019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 algn="just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5973948" y="6868900"/>
            <a:ext cx="313055" cy="2703830"/>
            <a:chOff x="15973948" y="6868900"/>
            <a:chExt cx="313055" cy="2703830"/>
          </a:xfrm>
        </p:grpSpPr>
        <p:pic>
          <p:nvPicPr>
            <p:cNvPr id="77" name="object 77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54716" y="7462132"/>
              <a:ext cx="132121" cy="15840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597918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>
            <a:spLocks noGrp="1"/>
          </p:cNvSpPr>
          <p:nvPr>
            <p:ph type="sldNum" sz="quarter" idx="7"/>
          </p:nvPr>
        </p:nvSpPr>
        <p:spPr>
          <a:xfrm>
            <a:off x="19294833" y="10526049"/>
            <a:ext cx="2540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80" name="object 8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8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Sora" pitchFamily="2" charset="0"/>
                <a:cs typeface="Sora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81" name="Imagen 80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644" y="3251051"/>
            <a:ext cx="602479" cy="446281"/>
          </a:xfrm>
          <a:prstGeom prst="rect">
            <a:avLst/>
          </a:prstGeom>
        </p:spPr>
      </p:pic>
      <p:pic>
        <p:nvPicPr>
          <p:cNvPr id="82" name="Imagen 81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27" y="3136323"/>
            <a:ext cx="960841" cy="229455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568" y="4049635"/>
            <a:ext cx="893250" cy="18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2954</Words>
  <Application>Microsoft Office PowerPoint</Application>
  <PresentationFormat>Personalizado</PresentationFormat>
  <Paragraphs>506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Poppins</vt:lpstr>
      <vt:lpstr>Arial</vt:lpstr>
      <vt:lpstr>Sora SemiBold</vt:lpstr>
      <vt:lpstr>Calibri</vt:lpstr>
      <vt:lpstr>Roboto</vt:lpstr>
      <vt:lpstr>Gill Sans MT</vt:lpstr>
      <vt:lpstr>Sora</vt:lpstr>
      <vt:lpstr>Office Theme</vt:lpstr>
      <vt:lpstr>Presentación de PowerPoint</vt:lpstr>
      <vt:lpstr>Instructivo Este instructivo es para uso interno. Elimina esta diapositiva antes de compartir.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FIESTAS PATRIAS</dc:title>
  <dc:creator>FIESTAS PATRIAS</dc:creator>
  <cp:keywords>FIESTAS PATRIAS</cp:keywords>
  <cp:lastModifiedBy>2025</cp:lastModifiedBy>
  <cp:revision>12</cp:revision>
  <dcterms:created xsi:type="dcterms:W3CDTF">2026-07-13T21:05:36Z</dcterms:created>
  <dcterms:modified xsi:type="dcterms:W3CDTF">2026-07-19T14:08:14Z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2026-07-13T00:00:00Z</vt:filetime>
  </property>
  <property fmtid="{D5CDD505-2E9C-101B-9397-08002B2CF9AE}" pid="5" name="Producer">
    <vt:lpwstr>Adobe PDF Library 18.0</vt:lpwstr>
  </property>
</Properties>
</file>