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15.jpg" ContentType="image/jpeg"/>
  <Override PartName="/ppt/notesSlides/notesSlide1.xml" ContentType="application/vnd.openxmlformats-officedocument.presentationml.notesSlide+xml"/>
  <Override PartName="/ppt/media/image40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75" r:id="rId2"/>
    <p:sldId id="276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20104100" cy="11309350"/>
  <p:notesSz cx="20104100" cy="11309350"/>
  <p:embeddedFontLst>
    <p:embeddedFont>
      <p:font typeface="Sora" pitchFamily="2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  <p:embeddedFont>
      <p:font typeface="Gill Sans MT" panose="020B0502020104020203" pitchFamily="34" charset="0"/>
      <p:regular r:id="rId34"/>
      <p:bold r:id="rId35"/>
      <p:italic r:id="rId36"/>
      <p:boldItalic r:id="rId37"/>
    </p:embeddedFont>
    <p:embeddedFont>
      <p:font typeface="Poppins" panose="00000500000000000000" pitchFamily="2" charset="0"/>
      <p:regular r:id="rId38"/>
      <p:bold r:id="rId39"/>
      <p:italic r:id="rId40"/>
      <p:boldItalic r:id="rId41"/>
    </p:embeddedFont>
    <p:embeddedFont>
      <p:font typeface="Sora SemiBold" pitchFamily="2" charset="0"/>
      <p:bold r:id="rId4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0" autoAdjust="0"/>
  </p:normalViewPr>
  <p:slideViewPr>
    <p:cSldViewPr>
      <p:cViewPr varScale="1">
        <p:scale>
          <a:sx n="68" d="100"/>
          <a:sy n="68" d="100"/>
        </p:scale>
        <p:origin x="51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48AE7-7B92-41E6-AE58-C23451BB04F2}" type="datetimeFigureOut">
              <a:rPr lang="es-AR" smtClean="0"/>
              <a:t>19/7/2026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621CC-4E7E-41B2-B9CD-F147E2839C1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45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A621CC-4E7E-41B2-B9CD-F147E2839C17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1278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32298" y="4267079"/>
            <a:ext cx="314780" cy="92485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98903" y="4267079"/>
            <a:ext cx="314780" cy="92485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948626"/>
            <a:ext cx="1804744" cy="53178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53736" y="4280653"/>
            <a:ext cx="247650" cy="826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0162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representación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impresión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aplicado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sobre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artículo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carácter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ilustrativo.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Su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versión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real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podría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variar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color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y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forma.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Consulta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tu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ejecutivo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disponibilidad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los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métodos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spc="-10" dirty="0" smtClean="0">
                <a:latin typeface="Roboto" panose="02000000000000000000" pitchFamily="2" charset="0"/>
              </a:rPr>
              <a:t>impresión.</a:t>
            </a:r>
            <a:endParaRPr lang="es-AR" spc="-10" dirty="0">
              <a:latin typeface="Roboto" panose="02000000000000000000" pitchFamily="2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93160"/>
            <a:ext cx="12612223" cy="893321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56570" y="3047958"/>
            <a:ext cx="944342" cy="98790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10767" y="0"/>
            <a:ext cx="2119525" cy="182884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584853" y="3132035"/>
            <a:ext cx="2665146" cy="92485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598538" y="4225040"/>
            <a:ext cx="1972627" cy="98790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76098" y="4456253"/>
            <a:ext cx="797445" cy="73567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557474" y="4456253"/>
            <a:ext cx="650547" cy="75669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54926" y="3300190"/>
            <a:ext cx="629561" cy="75669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291966" y="4456253"/>
            <a:ext cx="650547" cy="75669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656017" y="0"/>
            <a:ext cx="1448081" cy="4519315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668788" y="5507220"/>
            <a:ext cx="2203466" cy="1114024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419707" y="767365"/>
            <a:ext cx="419734" cy="0"/>
          </a:xfrm>
          <a:custGeom>
            <a:avLst/>
            <a:gdLst/>
            <a:ahLst/>
            <a:cxnLst/>
            <a:rect l="l" t="t" r="r" b="b"/>
            <a:pathLst>
              <a:path w="419734">
                <a:moveTo>
                  <a:pt x="0" y="0"/>
                </a:moveTo>
                <a:lnTo>
                  <a:pt x="419707" y="0"/>
                </a:lnTo>
              </a:path>
            </a:pathLst>
          </a:custGeom>
          <a:ln w="105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0" i="0">
                <a:solidFill>
                  <a:srgbClr val="0162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representación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impresión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aplicado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sobre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artículo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carácter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ilustrativo.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Su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versión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real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podría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variar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color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y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forma.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Consulta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tu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ejecutivo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disponibilidad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los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métodos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spc="-10" dirty="0" smtClean="0">
                <a:latin typeface="Roboto" panose="02000000000000000000" pitchFamily="2" charset="0"/>
              </a:rPr>
              <a:t>impresión.</a:t>
            </a:r>
            <a:endParaRPr lang="es-AR" spc="-10" dirty="0">
              <a:latin typeface="Roboto" panose="02000000000000000000" pitchFamily="2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0" i="0">
                <a:solidFill>
                  <a:srgbClr val="0162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representación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impresión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aplicado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sobre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artículo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carácter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ilustrativo.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Su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versión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real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podría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variar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color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y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forma.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Consulta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tu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ejecutivo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disponibilidad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los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métodos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spc="-10" dirty="0" smtClean="0">
                <a:latin typeface="Roboto" panose="02000000000000000000" pitchFamily="2" charset="0"/>
              </a:rPr>
              <a:t>impresión.</a:t>
            </a:r>
            <a:endParaRPr lang="es-AR" spc="-10" dirty="0">
              <a:latin typeface="Roboto" panose="02000000000000000000" pitchFamily="2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0" i="0">
                <a:solidFill>
                  <a:srgbClr val="0162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representación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impresión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aplicado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sobre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artículo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carácter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ilustrativo.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Su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versión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real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podría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variar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color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y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forma.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Consulta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tu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ejecutivo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disponibilidad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los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métodos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spc="-10" dirty="0" smtClean="0">
                <a:latin typeface="Roboto" panose="02000000000000000000" pitchFamily="2" charset="0"/>
              </a:rPr>
              <a:t>impresión.</a:t>
            </a:r>
            <a:endParaRPr lang="es-AR" spc="-10" dirty="0">
              <a:latin typeface="Roboto" panose="02000000000000000000" pitchFamily="2" charset="0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</p:spPr>
        <p:txBody>
          <a:bodyPr lIns="0" tIns="0" rIns="0" bIns="0"/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representación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impresión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aplicado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sobre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artículo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carácter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ilustrativo.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Su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versión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real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podría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variar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color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y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forma.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Consulta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tu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ejecutivo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disponibilidad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los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métodos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spc="-10" dirty="0" smtClean="0">
                <a:latin typeface="Roboto" panose="02000000000000000000" pitchFamily="2" charset="0"/>
              </a:rPr>
              <a:t>impresión.</a:t>
            </a:r>
            <a:endParaRPr lang="es-AR" spc="-10" dirty="0">
              <a:latin typeface="Roboto" panose="02000000000000000000" pitchFamily="2" charset="0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BE4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158483" y="3812973"/>
            <a:ext cx="290194" cy="933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01622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50" b="0" i="0">
                <a:solidFill>
                  <a:srgbClr val="93959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30"/>
              </a:lnSpc>
            </a:pP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representación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impresión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aplicado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sobre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artículo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carácter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ilustrativo.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Su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versión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real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podría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variar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en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color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y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forma.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Consulta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con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tu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ejecutivo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la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disponibilidad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los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métodos</a:t>
            </a:r>
            <a:r>
              <a:rPr lang="es-AR" spc="75" dirty="0" smtClean="0">
                <a:latin typeface="Roboto" panose="02000000000000000000" pitchFamily="2" charset="0"/>
              </a:rPr>
              <a:t> </a:t>
            </a:r>
            <a:r>
              <a:rPr lang="es-AR" dirty="0" smtClean="0">
                <a:latin typeface="Roboto" panose="02000000000000000000" pitchFamily="2" charset="0"/>
              </a:rPr>
              <a:t>de</a:t>
            </a:r>
            <a:r>
              <a:rPr lang="es-AR" spc="70" dirty="0" smtClean="0">
                <a:latin typeface="Roboto" panose="02000000000000000000" pitchFamily="2" charset="0"/>
              </a:rPr>
              <a:t> </a:t>
            </a:r>
            <a:r>
              <a:rPr lang="es-AR" spc="-10" dirty="0" smtClean="0">
                <a:latin typeface="Roboto" panose="02000000000000000000" pitchFamily="2" charset="0"/>
              </a:rPr>
              <a:t>impresión.</a:t>
            </a:r>
            <a:endParaRPr lang="es-AR" spc="-10" dirty="0">
              <a:latin typeface="Roboto" panose="02000000000000000000" pitchFamily="2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353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EBE4DD"/>
                </a:solidFill>
                <a:latin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12700">
              <a:spcBef>
                <a:spcPts val="20"/>
              </a:spcBef>
            </a:pPr>
            <a:fld id="{81D60167-4931-47E6-BA6A-407CBD079E47}" type="slidenum">
              <a:rPr lang="es-AR" spc="40" smtClean="0"/>
              <a:pPr marL="12700">
                <a:spcBef>
                  <a:spcPts val="20"/>
                </a:spcBef>
              </a:pPr>
              <a:t>‹Nº›</a:t>
            </a:fld>
            <a:endParaRPr lang="es-AR" spc="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Roboto" panose="02000000000000000000" pitchFamily="2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8.png"/><Relationship Id="rId18" Type="http://schemas.openxmlformats.org/officeDocument/2006/relationships/image" Target="../media/image201.png"/><Relationship Id="rId26" Type="http://schemas.openxmlformats.org/officeDocument/2006/relationships/image" Target="../media/image207.png"/><Relationship Id="rId39" Type="http://schemas.openxmlformats.org/officeDocument/2006/relationships/image" Target="../media/image211.png"/><Relationship Id="rId21" Type="http://schemas.openxmlformats.org/officeDocument/2006/relationships/image" Target="../media/image203.png"/><Relationship Id="rId34" Type="http://schemas.openxmlformats.org/officeDocument/2006/relationships/image" Target="../media/image59.png"/><Relationship Id="rId42" Type="http://schemas.openxmlformats.org/officeDocument/2006/relationships/image" Target="../media/image214.png"/><Relationship Id="rId47" Type="http://schemas.openxmlformats.org/officeDocument/2006/relationships/image" Target="../media/image219.png"/><Relationship Id="rId50" Type="http://schemas.openxmlformats.org/officeDocument/2006/relationships/image" Target="../media/image222.png"/><Relationship Id="rId55" Type="http://schemas.openxmlformats.org/officeDocument/2006/relationships/image" Target="../media/image226.png"/><Relationship Id="rId7" Type="http://schemas.openxmlformats.org/officeDocument/2006/relationships/image" Target="../media/image192.png"/><Relationship Id="rId2" Type="http://schemas.openxmlformats.org/officeDocument/2006/relationships/image" Target="../media/image188.png"/><Relationship Id="rId16" Type="http://schemas.openxmlformats.org/officeDocument/2006/relationships/image" Target="../media/image149.png"/><Relationship Id="rId29" Type="http://schemas.openxmlformats.org/officeDocument/2006/relationships/image" Target="../media/image209.png"/><Relationship Id="rId11" Type="http://schemas.openxmlformats.org/officeDocument/2006/relationships/image" Target="../media/image196.png"/><Relationship Id="rId24" Type="http://schemas.openxmlformats.org/officeDocument/2006/relationships/image" Target="../media/image205.png"/><Relationship Id="rId32" Type="http://schemas.openxmlformats.org/officeDocument/2006/relationships/image" Target="../media/image41.png"/><Relationship Id="rId37" Type="http://schemas.openxmlformats.org/officeDocument/2006/relationships/image" Target="../media/image50.png"/><Relationship Id="rId40" Type="http://schemas.openxmlformats.org/officeDocument/2006/relationships/image" Target="../media/image212.png"/><Relationship Id="rId45" Type="http://schemas.openxmlformats.org/officeDocument/2006/relationships/image" Target="../media/image217.png"/><Relationship Id="rId53" Type="http://schemas.openxmlformats.org/officeDocument/2006/relationships/image" Target="../media/image224.png"/><Relationship Id="rId58" Type="http://schemas.openxmlformats.org/officeDocument/2006/relationships/image" Target="../media/image229.png"/><Relationship Id="rId5" Type="http://schemas.openxmlformats.org/officeDocument/2006/relationships/image" Target="../media/image190.png"/><Relationship Id="rId61" Type="http://schemas.openxmlformats.org/officeDocument/2006/relationships/image" Target="../media/image168.png"/><Relationship Id="rId19" Type="http://schemas.openxmlformats.org/officeDocument/2006/relationships/image" Target="../media/image84.png"/><Relationship Id="rId14" Type="http://schemas.openxmlformats.org/officeDocument/2006/relationships/image" Target="../media/image199.png"/><Relationship Id="rId22" Type="http://schemas.openxmlformats.org/officeDocument/2006/relationships/image" Target="../media/image204.png"/><Relationship Id="rId27" Type="http://schemas.openxmlformats.org/officeDocument/2006/relationships/image" Target="../media/image163.png"/><Relationship Id="rId30" Type="http://schemas.openxmlformats.org/officeDocument/2006/relationships/image" Target="../media/image35.png"/><Relationship Id="rId35" Type="http://schemas.openxmlformats.org/officeDocument/2006/relationships/image" Target="../media/image33.png"/><Relationship Id="rId43" Type="http://schemas.openxmlformats.org/officeDocument/2006/relationships/image" Target="../media/image215.png"/><Relationship Id="rId48" Type="http://schemas.openxmlformats.org/officeDocument/2006/relationships/image" Target="../media/image220.png"/><Relationship Id="rId56" Type="http://schemas.openxmlformats.org/officeDocument/2006/relationships/image" Target="../media/image227.png"/><Relationship Id="rId8" Type="http://schemas.openxmlformats.org/officeDocument/2006/relationships/image" Target="../media/image193.png"/><Relationship Id="rId51" Type="http://schemas.openxmlformats.org/officeDocument/2006/relationships/image" Target="../media/image223.png"/><Relationship Id="rId3" Type="http://schemas.openxmlformats.org/officeDocument/2006/relationships/image" Target="../media/image22.png"/><Relationship Id="rId12" Type="http://schemas.openxmlformats.org/officeDocument/2006/relationships/image" Target="../media/image197.png"/><Relationship Id="rId17" Type="http://schemas.openxmlformats.org/officeDocument/2006/relationships/image" Target="../media/image160.png"/><Relationship Id="rId25" Type="http://schemas.openxmlformats.org/officeDocument/2006/relationships/image" Target="../media/image206.png"/><Relationship Id="rId33" Type="http://schemas.openxmlformats.org/officeDocument/2006/relationships/image" Target="../media/image48.png"/><Relationship Id="rId38" Type="http://schemas.openxmlformats.org/officeDocument/2006/relationships/image" Target="../media/image210.png"/><Relationship Id="rId46" Type="http://schemas.openxmlformats.org/officeDocument/2006/relationships/image" Target="../media/image218.png"/><Relationship Id="rId59" Type="http://schemas.openxmlformats.org/officeDocument/2006/relationships/image" Target="../media/image230.png"/><Relationship Id="rId20" Type="http://schemas.openxmlformats.org/officeDocument/2006/relationships/image" Target="../media/image202.png"/><Relationship Id="rId41" Type="http://schemas.openxmlformats.org/officeDocument/2006/relationships/image" Target="../media/image213.png"/><Relationship Id="rId54" Type="http://schemas.openxmlformats.org/officeDocument/2006/relationships/image" Target="../media/image225.png"/><Relationship Id="rId62" Type="http://schemas.openxmlformats.org/officeDocument/2006/relationships/image" Target="../media/image1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1.png"/><Relationship Id="rId15" Type="http://schemas.openxmlformats.org/officeDocument/2006/relationships/image" Target="../media/image200.png"/><Relationship Id="rId23" Type="http://schemas.openxmlformats.org/officeDocument/2006/relationships/image" Target="../media/image86.png"/><Relationship Id="rId28" Type="http://schemas.openxmlformats.org/officeDocument/2006/relationships/image" Target="../media/image208.png"/><Relationship Id="rId36" Type="http://schemas.openxmlformats.org/officeDocument/2006/relationships/image" Target="../media/image49.png"/><Relationship Id="rId49" Type="http://schemas.openxmlformats.org/officeDocument/2006/relationships/image" Target="../media/image221.png"/><Relationship Id="rId57" Type="http://schemas.openxmlformats.org/officeDocument/2006/relationships/image" Target="../media/image228.png"/><Relationship Id="rId10" Type="http://schemas.openxmlformats.org/officeDocument/2006/relationships/image" Target="../media/image195.png"/><Relationship Id="rId31" Type="http://schemas.openxmlformats.org/officeDocument/2006/relationships/image" Target="../media/image37.png"/><Relationship Id="rId44" Type="http://schemas.openxmlformats.org/officeDocument/2006/relationships/image" Target="../media/image216.png"/><Relationship Id="rId52" Type="http://schemas.openxmlformats.org/officeDocument/2006/relationships/image" Target="../media/image94.png"/><Relationship Id="rId60" Type="http://schemas.openxmlformats.org/officeDocument/2006/relationships/image" Target="../media/image231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png"/><Relationship Id="rId18" Type="http://schemas.openxmlformats.org/officeDocument/2006/relationships/image" Target="../media/image225.png"/><Relationship Id="rId26" Type="http://schemas.openxmlformats.org/officeDocument/2006/relationships/image" Target="../media/image245.png"/><Relationship Id="rId39" Type="http://schemas.openxmlformats.org/officeDocument/2006/relationships/image" Target="../media/image257.png"/><Relationship Id="rId21" Type="http://schemas.openxmlformats.org/officeDocument/2006/relationships/image" Target="../media/image241.png"/><Relationship Id="rId34" Type="http://schemas.openxmlformats.org/officeDocument/2006/relationships/image" Target="../media/image252.png"/><Relationship Id="rId42" Type="http://schemas.openxmlformats.org/officeDocument/2006/relationships/image" Target="../media/image94.png"/><Relationship Id="rId47" Type="http://schemas.openxmlformats.org/officeDocument/2006/relationships/image" Target="../media/image259.png"/><Relationship Id="rId7" Type="http://schemas.openxmlformats.org/officeDocument/2006/relationships/image" Target="../media/image235.png"/><Relationship Id="rId2" Type="http://schemas.openxmlformats.org/officeDocument/2006/relationships/image" Target="../media/image55.png"/><Relationship Id="rId16" Type="http://schemas.openxmlformats.org/officeDocument/2006/relationships/image" Target="../media/image239.png"/><Relationship Id="rId29" Type="http://schemas.openxmlformats.org/officeDocument/2006/relationships/image" Target="../media/image149.png"/><Relationship Id="rId11" Type="http://schemas.openxmlformats.org/officeDocument/2006/relationships/image" Target="../media/image47.png"/><Relationship Id="rId24" Type="http://schemas.openxmlformats.org/officeDocument/2006/relationships/image" Target="../media/image244.png"/><Relationship Id="rId32" Type="http://schemas.openxmlformats.org/officeDocument/2006/relationships/image" Target="../media/image250.png"/><Relationship Id="rId37" Type="http://schemas.openxmlformats.org/officeDocument/2006/relationships/image" Target="../media/image255.png"/><Relationship Id="rId40" Type="http://schemas.openxmlformats.org/officeDocument/2006/relationships/image" Target="../media/image31.png"/><Relationship Id="rId45" Type="http://schemas.openxmlformats.org/officeDocument/2006/relationships/image" Target="../media/image36.png"/><Relationship Id="rId5" Type="http://schemas.openxmlformats.org/officeDocument/2006/relationships/image" Target="../media/image233.png"/><Relationship Id="rId15" Type="http://schemas.openxmlformats.org/officeDocument/2006/relationships/image" Target="../media/image59.png"/><Relationship Id="rId23" Type="http://schemas.openxmlformats.org/officeDocument/2006/relationships/image" Target="../media/image243.png"/><Relationship Id="rId28" Type="http://schemas.openxmlformats.org/officeDocument/2006/relationships/image" Target="../media/image247.png"/><Relationship Id="rId36" Type="http://schemas.openxmlformats.org/officeDocument/2006/relationships/image" Target="../media/image254.png"/><Relationship Id="rId49" Type="http://schemas.openxmlformats.org/officeDocument/2006/relationships/image" Target="../media/image77.png"/><Relationship Id="rId10" Type="http://schemas.openxmlformats.org/officeDocument/2006/relationships/image" Target="../media/image105.png"/><Relationship Id="rId19" Type="http://schemas.openxmlformats.org/officeDocument/2006/relationships/image" Target="../media/image50.png"/><Relationship Id="rId31" Type="http://schemas.openxmlformats.org/officeDocument/2006/relationships/image" Target="../media/image249.png"/><Relationship Id="rId44" Type="http://schemas.openxmlformats.org/officeDocument/2006/relationships/image" Target="../media/image35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38.png"/><Relationship Id="rId22" Type="http://schemas.openxmlformats.org/officeDocument/2006/relationships/image" Target="../media/image242.png"/><Relationship Id="rId27" Type="http://schemas.openxmlformats.org/officeDocument/2006/relationships/image" Target="../media/image246.png"/><Relationship Id="rId30" Type="http://schemas.openxmlformats.org/officeDocument/2006/relationships/image" Target="../media/image248.png"/><Relationship Id="rId35" Type="http://schemas.openxmlformats.org/officeDocument/2006/relationships/image" Target="../media/image253.png"/><Relationship Id="rId43" Type="http://schemas.openxmlformats.org/officeDocument/2006/relationships/image" Target="../media/image34.png"/><Relationship Id="rId48" Type="http://schemas.openxmlformats.org/officeDocument/2006/relationships/image" Target="../media/image78.png"/><Relationship Id="rId8" Type="http://schemas.openxmlformats.org/officeDocument/2006/relationships/image" Target="../media/image236.png"/><Relationship Id="rId3" Type="http://schemas.openxmlformats.org/officeDocument/2006/relationships/image" Target="../media/image22.png"/><Relationship Id="rId12" Type="http://schemas.openxmlformats.org/officeDocument/2006/relationships/image" Target="../media/image33.png"/><Relationship Id="rId17" Type="http://schemas.openxmlformats.org/officeDocument/2006/relationships/image" Target="../media/image49.png"/><Relationship Id="rId25" Type="http://schemas.openxmlformats.org/officeDocument/2006/relationships/image" Target="../media/image41.png"/><Relationship Id="rId33" Type="http://schemas.openxmlformats.org/officeDocument/2006/relationships/image" Target="../media/image251.png"/><Relationship Id="rId38" Type="http://schemas.openxmlformats.org/officeDocument/2006/relationships/image" Target="../media/image256.png"/><Relationship Id="rId46" Type="http://schemas.openxmlformats.org/officeDocument/2006/relationships/image" Target="../media/image37.png"/><Relationship Id="rId20" Type="http://schemas.openxmlformats.org/officeDocument/2006/relationships/image" Target="../media/image240.png"/><Relationship Id="rId41" Type="http://schemas.openxmlformats.org/officeDocument/2006/relationships/image" Target="../media/image2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4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6.png"/><Relationship Id="rId18" Type="http://schemas.openxmlformats.org/officeDocument/2006/relationships/image" Target="../media/image271.png"/><Relationship Id="rId26" Type="http://schemas.openxmlformats.org/officeDocument/2006/relationships/image" Target="../media/image31.png"/><Relationship Id="rId3" Type="http://schemas.openxmlformats.org/officeDocument/2006/relationships/image" Target="../media/image22.png"/><Relationship Id="rId21" Type="http://schemas.openxmlformats.org/officeDocument/2006/relationships/image" Target="../media/image274.png"/><Relationship Id="rId34" Type="http://schemas.openxmlformats.org/officeDocument/2006/relationships/image" Target="../media/image284.png"/><Relationship Id="rId7" Type="http://schemas.openxmlformats.org/officeDocument/2006/relationships/image" Target="../media/image121.png"/><Relationship Id="rId12" Type="http://schemas.openxmlformats.org/officeDocument/2006/relationships/image" Target="../media/image265.png"/><Relationship Id="rId17" Type="http://schemas.openxmlformats.org/officeDocument/2006/relationships/image" Target="../media/image270.png"/><Relationship Id="rId25" Type="http://schemas.openxmlformats.org/officeDocument/2006/relationships/image" Target="../media/image278.png"/><Relationship Id="rId33" Type="http://schemas.openxmlformats.org/officeDocument/2006/relationships/image" Target="../media/image77.png"/><Relationship Id="rId2" Type="http://schemas.openxmlformats.org/officeDocument/2006/relationships/image" Target="../media/image55.png"/><Relationship Id="rId16" Type="http://schemas.openxmlformats.org/officeDocument/2006/relationships/image" Target="../media/image269.png"/><Relationship Id="rId20" Type="http://schemas.openxmlformats.org/officeDocument/2006/relationships/image" Target="../media/image273.png"/><Relationship Id="rId29" Type="http://schemas.openxmlformats.org/officeDocument/2006/relationships/image" Target="../media/image2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11" Type="http://schemas.openxmlformats.org/officeDocument/2006/relationships/image" Target="../media/image35.png"/><Relationship Id="rId24" Type="http://schemas.openxmlformats.org/officeDocument/2006/relationships/image" Target="../media/image277.png"/><Relationship Id="rId32" Type="http://schemas.openxmlformats.org/officeDocument/2006/relationships/image" Target="../media/image283.png"/><Relationship Id="rId5" Type="http://schemas.openxmlformats.org/officeDocument/2006/relationships/image" Target="../media/image261.png"/><Relationship Id="rId15" Type="http://schemas.openxmlformats.org/officeDocument/2006/relationships/image" Target="../media/image268.png"/><Relationship Id="rId23" Type="http://schemas.openxmlformats.org/officeDocument/2006/relationships/image" Target="../media/image276.png"/><Relationship Id="rId28" Type="http://schemas.openxmlformats.org/officeDocument/2006/relationships/image" Target="../media/image280.png"/><Relationship Id="rId10" Type="http://schemas.openxmlformats.org/officeDocument/2006/relationships/image" Target="../media/image264.png"/><Relationship Id="rId19" Type="http://schemas.openxmlformats.org/officeDocument/2006/relationships/image" Target="../media/image272.png"/><Relationship Id="rId31" Type="http://schemas.openxmlformats.org/officeDocument/2006/relationships/image" Target="../media/image282.png"/><Relationship Id="rId4" Type="http://schemas.openxmlformats.org/officeDocument/2006/relationships/image" Target="../media/image260.png"/><Relationship Id="rId9" Type="http://schemas.openxmlformats.org/officeDocument/2006/relationships/image" Target="../media/image263.png"/><Relationship Id="rId14" Type="http://schemas.openxmlformats.org/officeDocument/2006/relationships/image" Target="../media/image267.png"/><Relationship Id="rId22" Type="http://schemas.openxmlformats.org/officeDocument/2006/relationships/image" Target="../media/image275.png"/><Relationship Id="rId27" Type="http://schemas.openxmlformats.org/officeDocument/2006/relationships/image" Target="../media/image279.png"/><Relationship Id="rId30" Type="http://schemas.openxmlformats.org/officeDocument/2006/relationships/image" Target="../media/image36.png"/><Relationship Id="rId8" Type="http://schemas.openxmlformats.org/officeDocument/2006/relationships/image" Target="../media/image26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4.png"/><Relationship Id="rId18" Type="http://schemas.openxmlformats.org/officeDocument/2006/relationships/image" Target="../media/image297.png"/><Relationship Id="rId26" Type="http://schemas.openxmlformats.org/officeDocument/2006/relationships/image" Target="../media/image33.png"/><Relationship Id="rId3" Type="http://schemas.openxmlformats.org/officeDocument/2006/relationships/image" Target="../media/image22.png"/><Relationship Id="rId21" Type="http://schemas.openxmlformats.org/officeDocument/2006/relationships/image" Target="../media/image298.png"/><Relationship Id="rId34" Type="http://schemas.microsoft.com/office/2007/relationships/hdphoto" Target="../media/hdphoto2.wdp"/><Relationship Id="rId7" Type="http://schemas.openxmlformats.org/officeDocument/2006/relationships/image" Target="../media/image289.png"/><Relationship Id="rId12" Type="http://schemas.openxmlformats.org/officeDocument/2006/relationships/image" Target="../media/image239.png"/><Relationship Id="rId17" Type="http://schemas.openxmlformats.org/officeDocument/2006/relationships/image" Target="../media/image296.png"/><Relationship Id="rId25" Type="http://schemas.openxmlformats.org/officeDocument/2006/relationships/image" Target="../media/image59.png"/><Relationship Id="rId33" Type="http://schemas.openxmlformats.org/officeDocument/2006/relationships/image" Target="../media/image303.png"/><Relationship Id="rId2" Type="http://schemas.openxmlformats.org/officeDocument/2006/relationships/image" Target="../media/image285.png"/><Relationship Id="rId16" Type="http://schemas.openxmlformats.org/officeDocument/2006/relationships/image" Target="../media/image295.png"/><Relationship Id="rId20" Type="http://schemas.openxmlformats.org/officeDocument/2006/relationships/image" Target="../media/image248.png"/><Relationship Id="rId29" Type="http://schemas.openxmlformats.org/officeDocument/2006/relationships/image" Target="../media/image3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24" Type="http://schemas.openxmlformats.org/officeDocument/2006/relationships/image" Target="../media/image299.png"/><Relationship Id="rId32" Type="http://schemas.openxmlformats.org/officeDocument/2006/relationships/image" Target="../media/image78.png"/><Relationship Id="rId5" Type="http://schemas.openxmlformats.org/officeDocument/2006/relationships/image" Target="../media/image287.png"/><Relationship Id="rId15" Type="http://schemas.openxmlformats.org/officeDocument/2006/relationships/image" Target="../media/image36.png"/><Relationship Id="rId23" Type="http://schemas.openxmlformats.org/officeDocument/2006/relationships/image" Target="../media/image64.png"/><Relationship Id="rId28" Type="http://schemas.openxmlformats.org/officeDocument/2006/relationships/image" Target="../media/image37.png"/><Relationship Id="rId36" Type="http://schemas.microsoft.com/office/2007/relationships/hdphoto" Target="../media/hdphoto3.wdp"/><Relationship Id="rId10" Type="http://schemas.openxmlformats.org/officeDocument/2006/relationships/image" Target="../media/image292.png"/><Relationship Id="rId19" Type="http://schemas.openxmlformats.org/officeDocument/2006/relationships/image" Target="../media/image149.png"/><Relationship Id="rId31" Type="http://schemas.openxmlformats.org/officeDocument/2006/relationships/image" Target="../media/image302.png"/><Relationship Id="rId4" Type="http://schemas.openxmlformats.org/officeDocument/2006/relationships/image" Target="../media/image286.png"/><Relationship Id="rId9" Type="http://schemas.openxmlformats.org/officeDocument/2006/relationships/image" Target="../media/image291.png"/><Relationship Id="rId14" Type="http://schemas.openxmlformats.org/officeDocument/2006/relationships/image" Target="../media/image35.png"/><Relationship Id="rId22" Type="http://schemas.openxmlformats.org/officeDocument/2006/relationships/image" Target="../media/image31.png"/><Relationship Id="rId27" Type="http://schemas.openxmlformats.org/officeDocument/2006/relationships/image" Target="../media/image124.png"/><Relationship Id="rId30" Type="http://schemas.openxmlformats.org/officeDocument/2006/relationships/image" Target="../media/image301.png"/><Relationship Id="rId35" Type="http://schemas.openxmlformats.org/officeDocument/2006/relationships/image" Target="../media/image304.png"/><Relationship Id="rId8" Type="http://schemas.openxmlformats.org/officeDocument/2006/relationships/image" Target="../media/image2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.png"/><Relationship Id="rId18" Type="http://schemas.openxmlformats.org/officeDocument/2006/relationships/image" Target="../media/image313.png"/><Relationship Id="rId26" Type="http://schemas.openxmlformats.org/officeDocument/2006/relationships/image" Target="../media/image226.png"/><Relationship Id="rId3" Type="http://schemas.openxmlformats.org/officeDocument/2006/relationships/image" Target="../media/image22.png"/><Relationship Id="rId21" Type="http://schemas.openxmlformats.org/officeDocument/2006/relationships/image" Target="../media/image316.png"/><Relationship Id="rId7" Type="http://schemas.openxmlformats.org/officeDocument/2006/relationships/image" Target="../media/image308.png"/><Relationship Id="rId12" Type="http://schemas.openxmlformats.org/officeDocument/2006/relationships/image" Target="../media/image57.png"/><Relationship Id="rId17" Type="http://schemas.openxmlformats.org/officeDocument/2006/relationships/image" Target="../media/image206.png"/><Relationship Id="rId25" Type="http://schemas.openxmlformats.org/officeDocument/2006/relationships/image" Target="../media/image225.png"/><Relationship Id="rId2" Type="http://schemas.openxmlformats.org/officeDocument/2006/relationships/image" Target="../media/image188.png"/><Relationship Id="rId16" Type="http://schemas.openxmlformats.org/officeDocument/2006/relationships/image" Target="../media/image41.png"/><Relationship Id="rId20" Type="http://schemas.openxmlformats.org/officeDocument/2006/relationships/image" Target="../media/image315.png"/><Relationship Id="rId29" Type="http://schemas.openxmlformats.org/officeDocument/2006/relationships/image" Target="../media/image3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7.png"/><Relationship Id="rId11" Type="http://schemas.openxmlformats.org/officeDocument/2006/relationships/image" Target="../media/image118.png"/><Relationship Id="rId24" Type="http://schemas.openxmlformats.org/officeDocument/2006/relationships/image" Target="../media/image318.png"/><Relationship Id="rId5" Type="http://schemas.openxmlformats.org/officeDocument/2006/relationships/image" Target="../media/image306.png"/><Relationship Id="rId15" Type="http://schemas.openxmlformats.org/officeDocument/2006/relationships/image" Target="../media/image312.png"/><Relationship Id="rId23" Type="http://schemas.openxmlformats.org/officeDocument/2006/relationships/image" Target="../media/image122.png"/><Relationship Id="rId28" Type="http://schemas.microsoft.com/office/2007/relationships/hdphoto" Target="../media/hdphoto4.wdp"/><Relationship Id="rId10" Type="http://schemas.openxmlformats.org/officeDocument/2006/relationships/image" Target="../media/image311.png"/><Relationship Id="rId19" Type="http://schemas.openxmlformats.org/officeDocument/2006/relationships/image" Target="../media/image314.png"/><Relationship Id="rId31" Type="http://schemas.openxmlformats.org/officeDocument/2006/relationships/image" Target="../media/image321.png"/><Relationship Id="rId4" Type="http://schemas.openxmlformats.org/officeDocument/2006/relationships/image" Target="../media/image305.png"/><Relationship Id="rId9" Type="http://schemas.openxmlformats.org/officeDocument/2006/relationships/image" Target="../media/image310.png"/><Relationship Id="rId14" Type="http://schemas.openxmlformats.org/officeDocument/2006/relationships/image" Target="../media/image208.png"/><Relationship Id="rId22" Type="http://schemas.openxmlformats.org/officeDocument/2006/relationships/image" Target="../media/image317.png"/><Relationship Id="rId27" Type="http://schemas.openxmlformats.org/officeDocument/2006/relationships/image" Target="../media/image319.png"/><Relationship Id="rId30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08.png"/><Relationship Id="rId18" Type="http://schemas.openxmlformats.org/officeDocument/2006/relationships/image" Target="../media/image311.png"/><Relationship Id="rId26" Type="http://schemas.microsoft.com/office/2007/relationships/hdphoto" Target="../media/hdphoto6.wdp"/><Relationship Id="rId3" Type="http://schemas.openxmlformats.org/officeDocument/2006/relationships/image" Target="../media/image22.png"/><Relationship Id="rId21" Type="http://schemas.openxmlformats.org/officeDocument/2006/relationships/image" Target="../media/image328.png"/><Relationship Id="rId7" Type="http://schemas.openxmlformats.org/officeDocument/2006/relationships/image" Target="../media/image325.png"/><Relationship Id="rId12" Type="http://schemas.openxmlformats.org/officeDocument/2006/relationships/image" Target="../media/image207.png"/><Relationship Id="rId17" Type="http://schemas.openxmlformats.org/officeDocument/2006/relationships/image" Target="../media/image326.png"/><Relationship Id="rId25" Type="http://schemas.openxmlformats.org/officeDocument/2006/relationships/image" Target="../media/image331.png"/><Relationship Id="rId2" Type="http://schemas.openxmlformats.org/officeDocument/2006/relationships/image" Target="../media/image21.png"/><Relationship Id="rId16" Type="http://schemas.openxmlformats.org/officeDocument/2006/relationships/image" Target="../media/image37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4.png"/><Relationship Id="rId11" Type="http://schemas.openxmlformats.org/officeDocument/2006/relationships/image" Target="../media/image206.png"/><Relationship Id="rId24" Type="http://schemas.openxmlformats.org/officeDocument/2006/relationships/image" Target="../media/image330.png"/><Relationship Id="rId5" Type="http://schemas.openxmlformats.org/officeDocument/2006/relationships/image" Target="../media/image323.png"/><Relationship Id="rId15" Type="http://schemas.openxmlformats.org/officeDocument/2006/relationships/image" Target="../media/image35.png"/><Relationship Id="rId23" Type="http://schemas.openxmlformats.org/officeDocument/2006/relationships/image" Target="../media/image329.png"/><Relationship Id="rId28" Type="http://schemas.microsoft.com/office/2007/relationships/hdphoto" Target="../media/hdphoto4.wdp"/><Relationship Id="rId10" Type="http://schemas.openxmlformats.org/officeDocument/2006/relationships/image" Target="../media/image258.png"/><Relationship Id="rId19" Type="http://schemas.openxmlformats.org/officeDocument/2006/relationships/image" Target="../media/image327.png"/><Relationship Id="rId4" Type="http://schemas.openxmlformats.org/officeDocument/2006/relationships/image" Target="../media/image322.png"/><Relationship Id="rId9" Type="http://schemas.openxmlformats.org/officeDocument/2006/relationships/image" Target="../media/image205.png"/><Relationship Id="rId14" Type="http://schemas.openxmlformats.org/officeDocument/2006/relationships/image" Target="../media/image209.png"/><Relationship Id="rId22" Type="http://schemas.openxmlformats.org/officeDocument/2006/relationships/image" Target="../media/image313.png"/><Relationship Id="rId27" Type="http://schemas.openxmlformats.org/officeDocument/2006/relationships/image" Target="../media/image3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105.png"/><Relationship Id="rId26" Type="http://schemas.microsoft.com/office/2007/relationships/hdphoto" Target="../media/hdphoto5.wdp"/><Relationship Id="rId3" Type="http://schemas.openxmlformats.org/officeDocument/2006/relationships/image" Target="../media/image22.png"/><Relationship Id="rId21" Type="http://schemas.openxmlformats.org/officeDocument/2006/relationships/image" Target="../media/image337.png"/><Relationship Id="rId7" Type="http://schemas.openxmlformats.org/officeDocument/2006/relationships/image" Target="../media/image118.png"/><Relationship Id="rId12" Type="http://schemas.openxmlformats.org/officeDocument/2006/relationships/image" Target="../media/image35.png"/><Relationship Id="rId17" Type="http://schemas.openxmlformats.org/officeDocument/2006/relationships/image" Target="../media/image57.png"/><Relationship Id="rId25" Type="http://schemas.openxmlformats.org/officeDocument/2006/relationships/image" Target="../media/image320.png"/><Relationship Id="rId2" Type="http://schemas.openxmlformats.org/officeDocument/2006/relationships/image" Target="../media/image21.png"/><Relationship Id="rId16" Type="http://schemas.openxmlformats.org/officeDocument/2006/relationships/image" Target="../media/image45.png"/><Relationship Id="rId20" Type="http://schemas.openxmlformats.org/officeDocument/2006/relationships/image" Target="../media/image3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4.png"/><Relationship Id="rId11" Type="http://schemas.openxmlformats.org/officeDocument/2006/relationships/image" Target="../media/image34.png"/><Relationship Id="rId24" Type="http://schemas.microsoft.com/office/2007/relationships/hdphoto" Target="../media/hdphoto7.wdp"/><Relationship Id="rId5" Type="http://schemas.openxmlformats.org/officeDocument/2006/relationships/image" Target="../media/image333.png"/><Relationship Id="rId15" Type="http://schemas.openxmlformats.org/officeDocument/2006/relationships/image" Target="../media/image335.png"/><Relationship Id="rId23" Type="http://schemas.openxmlformats.org/officeDocument/2006/relationships/image" Target="../media/image339.png"/><Relationship Id="rId10" Type="http://schemas.openxmlformats.org/officeDocument/2006/relationships/image" Target="../media/image33.png"/><Relationship Id="rId19" Type="http://schemas.openxmlformats.org/officeDocument/2006/relationships/image" Target="../media/image208.png"/><Relationship Id="rId4" Type="http://schemas.openxmlformats.org/officeDocument/2006/relationships/image" Target="../media/image332.png"/><Relationship Id="rId9" Type="http://schemas.openxmlformats.org/officeDocument/2006/relationships/image" Target="../media/image258.png"/><Relationship Id="rId14" Type="http://schemas.openxmlformats.org/officeDocument/2006/relationships/image" Target="../media/image37.png"/><Relationship Id="rId22" Type="http://schemas.openxmlformats.org/officeDocument/2006/relationships/image" Target="../media/image338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8.png"/><Relationship Id="rId18" Type="http://schemas.openxmlformats.org/officeDocument/2006/relationships/image" Target="../media/image206.png"/><Relationship Id="rId26" Type="http://schemas.openxmlformats.org/officeDocument/2006/relationships/image" Target="../media/image58.png"/><Relationship Id="rId39" Type="http://schemas.openxmlformats.org/officeDocument/2006/relationships/image" Target="../media/image356.png"/><Relationship Id="rId21" Type="http://schemas.openxmlformats.org/officeDocument/2006/relationships/image" Target="../media/image208.png"/><Relationship Id="rId34" Type="http://schemas.openxmlformats.org/officeDocument/2006/relationships/image" Target="../media/image354.png"/><Relationship Id="rId7" Type="http://schemas.openxmlformats.org/officeDocument/2006/relationships/image" Target="../media/image343.png"/><Relationship Id="rId12" Type="http://schemas.openxmlformats.org/officeDocument/2006/relationships/image" Target="../media/image278.png"/><Relationship Id="rId17" Type="http://schemas.openxmlformats.org/officeDocument/2006/relationships/image" Target="../media/image205.png"/><Relationship Id="rId25" Type="http://schemas.openxmlformats.org/officeDocument/2006/relationships/image" Target="../media/image41.png"/><Relationship Id="rId33" Type="http://schemas.openxmlformats.org/officeDocument/2006/relationships/image" Target="../media/image108.png"/><Relationship Id="rId38" Type="http://schemas.openxmlformats.org/officeDocument/2006/relationships/image" Target="../media/image186.png"/><Relationship Id="rId2" Type="http://schemas.openxmlformats.org/officeDocument/2006/relationships/image" Target="../media/image188.png"/><Relationship Id="rId16" Type="http://schemas.openxmlformats.org/officeDocument/2006/relationships/image" Target="../media/image351.png"/><Relationship Id="rId20" Type="http://schemas.openxmlformats.org/officeDocument/2006/relationships/image" Target="../media/image163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2.png"/><Relationship Id="rId11" Type="http://schemas.openxmlformats.org/officeDocument/2006/relationships/image" Target="../media/image347.png"/><Relationship Id="rId24" Type="http://schemas.openxmlformats.org/officeDocument/2006/relationships/image" Target="../media/image37.png"/><Relationship Id="rId32" Type="http://schemas.openxmlformats.org/officeDocument/2006/relationships/image" Target="../media/image353.png"/><Relationship Id="rId37" Type="http://schemas.openxmlformats.org/officeDocument/2006/relationships/image" Target="../media/image355.png"/><Relationship Id="rId5" Type="http://schemas.openxmlformats.org/officeDocument/2006/relationships/image" Target="../media/image341.png"/><Relationship Id="rId15" Type="http://schemas.openxmlformats.org/officeDocument/2006/relationships/image" Target="../media/image350.png"/><Relationship Id="rId23" Type="http://schemas.openxmlformats.org/officeDocument/2006/relationships/image" Target="../media/image35.png"/><Relationship Id="rId28" Type="http://schemas.openxmlformats.org/officeDocument/2006/relationships/image" Target="../media/image59.png"/><Relationship Id="rId36" Type="http://schemas.openxmlformats.org/officeDocument/2006/relationships/image" Target="../media/image131.png"/><Relationship Id="rId10" Type="http://schemas.openxmlformats.org/officeDocument/2006/relationships/image" Target="../media/image346.png"/><Relationship Id="rId19" Type="http://schemas.openxmlformats.org/officeDocument/2006/relationships/image" Target="../media/image207.png"/><Relationship Id="rId31" Type="http://schemas.openxmlformats.org/officeDocument/2006/relationships/image" Target="../media/image105.png"/><Relationship Id="rId4" Type="http://schemas.openxmlformats.org/officeDocument/2006/relationships/image" Target="../media/image340.png"/><Relationship Id="rId9" Type="http://schemas.openxmlformats.org/officeDocument/2006/relationships/image" Target="../media/image345.png"/><Relationship Id="rId14" Type="http://schemas.openxmlformats.org/officeDocument/2006/relationships/image" Target="../media/image349.png"/><Relationship Id="rId22" Type="http://schemas.openxmlformats.org/officeDocument/2006/relationships/image" Target="../media/image209.png"/><Relationship Id="rId27" Type="http://schemas.openxmlformats.org/officeDocument/2006/relationships/image" Target="../media/image352.png"/><Relationship Id="rId30" Type="http://schemas.openxmlformats.org/officeDocument/2006/relationships/image" Target="../media/image60.png"/><Relationship Id="rId35" Type="http://schemas.openxmlformats.org/officeDocument/2006/relationships/image" Target="../media/image239.png"/><Relationship Id="rId8" Type="http://schemas.openxmlformats.org/officeDocument/2006/relationships/image" Target="../media/image344.png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3.png"/><Relationship Id="rId18" Type="http://schemas.openxmlformats.org/officeDocument/2006/relationships/image" Target="../media/image366.png"/><Relationship Id="rId26" Type="http://schemas.openxmlformats.org/officeDocument/2006/relationships/image" Target="../media/image371.png"/><Relationship Id="rId3" Type="http://schemas.openxmlformats.org/officeDocument/2006/relationships/image" Target="../media/image22.png"/><Relationship Id="rId21" Type="http://schemas.openxmlformats.org/officeDocument/2006/relationships/image" Target="../media/image368.png"/><Relationship Id="rId7" Type="http://schemas.openxmlformats.org/officeDocument/2006/relationships/image" Target="../media/image360.png"/><Relationship Id="rId12" Type="http://schemas.openxmlformats.org/officeDocument/2006/relationships/image" Target="../media/image362.png"/><Relationship Id="rId17" Type="http://schemas.openxmlformats.org/officeDocument/2006/relationships/image" Target="../media/image365.png"/><Relationship Id="rId25" Type="http://schemas.openxmlformats.org/officeDocument/2006/relationships/image" Target="../media/image370.png"/><Relationship Id="rId2" Type="http://schemas.openxmlformats.org/officeDocument/2006/relationships/image" Target="../media/image55.png"/><Relationship Id="rId16" Type="http://schemas.openxmlformats.org/officeDocument/2006/relationships/image" Target="../media/image364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9.png"/><Relationship Id="rId11" Type="http://schemas.openxmlformats.org/officeDocument/2006/relationships/image" Target="../media/image361.png"/><Relationship Id="rId24" Type="http://schemas.openxmlformats.org/officeDocument/2006/relationships/image" Target="../media/image264.png"/><Relationship Id="rId5" Type="http://schemas.openxmlformats.org/officeDocument/2006/relationships/image" Target="../media/image358.png"/><Relationship Id="rId15" Type="http://schemas.openxmlformats.org/officeDocument/2006/relationships/image" Target="../media/image363.png"/><Relationship Id="rId23" Type="http://schemas.openxmlformats.org/officeDocument/2006/relationships/image" Target="../media/image369.png"/><Relationship Id="rId28" Type="http://schemas.openxmlformats.org/officeDocument/2006/relationships/image" Target="../media/image77.png"/><Relationship Id="rId10" Type="http://schemas.openxmlformats.org/officeDocument/2006/relationships/image" Target="../media/image262.png"/><Relationship Id="rId19" Type="http://schemas.openxmlformats.org/officeDocument/2006/relationships/image" Target="../media/image367.png"/><Relationship Id="rId4" Type="http://schemas.openxmlformats.org/officeDocument/2006/relationships/image" Target="../media/image357.png"/><Relationship Id="rId9" Type="http://schemas.openxmlformats.org/officeDocument/2006/relationships/image" Target="../media/image279.png"/><Relationship Id="rId14" Type="http://schemas.openxmlformats.org/officeDocument/2006/relationships/image" Target="../media/image49.png"/><Relationship Id="rId22" Type="http://schemas.openxmlformats.org/officeDocument/2006/relationships/image" Target="../media/image122.png"/><Relationship Id="rId27" Type="http://schemas.openxmlformats.org/officeDocument/2006/relationships/image" Target="../media/image259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9.png"/><Relationship Id="rId18" Type="http://schemas.openxmlformats.org/officeDocument/2006/relationships/image" Target="../media/image34.png"/><Relationship Id="rId26" Type="http://schemas.openxmlformats.org/officeDocument/2006/relationships/image" Target="../media/image50.png"/><Relationship Id="rId21" Type="http://schemas.openxmlformats.org/officeDocument/2006/relationships/image" Target="../media/image37.png"/><Relationship Id="rId34" Type="http://schemas.openxmlformats.org/officeDocument/2006/relationships/image" Target="../media/image384.png"/><Relationship Id="rId7" Type="http://schemas.openxmlformats.org/officeDocument/2006/relationships/image" Target="../media/image375.png"/><Relationship Id="rId12" Type="http://schemas.openxmlformats.org/officeDocument/2006/relationships/image" Target="../media/image57.png"/><Relationship Id="rId17" Type="http://schemas.openxmlformats.org/officeDocument/2006/relationships/image" Target="../media/image33.png"/><Relationship Id="rId25" Type="http://schemas.openxmlformats.org/officeDocument/2006/relationships/image" Target="../media/image49.png"/><Relationship Id="rId33" Type="http://schemas.openxmlformats.org/officeDocument/2006/relationships/image" Target="../media/image383.png"/><Relationship Id="rId2" Type="http://schemas.openxmlformats.org/officeDocument/2006/relationships/image" Target="../media/image188.png"/><Relationship Id="rId16" Type="http://schemas.openxmlformats.org/officeDocument/2006/relationships/image" Target="../media/image258.png"/><Relationship Id="rId20" Type="http://schemas.openxmlformats.org/officeDocument/2006/relationships/image" Target="../media/image36.png"/><Relationship Id="rId29" Type="http://schemas.openxmlformats.org/officeDocument/2006/relationships/image" Target="../media/image3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4.png"/><Relationship Id="rId11" Type="http://schemas.openxmlformats.org/officeDocument/2006/relationships/image" Target="../media/image118.png"/><Relationship Id="rId24" Type="http://schemas.openxmlformats.org/officeDocument/2006/relationships/image" Target="../media/image48.png"/><Relationship Id="rId32" Type="http://schemas.openxmlformats.org/officeDocument/2006/relationships/image" Target="../media/image226.png"/><Relationship Id="rId37" Type="http://schemas.microsoft.com/office/2007/relationships/hdphoto" Target="../media/hdphoto4.wdp"/><Relationship Id="rId5" Type="http://schemas.openxmlformats.org/officeDocument/2006/relationships/image" Target="../media/image373.png"/><Relationship Id="rId15" Type="http://schemas.openxmlformats.org/officeDocument/2006/relationships/image" Target="../media/image31.png"/><Relationship Id="rId23" Type="http://schemas.openxmlformats.org/officeDocument/2006/relationships/image" Target="../media/image47.png"/><Relationship Id="rId28" Type="http://schemas.openxmlformats.org/officeDocument/2006/relationships/image" Target="../media/image381.png"/><Relationship Id="rId36" Type="http://schemas.openxmlformats.org/officeDocument/2006/relationships/image" Target="../media/image385.png"/><Relationship Id="rId10" Type="http://schemas.openxmlformats.org/officeDocument/2006/relationships/image" Target="../media/image378.png"/><Relationship Id="rId19" Type="http://schemas.openxmlformats.org/officeDocument/2006/relationships/image" Target="../media/image35.png"/><Relationship Id="rId31" Type="http://schemas.openxmlformats.org/officeDocument/2006/relationships/image" Target="../media/image225.png"/><Relationship Id="rId4" Type="http://schemas.openxmlformats.org/officeDocument/2006/relationships/image" Target="../media/image372.png"/><Relationship Id="rId9" Type="http://schemas.openxmlformats.org/officeDocument/2006/relationships/image" Target="../media/image377.png"/><Relationship Id="rId14" Type="http://schemas.openxmlformats.org/officeDocument/2006/relationships/image" Target="../media/image380.png"/><Relationship Id="rId22" Type="http://schemas.openxmlformats.org/officeDocument/2006/relationships/image" Target="../media/image41.png"/><Relationship Id="rId27" Type="http://schemas.openxmlformats.org/officeDocument/2006/relationships/image" Target="../media/image105.png"/><Relationship Id="rId30" Type="http://schemas.openxmlformats.org/officeDocument/2006/relationships/image" Target="../media/image224.png"/><Relationship Id="rId35" Type="http://schemas.openxmlformats.org/officeDocument/2006/relationships/image" Target="../media/image77.png"/><Relationship Id="rId8" Type="http://schemas.openxmlformats.org/officeDocument/2006/relationships/image" Target="../media/image376.png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00.png"/><Relationship Id="rId3" Type="http://schemas.openxmlformats.org/officeDocument/2006/relationships/image" Target="../media/image22.png"/><Relationship Id="rId21" Type="http://schemas.openxmlformats.org/officeDocument/2006/relationships/image" Target="../media/image395.png"/><Relationship Id="rId34" Type="http://schemas.openxmlformats.org/officeDocument/2006/relationships/image" Target="../media/image406.png"/><Relationship Id="rId7" Type="http://schemas.openxmlformats.org/officeDocument/2006/relationships/image" Target="../media/image389.png"/><Relationship Id="rId12" Type="http://schemas.openxmlformats.org/officeDocument/2006/relationships/image" Target="../media/image392.png"/><Relationship Id="rId17" Type="http://schemas.openxmlformats.org/officeDocument/2006/relationships/image" Target="../media/image35.png"/><Relationship Id="rId25" Type="http://schemas.openxmlformats.org/officeDocument/2006/relationships/image" Target="../media/image399.png"/><Relationship Id="rId33" Type="http://schemas.openxmlformats.org/officeDocument/2006/relationships/image" Target="../media/image405.png"/><Relationship Id="rId2" Type="http://schemas.openxmlformats.org/officeDocument/2006/relationships/image" Target="../media/image21.png"/><Relationship Id="rId16" Type="http://schemas.openxmlformats.org/officeDocument/2006/relationships/image" Target="../media/image263.png"/><Relationship Id="rId20" Type="http://schemas.openxmlformats.org/officeDocument/2006/relationships/image" Target="../media/image394.png"/><Relationship Id="rId29" Type="http://schemas.openxmlformats.org/officeDocument/2006/relationships/image" Target="../media/image4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8.png"/><Relationship Id="rId11" Type="http://schemas.openxmlformats.org/officeDocument/2006/relationships/image" Target="../media/image278.png"/><Relationship Id="rId24" Type="http://schemas.openxmlformats.org/officeDocument/2006/relationships/image" Target="../media/image398.png"/><Relationship Id="rId32" Type="http://schemas.openxmlformats.org/officeDocument/2006/relationships/image" Target="../media/image404.png"/><Relationship Id="rId5" Type="http://schemas.openxmlformats.org/officeDocument/2006/relationships/image" Target="../media/image387.png"/><Relationship Id="rId15" Type="http://schemas.openxmlformats.org/officeDocument/2006/relationships/image" Target="../media/image280.png"/><Relationship Id="rId23" Type="http://schemas.openxmlformats.org/officeDocument/2006/relationships/image" Target="../media/image397.png"/><Relationship Id="rId28" Type="http://schemas.openxmlformats.org/officeDocument/2006/relationships/image" Target="../media/image402.png"/><Relationship Id="rId10" Type="http://schemas.openxmlformats.org/officeDocument/2006/relationships/image" Target="../media/image277.png"/><Relationship Id="rId19" Type="http://schemas.openxmlformats.org/officeDocument/2006/relationships/image" Target="../media/image393.png"/><Relationship Id="rId31" Type="http://schemas.openxmlformats.org/officeDocument/2006/relationships/image" Target="../media/image60.png"/><Relationship Id="rId4" Type="http://schemas.openxmlformats.org/officeDocument/2006/relationships/image" Target="../media/image386.png"/><Relationship Id="rId9" Type="http://schemas.openxmlformats.org/officeDocument/2006/relationships/image" Target="../media/image391.png"/><Relationship Id="rId14" Type="http://schemas.openxmlformats.org/officeDocument/2006/relationships/image" Target="../media/image279.png"/><Relationship Id="rId22" Type="http://schemas.openxmlformats.org/officeDocument/2006/relationships/image" Target="../media/image396.png"/><Relationship Id="rId27" Type="http://schemas.openxmlformats.org/officeDocument/2006/relationships/image" Target="../media/image401.png"/><Relationship Id="rId30" Type="http://schemas.openxmlformats.org/officeDocument/2006/relationships/image" Target="../media/image33.png"/><Relationship Id="rId35" Type="http://schemas.openxmlformats.org/officeDocument/2006/relationships/image" Target="../media/image407.png"/><Relationship Id="rId8" Type="http://schemas.openxmlformats.org/officeDocument/2006/relationships/image" Target="../media/image3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9.png"/><Relationship Id="rId2" Type="http://schemas.openxmlformats.org/officeDocument/2006/relationships/image" Target="../media/image40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32" Type="http://schemas.openxmlformats.org/officeDocument/2006/relationships/image" Target="../media/image51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microsoft.com/office/2007/relationships/hdphoto" Target="../media/hdphoto1.wdp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8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61.png"/><Relationship Id="rId18" Type="http://schemas.openxmlformats.org/officeDocument/2006/relationships/image" Target="../media/image65.png"/><Relationship Id="rId26" Type="http://schemas.openxmlformats.org/officeDocument/2006/relationships/image" Target="../media/image73.png"/><Relationship Id="rId3" Type="http://schemas.openxmlformats.org/officeDocument/2006/relationships/image" Target="../media/image22.png"/><Relationship Id="rId21" Type="http://schemas.openxmlformats.org/officeDocument/2006/relationships/image" Target="../media/image68.png"/><Relationship Id="rId7" Type="http://schemas.openxmlformats.org/officeDocument/2006/relationships/image" Target="../media/image47.png"/><Relationship Id="rId12" Type="http://schemas.openxmlformats.org/officeDocument/2006/relationships/image" Target="../media/image60.png"/><Relationship Id="rId17" Type="http://schemas.openxmlformats.org/officeDocument/2006/relationships/image" Target="../media/image64.png"/><Relationship Id="rId25" Type="http://schemas.openxmlformats.org/officeDocument/2006/relationships/image" Target="../media/image72.png"/><Relationship Id="rId2" Type="http://schemas.openxmlformats.org/officeDocument/2006/relationships/image" Target="../media/image55.png"/><Relationship Id="rId16" Type="http://schemas.openxmlformats.org/officeDocument/2006/relationships/image" Target="../media/image31.png"/><Relationship Id="rId20" Type="http://schemas.openxmlformats.org/officeDocument/2006/relationships/image" Target="../media/image67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33.png"/><Relationship Id="rId24" Type="http://schemas.openxmlformats.org/officeDocument/2006/relationships/image" Target="../media/image71.png"/><Relationship Id="rId5" Type="http://schemas.openxmlformats.org/officeDocument/2006/relationships/image" Target="../media/image56.png"/><Relationship Id="rId15" Type="http://schemas.openxmlformats.org/officeDocument/2006/relationships/image" Target="../media/image63.png"/><Relationship Id="rId23" Type="http://schemas.openxmlformats.org/officeDocument/2006/relationships/image" Target="../media/image70.png"/><Relationship Id="rId28" Type="http://schemas.openxmlformats.org/officeDocument/2006/relationships/image" Target="../media/image75.png"/><Relationship Id="rId10" Type="http://schemas.openxmlformats.org/officeDocument/2006/relationships/image" Target="../media/image59.png"/><Relationship Id="rId19" Type="http://schemas.openxmlformats.org/officeDocument/2006/relationships/image" Target="../media/image66.png"/><Relationship Id="rId31" Type="http://schemas.openxmlformats.org/officeDocument/2006/relationships/image" Target="../media/image78.png"/><Relationship Id="rId4" Type="http://schemas.openxmlformats.org/officeDocument/2006/relationships/image" Target="../media/image41.png"/><Relationship Id="rId9" Type="http://schemas.openxmlformats.org/officeDocument/2006/relationships/image" Target="../media/image58.png"/><Relationship Id="rId14" Type="http://schemas.openxmlformats.org/officeDocument/2006/relationships/image" Target="../media/image62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png"/><Relationship Id="rId18" Type="http://schemas.openxmlformats.org/officeDocument/2006/relationships/image" Target="../media/image88.png"/><Relationship Id="rId26" Type="http://schemas.openxmlformats.org/officeDocument/2006/relationships/image" Target="../media/image95.png"/><Relationship Id="rId39" Type="http://schemas.openxmlformats.org/officeDocument/2006/relationships/image" Target="../media/image107.png"/><Relationship Id="rId21" Type="http://schemas.openxmlformats.org/officeDocument/2006/relationships/image" Target="../media/image91.png"/><Relationship Id="rId34" Type="http://schemas.openxmlformats.org/officeDocument/2006/relationships/image" Target="../media/image102.png"/><Relationship Id="rId42" Type="http://schemas.openxmlformats.org/officeDocument/2006/relationships/image" Target="../media/image11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20" Type="http://schemas.openxmlformats.org/officeDocument/2006/relationships/image" Target="../media/image90.png"/><Relationship Id="rId29" Type="http://schemas.openxmlformats.org/officeDocument/2006/relationships/image" Target="../media/image97.png"/><Relationship Id="rId41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24" Type="http://schemas.openxmlformats.org/officeDocument/2006/relationships/image" Target="../media/image31.png"/><Relationship Id="rId32" Type="http://schemas.openxmlformats.org/officeDocument/2006/relationships/image" Target="../media/image100.png"/><Relationship Id="rId37" Type="http://schemas.openxmlformats.org/officeDocument/2006/relationships/image" Target="../media/image105.png"/><Relationship Id="rId40" Type="http://schemas.openxmlformats.org/officeDocument/2006/relationships/image" Target="../media/image108.png"/><Relationship Id="rId5" Type="http://schemas.openxmlformats.org/officeDocument/2006/relationships/image" Target="../media/image79.png"/><Relationship Id="rId15" Type="http://schemas.openxmlformats.org/officeDocument/2006/relationships/image" Target="../media/image87.png"/><Relationship Id="rId23" Type="http://schemas.openxmlformats.org/officeDocument/2006/relationships/image" Target="../media/image93.png"/><Relationship Id="rId28" Type="http://schemas.openxmlformats.org/officeDocument/2006/relationships/image" Target="../media/image96.png"/><Relationship Id="rId36" Type="http://schemas.openxmlformats.org/officeDocument/2006/relationships/image" Target="../media/image104.png"/><Relationship Id="rId10" Type="http://schemas.openxmlformats.org/officeDocument/2006/relationships/image" Target="../media/image82.png"/><Relationship Id="rId19" Type="http://schemas.openxmlformats.org/officeDocument/2006/relationships/image" Target="../media/image89.png"/><Relationship Id="rId31" Type="http://schemas.openxmlformats.org/officeDocument/2006/relationships/image" Target="../media/image99.png"/><Relationship Id="rId4" Type="http://schemas.openxmlformats.org/officeDocument/2006/relationships/image" Target="../media/image22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Relationship Id="rId22" Type="http://schemas.openxmlformats.org/officeDocument/2006/relationships/image" Target="../media/image92.png"/><Relationship Id="rId27" Type="http://schemas.openxmlformats.org/officeDocument/2006/relationships/image" Target="../media/image35.png"/><Relationship Id="rId30" Type="http://schemas.openxmlformats.org/officeDocument/2006/relationships/image" Target="../media/image98.png"/><Relationship Id="rId35" Type="http://schemas.openxmlformats.org/officeDocument/2006/relationships/image" Target="../media/image103.png"/><Relationship Id="rId8" Type="http://schemas.openxmlformats.org/officeDocument/2006/relationships/image" Target="../media/image47.png"/><Relationship Id="rId3" Type="http://schemas.openxmlformats.org/officeDocument/2006/relationships/image" Target="../media/image55.png"/><Relationship Id="rId12" Type="http://schemas.openxmlformats.org/officeDocument/2006/relationships/image" Target="../media/image84.png"/><Relationship Id="rId17" Type="http://schemas.openxmlformats.org/officeDocument/2006/relationships/image" Target="../media/image50.png"/><Relationship Id="rId25" Type="http://schemas.openxmlformats.org/officeDocument/2006/relationships/image" Target="../media/image94.png"/><Relationship Id="rId33" Type="http://schemas.openxmlformats.org/officeDocument/2006/relationships/image" Target="../media/image101.png"/><Relationship Id="rId38" Type="http://schemas.openxmlformats.org/officeDocument/2006/relationships/image" Target="../media/image10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0.png"/><Relationship Id="rId18" Type="http://schemas.openxmlformats.org/officeDocument/2006/relationships/image" Target="../media/image123.png"/><Relationship Id="rId26" Type="http://schemas.openxmlformats.org/officeDocument/2006/relationships/image" Target="../media/image130.png"/><Relationship Id="rId3" Type="http://schemas.openxmlformats.org/officeDocument/2006/relationships/image" Target="../media/image22.png"/><Relationship Id="rId21" Type="http://schemas.openxmlformats.org/officeDocument/2006/relationships/image" Target="../media/image125.png"/><Relationship Id="rId34" Type="http://schemas.openxmlformats.org/officeDocument/2006/relationships/image" Target="../media/image135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33.png"/><Relationship Id="rId25" Type="http://schemas.openxmlformats.org/officeDocument/2006/relationships/image" Target="../media/image129.png"/><Relationship Id="rId33" Type="http://schemas.openxmlformats.org/officeDocument/2006/relationships/image" Target="../media/image134.png"/><Relationship Id="rId2" Type="http://schemas.openxmlformats.org/officeDocument/2006/relationships/image" Target="../media/image55.png"/><Relationship Id="rId16" Type="http://schemas.openxmlformats.org/officeDocument/2006/relationships/image" Target="../media/image122.png"/><Relationship Id="rId20" Type="http://schemas.openxmlformats.org/officeDocument/2006/relationships/image" Target="../media/image124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24" Type="http://schemas.openxmlformats.org/officeDocument/2006/relationships/image" Target="../media/image128.png"/><Relationship Id="rId32" Type="http://schemas.openxmlformats.org/officeDocument/2006/relationships/image" Target="../media/image133.png"/><Relationship Id="rId5" Type="http://schemas.openxmlformats.org/officeDocument/2006/relationships/image" Target="../media/image112.png"/><Relationship Id="rId15" Type="http://schemas.openxmlformats.org/officeDocument/2006/relationships/image" Target="../media/image121.png"/><Relationship Id="rId23" Type="http://schemas.openxmlformats.org/officeDocument/2006/relationships/image" Target="../media/image127.png"/><Relationship Id="rId28" Type="http://schemas.openxmlformats.org/officeDocument/2006/relationships/image" Target="../media/image34.png"/><Relationship Id="rId36" Type="http://schemas.openxmlformats.org/officeDocument/2006/relationships/image" Target="../media/image137.png"/><Relationship Id="rId10" Type="http://schemas.openxmlformats.org/officeDocument/2006/relationships/image" Target="../media/image117.png"/><Relationship Id="rId19" Type="http://schemas.openxmlformats.org/officeDocument/2006/relationships/image" Target="../media/image35.png"/><Relationship Id="rId31" Type="http://schemas.openxmlformats.org/officeDocument/2006/relationships/image" Target="../media/image13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05.png"/><Relationship Id="rId22" Type="http://schemas.openxmlformats.org/officeDocument/2006/relationships/image" Target="../media/image126.png"/><Relationship Id="rId27" Type="http://schemas.openxmlformats.org/officeDocument/2006/relationships/image" Target="../media/image41.png"/><Relationship Id="rId30" Type="http://schemas.openxmlformats.org/officeDocument/2006/relationships/image" Target="../media/image131.png"/><Relationship Id="rId35" Type="http://schemas.openxmlformats.org/officeDocument/2006/relationships/image" Target="../media/image136.png"/><Relationship Id="rId8" Type="http://schemas.openxmlformats.org/officeDocument/2006/relationships/image" Target="../media/image11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7.png"/><Relationship Id="rId18" Type="http://schemas.openxmlformats.org/officeDocument/2006/relationships/image" Target="../media/image86.png"/><Relationship Id="rId26" Type="http://schemas.openxmlformats.org/officeDocument/2006/relationships/image" Target="../media/image153.png"/><Relationship Id="rId39" Type="http://schemas.openxmlformats.org/officeDocument/2006/relationships/image" Target="../media/image163.png"/><Relationship Id="rId21" Type="http://schemas.openxmlformats.org/officeDocument/2006/relationships/image" Target="../media/image35.png"/><Relationship Id="rId34" Type="http://schemas.openxmlformats.org/officeDocument/2006/relationships/image" Target="../media/image161.png"/><Relationship Id="rId42" Type="http://schemas.openxmlformats.org/officeDocument/2006/relationships/image" Target="../media/image164.png"/><Relationship Id="rId47" Type="http://schemas.openxmlformats.org/officeDocument/2006/relationships/image" Target="../media/image169.png"/><Relationship Id="rId7" Type="http://schemas.openxmlformats.org/officeDocument/2006/relationships/image" Target="../media/image141.png"/><Relationship Id="rId2" Type="http://schemas.openxmlformats.org/officeDocument/2006/relationships/image" Target="../media/image55.png"/><Relationship Id="rId16" Type="http://schemas.openxmlformats.org/officeDocument/2006/relationships/image" Target="../media/image150.png"/><Relationship Id="rId29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24" Type="http://schemas.openxmlformats.org/officeDocument/2006/relationships/image" Target="../media/image49.png"/><Relationship Id="rId32" Type="http://schemas.openxmlformats.org/officeDocument/2006/relationships/image" Target="../media/image159.png"/><Relationship Id="rId37" Type="http://schemas.openxmlformats.org/officeDocument/2006/relationships/image" Target="../media/image31.png"/><Relationship Id="rId40" Type="http://schemas.openxmlformats.org/officeDocument/2006/relationships/image" Target="../media/image36.png"/><Relationship Id="rId45" Type="http://schemas.openxmlformats.org/officeDocument/2006/relationships/image" Target="../media/image167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23" Type="http://schemas.openxmlformats.org/officeDocument/2006/relationships/image" Target="../media/image33.png"/><Relationship Id="rId28" Type="http://schemas.openxmlformats.org/officeDocument/2006/relationships/image" Target="../media/image155.png"/><Relationship Id="rId36" Type="http://schemas.openxmlformats.org/officeDocument/2006/relationships/image" Target="../media/image104.png"/><Relationship Id="rId10" Type="http://schemas.openxmlformats.org/officeDocument/2006/relationships/image" Target="../media/image144.png"/><Relationship Id="rId19" Type="http://schemas.openxmlformats.org/officeDocument/2006/relationships/image" Target="../media/image41.png"/><Relationship Id="rId31" Type="http://schemas.openxmlformats.org/officeDocument/2006/relationships/image" Target="../media/image158.png"/><Relationship Id="rId44" Type="http://schemas.openxmlformats.org/officeDocument/2006/relationships/image" Target="../media/image166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Relationship Id="rId22" Type="http://schemas.openxmlformats.org/officeDocument/2006/relationships/image" Target="../media/image48.png"/><Relationship Id="rId27" Type="http://schemas.openxmlformats.org/officeDocument/2006/relationships/image" Target="../media/image154.png"/><Relationship Id="rId30" Type="http://schemas.openxmlformats.org/officeDocument/2006/relationships/image" Target="../media/image157.png"/><Relationship Id="rId35" Type="http://schemas.openxmlformats.org/officeDocument/2006/relationships/image" Target="../media/image162.png"/><Relationship Id="rId43" Type="http://schemas.openxmlformats.org/officeDocument/2006/relationships/image" Target="../media/image165.png"/><Relationship Id="rId8" Type="http://schemas.openxmlformats.org/officeDocument/2006/relationships/image" Target="../media/image142.png"/><Relationship Id="rId3" Type="http://schemas.openxmlformats.org/officeDocument/2006/relationships/image" Target="../media/image22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5" Type="http://schemas.openxmlformats.org/officeDocument/2006/relationships/image" Target="../media/image50.png"/><Relationship Id="rId33" Type="http://schemas.openxmlformats.org/officeDocument/2006/relationships/image" Target="../media/image160.png"/><Relationship Id="rId38" Type="http://schemas.openxmlformats.org/officeDocument/2006/relationships/image" Target="../media/image34.png"/><Relationship Id="rId46" Type="http://schemas.openxmlformats.org/officeDocument/2006/relationships/image" Target="../media/image168.png"/><Relationship Id="rId20" Type="http://schemas.openxmlformats.org/officeDocument/2006/relationships/image" Target="../media/image152.png"/><Relationship Id="rId41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0.png"/><Relationship Id="rId18" Type="http://schemas.openxmlformats.org/officeDocument/2006/relationships/image" Target="../media/image33.png"/><Relationship Id="rId26" Type="http://schemas.openxmlformats.org/officeDocument/2006/relationships/image" Target="../media/image179.png"/><Relationship Id="rId39" Type="http://schemas.openxmlformats.org/officeDocument/2006/relationships/image" Target="../media/image184.png"/><Relationship Id="rId21" Type="http://schemas.openxmlformats.org/officeDocument/2006/relationships/image" Target="../media/image36.png"/><Relationship Id="rId34" Type="http://schemas.openxmlformats.org/officeDocument/2006/relationships/image" Target="../media/image86.png"/><Relationship Id="rId42" Type="http://schemas.openxmlformats.org/officeDocument/2006/relationships/image" Target="../media/image187.png"/><Relationship Id="rId7" Type="http://schemas.openxmlformats.org/officeDocument/2006/relationships/image" Target="../media/image173.png"/><Relationship Id="rId2" Type="http://schemas.openxmlformats.org/officeDocument/2006/relationships/image" Target="../media/image21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182.png"/><Relationship Id="rId41" Type="http://schemas.openxmlformats.org/officeDocument/2006/relationships/image" Target="../media/image1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2.png"/><Relationship Id="rId11" Type="http://schemas.openxmlformats.org/officeDocument/2006/relationships/image" Target="../media/image161.png"/><Relationship Id="rId24" Type="http://schemas.openxmlformats.org/officeDocument/2006/relationships/image" Target="../media/image177.png"/><Relationship Id="rId32" Type="http://schemas.openxmlformats.org/officeDocument/2006/relationships/image" Target="../media/image84.png"/><Relationship Id="rId37" Type="http://schemas.openxmlformats.org/officeDocument/2006/relationships/image" Target="../media/image49.png"/><Relationship Id="rId40" Type="http://schemas.openxmlformats.org/officeDocument/2006/relationships/image" Target="../media/image185.png"/><Relationship Id="rId5" Type="http://schemas.openxmlformats.org/officeDocument/2006/relationships/image" Target="../media/image171.png"/><Relationship Id="rId15" Type="http://schemas.openxmlformats.org/officeDocument/2006/relationships/image" Target="../media/image104.png"/><Relationship Id="rId23" Type="http://schemas.openxmlformats.org/officeDocument/2006/relationships/image" Target="../media/image176.png"/><Relationship Id="rId28" Type="http://schemas.openxmlformats.org/officeDocument/2006/relationships/image" Target="../media/image181.png"/><Relationship Id="rId36" Type="http://schemas.openxmlformats.org/officeDocument/2006/relationships/image" Target="../media/image48.png"/><Relationship Id="rId10" Type="http://schemas.openxmlformats.org/officeDocument/2006/relationships/image" Target="../media/image160.png"/><Relationship Id="rId19" Type="http://schemas.openxmlformats.org/officeDocument/2006/relationships/image" Target="../media/image34.png"/><Relationship Id="rId31" Type="http://schemas.openxmlformats.org/officeDocument/2006/relationships/image" Target="../media/image83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62.png"/><Relationship Id="rId22" Type="http://schemas.openxmlformats.org/officeDocument/2006/relationships/image" Target="../media/image37.png"/><Relationship Id="rId27" Type="http://schemas.openxmlformats.org/officeDocument/2006/relationships/image" Target="../media/image180.png"/><Relationship Id="rId30" Type="http://schemas.openxmlformats.org/officeDocument/2006/relationships/image" Target="../media/image183.png"/><Relationship Id="rId35" Type="http://schemas.openxmlformats.org/officeDocument/2006/relationships/image" Target="../media/image41.png"/><Relationship Id="rId8" Type="http://schemas.openxmlformats.org/officeDocument/2006/relationships/image" Target="../media/image174.png"/><Relationship Id="rId3" Type="http://schemas.openxmlformats.org/officeDocument/2006/relationships/image" Target="../media/image22.png"/><Relationship Id="rId12" Type="http://schemas.openxmlformats.org/officeDocument/2006/relationships/image" Target="../media/image149.png"/><Relationship Id="rId17" Type="http://schemas.openxmlformats.org/officeDocument/2006/relationships/image" Target="../media/image94.png"/><Relationship Id="rId25" Type="http://schemas.openxmlformats.org/officeDocument/2006/relationships/image" Target="../media/image178.png"/><Relationship Id="rId33" Type="http://schemas.openxmlformats.org/officeDocument/2006/relationships/image" Target="../media/image85.png"/><Relationship Id="rId38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04" y="0"/>
            <a:ext cx="20105510" cy="11309349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7062451" y="244475"/>
            <a:ext cx="1513864" cy="1525624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39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2750" y="5303534"/>
              <a:ext cx="385239" cy="48863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0339" y="5303534"/>
              <a:ext cx="385244" cy="48863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0344" y="4762535"/>
              <a:ext cx="385240" cy="4886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2750" y="4762535"/>
              <a:ext cx="385238" cy="4886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29975" y="5163926"/>
              <a:ext cx="293601" cy="6282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93911" y="5163926"/>
              <a:ext cx="283708" cy="6282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75939" y="5163926"/>
              <a:ext cx="283711" cy="6282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2010" y="5163926"/>
              <a:ext cx="293463" cy="62824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57830" y="5163926"/>
              <a:ext cx="293464" cy="6282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03659" y="5163926"/>
              <a:ext cx="293460" cy="6282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62825" y="2780868"/>
              <a:ext cx="2374084" cy="301130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4256" y="2022660"/>
              <a:ext cx="1855595" cy="37695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130665"/>
              <a:ext cx="158005" cy="15800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761775"/>
              <a:ext cx="157995" cy="1579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551405"/>
              <a:ext cx="158005" cy="15799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341038"/>
              <a:ext cx="158005" cy="1579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867620" y="919092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25868" y="912921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9129226"/>
              <a:ext cx="260913" cy="26176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971508"/>
              <a:ext cx="158005" cy="15800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059530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17779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338957"/>
              <a:ext cx="260915" cy="26176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338949"/>
              <a:ext cx="390979" cy="2617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384268"/>
              <a:ext cx="134980" cy="13612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8028227"/>
              <a:ext cx="136121" cy="13612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8017357"/>
              <a:ext cx="135597" cy="15786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8237241"/>
              <a:ext cx="157912" cy="15786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808339"/>
              <a:ext cx="136121" cy="13612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797200"/>
              <a:ext cx="132121" cy="15840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854924" y="5955695"/>
            <a:ext cx="3683635" cy="103505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Jarro cervecero térmico Oktober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T646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854924" y="7098390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10 x 17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582499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Mega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2413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40132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8,8 x 24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75720" y="8068533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700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803299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880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00425" y="7162150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713123" y="7049199"/>
            <a:ext cx="7262495" cy="1010919"/>
            <a:chOff x="4713123" y="7049199"/>
            <a:chExt cx="7262495" cy="1010919"/>
          </a:xfrm>
        </p:grpSpPr>
        <p:pic>
          <p:nvPicPr>
            <p:cNvPr id="45" name="object 4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588450"/>
              <a:ext cx="136121" cy="13612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577873"/>
              <a:ext cx="132969" cy="1572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199"/>
              <a:ext cx="134980" cy="1361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693159"/>
              <a:ext cx="136121" cy="1361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682289"/>
              <a:ext cx="135597" cy="15786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4" y="7902172"/>
              <a:ext cx="157911" cy="15786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473270"/>
              <a:ext cx="136121" cy="13612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042597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508167" y="1685650"/>
            <a:ext cx="14076680" cy="8595360"/>
            <a:chOff x="4508167" y="1685650"/>
            <a:chExt cx="14076680" cy="8595360"/>
          </a:xfrm>
        </p:grpSpPr>
        <p:pic>
          <p:nvPicPr>
            <p:cNvPr id="55" name="object 55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53382"/>
              <a:ext cx="136121" cy="13612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7" y="7242805"/>
              <a:ext cx="132969" cy="15727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513565" y="717164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5" y="1887442"/>
              <a:ext cx="5185737" cy="2910840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13320545" y="5897058"/>
            <a:ext cx="2298065" cy="1917192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Uma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T575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1620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Polipropileno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3333245" y="3152249"/>
            <a:ext cx="4975225" cy="6895465"/>
            <a:chOff x="13333245" y="3152249"/>
            <a:chExt cx="4975225" cy="6895465"/>
          </a:xfrm>
        </p:grpSpPr>
        <p:pic>
          <p:nvPicPr>
            <p:cNvPr id="65" name="object 65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76102" y="3152249"/>
              <a:ext cx="1804426" cy="270377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04601" y="8480783"/>
              <a:ext cx="1387392" cy="138739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6904601" y="848078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1" y="1385788"/>
                  </a:lnTo>
                  <a:lnTo>
                    <a:pt x="787699" y="1381048"/>
                  </a:lnTo>
                  <a:lnTo>
                    <a:pt x="833326" y="1373274"/>
                  </a:lnTo>
                  <a:lnTo>
                    <a:pt x="877897" y="1362570"/>
                  </a:lnTo>
                  <a:lnTo>
                    <a:pt x="921309" y="1349042"/>
                  </a:lnTo>
                  <a:lnTo>
                    <a:pt x="963458" y="1332793"/>
                  </a:lnTo>
                  <a:lnTo>
                    <a:pt x="1004239" y="1313926"/>
                  </a:lnTo>
                  <a:lnTo>
                    <a:pt x="1043548" y="1292547"/>
                  </a:lnTo>
                  <a:lnTo>
                    <a:pt x="1081282" y="1268760"/>
                  </a:lnTo>
                  <a:lnTo>
                    <a:pt x="1117335" y="1242667"/>
                  </a:lnTo>
                  <a:lnTo>
                    <a:pt x="1151604" y="1214375"/>
                  </a:lnTo>
                  <a:lnTo>
                    <a:pt x="1183986" y="1183986"/>
                  </a:lnTo>
                  <a:lnTo>
                    <a:pt x="1214375" y="1151604"/>
                  </a:lnTo>
                  <a:lnTo>
                    <a:pt x="1242667" y="1117335"/>
                  </a:lnTo>
                  <a:lnTo>
                    <a:pt x="1268760" y="1081282"/>
                  </a:lnTo>
                  <a:lnTo>
                    <a:pt x="1292547" y="1043548"/>
                  </a:lnTo>
                  <a:lnTo>
                    <a:pt x="1313926" y="1004239"/>
                  </a:lnTo>
                  <a:lnTo>
                    <a:pt x="1332793" y="963458"/>
                  </a:lnTo>
                  <a:lnTo>
                    <a:pt x="1349042" y="921309"/>
                  </a:lnTo>
                  <a:lnTo>
                    <a:pt x="1362570" y="877897"/>
                  </a:lnTo>
                  <a:lnTo>
                    <a:pt x="1373274" y="833326"/>
                  </a:lnTo>
                  <a:lnTo>
                    <a:pt x="1381048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8" y="599692"/>
                  </a:lnTo>
                  <a:lnTo>
                    <a:pt x="1373274" y="554066"/>
                  </a:lnTo>
                  <a:lnTo>
                    <a:pt x="1362570" y="509494"/>
                  </a:lnTo>
                  <a:lnTo>
                    <a:pt x="1349042" y="466082"/>
                  </a:lnTo>
                  <a:lnTo>
                    <a:pt x="1332793" y="423933"/>
                  </a:lnTo>
                  <a:lnTo>
                    <a:pt x="1313926" y="383152"/>
                  </a:lnTo>
                  <a:lnTo>
                    <a:pt x="1292547" y="343843"/>
                  </a:lnTo>
                  <a:lnTo>
                    <a:pt x="1268760" y="306110"/>
                  </a:lnTo>
                  <a:lnTo>
                    <a:pt x="1242667" y="270056"/>
                  </a:lnTo>
                  <a:lnTo>
                    <a:pt x="1214375" y="235787"/>
                  </a:lnTo>
                  <a:lnTo>
                    <a:pt x="1183986" y="203406"/>
                  </a:lnTo>
                  <a:lnTo>
                    <a:pt x="1151604" y="173017"/>
                  </a:lnTo>
                  <a:lnTo>
                    <a:pt x="1117335" y="144724"/>
                  </a:lnTo>
                  <a:lnTo>
                    <a:pt x="1081282" y="118632"/>
                  </a:lnTo>
                  <a:lnTo>
                    <a:pt x="1043548" y="94844"/>
                  </a:lnTo>
                  <a:lnTo>
                    <a:pt x="1004239" y="73465"/>
                  </a:lnTo>
                  <a:lnTo>
                    <a:pt x="963458" y="54599"/>
                  </a:lnTo>
                  <a:lnTo>
                    <a:pt x="921309" y="38349"/>
                  </a:lnTo>
                  <a:lnTo>
                    <a:pt x="877897" y="24821"/>
                  </a:lnTo>
                  <a:lnTo>
                    <a:pt x="833326" y="14118"/>
                  </a:lnTo>
                  <a:lnTo>
                    <a:pt x="787699" y="6344"/>
                  </a:lnTo>
                  <a:lnTo>
                    <a:pt x="741121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78692" y="8301600"/>
              <a:ext cx="1097600" cy="174578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88900" y="4829455"/>
              <a:ext cx="316104" cy="46457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4826" y="4829455"/>
              <a:ext cx="316107" cy="46457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00755" y="4829455"/>
              <a:ext cx="316108" cy="46457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22789" y="4286518"/>
              <a:ext cx="316105" cy="46458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6863" y="4286518"/>
              <a:ext cx="316105" cy="46458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00752" y="5372380"/>
              <a:ext cx="316116" cy="46457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44826" y="5372380"/>
              <a:ext cx="316106" cy="46457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88900" y="5372380"/>
              <a:ext cx="316104" cy="46457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5" y="7971508"/>
              <a:ext cx="158005" cy="158005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3797576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3855824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5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87144" y="8338957"/>
              <a:ext cx="260915" cy="26176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5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9" y="8338949"/>
              <a:ext cx="390979" cy="26176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597918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0601" y="7049200"/>
              <a:ext cx="134980" cy="13612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5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752" y="7897341"/>
              <a:ext cx="153465" cy="16753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53626" y="7693159"/>
              <a:ext cx="136121" cy="136121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747" y="7682289"/>
              <a:ext cx="135597" cy="157862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0241" y="7473270"/>
              <a:ext cx="136121" cy="13612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744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13541345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616604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1844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360°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5381015" y="7242805"/>
            <a:ext cx="12091670" cy="2924175"/>
            <a:chOff x="5381015" y="7242805"/>
            <a:chExt cx="12091670" cy="2924175"/>
          </a:xfrm>
        </p:grpSpPr>
        <p:pic>
          <p:nvPicPr>
            <p:cNvPr id="92" name="object 92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36481" y="7253382"/>
              <a:ext cx="136121" cy="13612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743" y="7242805"/>
              <a:ext cx="132969" cy="157272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5396721" y="8505921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5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2427" y="8609916"/>
              <a:ext cx="1433458" cy="1345173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5396721" y="8505921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684351" y="1463315"/>
                  </a:lnTo>
                  <a:lnTo>
                    <a:pt x="637084" y="1458698"/>
                  </a:lnTo>
                  <a:lnTo>
                    <a:pt x="590735" y="1451120"/>
                  </a:lnTo>
                  <a:lnTo>
                    <a:pt x="545400" y="1440680"/>
                  </a:lnTo>
                  <a:lnTo>
                    <a:pt x="501177" y="1427475"/>
                  </a:lnTo>
                  <a:lnTo>
                    <a:pt x="458164" y="1411601"/>
                  </a:lnTo>
                  <a:lnTo>
                    <a:pt x="416457" y="1393157"/>
                  </a:lnTo>
                  <a:lnTo>
                    <a:pt x="376153" y="1372240"/>
                  </a:lnTo>
                  <a:lnTo>
                    <a:pt x="337351" y="1348946"/>
                  </a:lnTo>
                  <a:lnTo>
                    <a:pt x="300147" y="1323373"/>
                  </a:lnTo>
                  <a:lnTo>
                    <a:pt x="264638" y="1295619"/>
                  </a:lnTo>
                  <a:lnTo>
                    <a:pt x="230922" y="1265780"/>
                  </a:lnTo>
                  <a:lnTo>
                    <a:pt x="199096" y="1233954"/>
                  </a:lnTo>
                  <a:lnTo>
                    <a:pt x="169257" y="1200238"/>
                  </a:lnTo>
                  <a:lnTo>
                    <a:pt x="141503" y="1164729"/>
                  </a:lnTo>
                  <a:lnTo>
                    <a:pt x="115930" y="1127525"/>
                  </a:lnTo>
                  <a:lnTo>
                    <a:pt x="92636" y="1088723"/>
                  </a:lnTo>
                  <a:lnTo>
                    <a:pt x="71719" y="1048419"/>
                  </a:lnTo>
                  <a:lnTo>
                    <a:pt x="53275" y="1006712"/>
                  </a:lnTo>
                  <a:lnTo>
                    <a:pt x="37401" y="963699"/>
                  </a:lnTo>
                  <a:lnTo>
                    <a:pt x="24196" y="919476"/>
                  </a:lnTo>
                  <a:lnTo>
                    <a:pt x="13756" y="874141"/>
                  </a:lnTo>
                  <a:lnTo>
                    <a:pt x="6178" y="827792"/>
                  </a:lnTo>
                  <a:lnTo>
                    <a:pt x="1560" y="780525"/>
                  </a:lnTo>
                  <a:lnTo>
                    <a:pt x="0" y="732438"/>
                  </a:lnTo>
                  <a:lnTo>
                    <a:pt x="1560" y="684351"/>
                  </a:lnTo>
                  <a:lnTo>
                    <a:pt x="6178" y="637084"/>
                  </a:lnTo>
                  <a:lnTo>
                    <a:pt x="13756" y="590735"/>
                  </a:lnTo>
                  <a:lnTo>
                    <a:pt x="24196" y="545400"/>
                  </a:lnTo>
                  <a:lnTo>
                    <a:pt x="37401" y="501177"/>
                  </a:lnTo>
                  <a:lnTo>
                    <a:pt x="53275" y="458164"/>
                  </a:lnTo>
                  <a:lnTo>
                    <a:pt x="71719" y="416457"/>
                  </a:lnTo>
                  <a:lnTo>
                    <a:pt x="92636" y="376153"/>
                  </a:lnTo>
                  <a:lnTo>
                    <a:pt x="115930" y="337351"/>
                  </a:lnTo>
                  <a:lnTo>
                    <a:pt x="141503" y="300147"/>
                  </a:lnTo>
                  <a:lnTo>
                    <a:pt x="169257" y="264638"/>
                  </a:lnTo>
                  <a:lnTo>
                    <a:pt x="199096" y="230922"/>
                  </a:lnTo>
                  <a:lnTo>
                    <a:pt x="230922" y="199096"/>
                  </a:lnTo>
                  <a:lnTo>
                    <a:pt x="264638" y="169257"/>
                  </a:lnTo>
                  <a:lnTo>
                    <a:pt x="300147" y="141503"/>
                  </a:lnTo>
                  <a:lnTo>
                    <a:pt x="337351" y="115930"/>
                  </a:lnTo>
                  <a:lnTo>
                    <a:pt x="376153" y="92636"/>
                  </a:lnTo>
                  <a:lnTo>
                    <a:pt x="416457" y="71719"/>
                  </a:lnTo>
                  <a:lnTo>
                    <a:pt x="458164" y="53275"/>
                  </a:lnTo>
                  <a:lnTo>
                    <a:pt x="501177" y="37401"/>
                  </a:lnTo>
                  <a:lnTo>
                    <a:pt x="545400" y="24196"/>
                  </a:lnTo>
                  <a:lnTo>
                    <a:pt x="590735" y="13756"/>
                  </a:lnTo>
                  <a:lnTo>
                    <a:pt x="637084" y="6178"/>
                  </a:lnTo>
                  <a:lnTo>
                    <a:pt x="684351" y="1560"/>
                  </a:lnTo>
                  <a:lnTo>
                    <a:pt x="732438" y="0"/>
                  </a:lnTo>
                  <a:lnTo>
                    <a:pt x="780525" y="1560"/>
                  </a:lnTo>
                  <a:lnTo>
                    <a:pt x="827792" y="6178"/>
                  </a:lnTo>
                  <a:lnTo>
                    <a:pt x="874141" y="13756"/>
                  </a:lnTo>
                  <a:lnTo>
                    <a:pt x="919476" y="24196"/>
                  </a:lnTo>
                  <a:lnTo>
                    <a:pt x="963699" y="37401"/>
                  </a:lnTo>
                  <a:lnTo>
                    <a:pt x="1006712" y="53275"/>
                  </a:lnTo>
                  <a:lnTo>
                    <a:pt x="1048419" y="71719"/>
                  </a:lnTo>
                  <a:lnTo>
                    <a:pt x="1088723" y="92636"/>
                  </a:lnTo>
                  <a:lnTo>
                    <a:pt x="1127525" y="115930"/>
                  </a:lnTo>
                  <a:lnTo>
                    <a:pt x="1164729" y="141503"/>
                  </a:lnTo>
                  <a:lnTo>
                    <a:pt x="1200238" y="169257"/>
                  </a:lnTo>
                  <a:lnTo>
                    <a:pt x="1233954" y="199096"/>
                  </a:lnTo>
                  <a:lnTo>
                    <a:pt x="1265780" y="230922"/>
                  </a:lnTo>
                  <a:lnTo>
                    <a:pt x="1295619" y="264638"/>
                  </a:lnTo>
                  <a:lnTo>
                    <a:pt x="1323373" y="300147"/>
                  </a:lnTo>
                  <a:lnTo>
                    <a:pt x="1348946" y="337351"/>
                  </a:lnTo>
                  <a:lnTo>
                    <a:pt x="1372240" y="376153"/>
                  </a:lnTo>
                  <a:lnTo>
                    <a:pt x="1393157" y="416457"/>
                  </a:lnTo>
                  <a:lnTo>
                    <a:pt x="1411601" y="458164"/>
                  </a:lnTo>
                  <a:lnTo>
                    <a:pt x="1427475" y="501177"/>
                  </a:lnTo>
                  <a:lnTo>
                    <a:pt x="1440680" y="545400"/>
                  </a:lnTo>
                  <a:lnTo>
                    <a:pt x="1451120" y="590735"/>
                  </a:lnTo>
                  <a:lnTo>
                    <a:pt x="1458698" y="637084"/>
                  </a:lnTo>
                  <a:lnTo>
                    <a:pt x="1463315" y="684351"/>
                  </a:lnTo>
                  <a:lnTo>
                    <a:pt x="1464876" y="732438"/>
                  </a:lnTo>
                  <a:lnTo>
                    <a:pt x="1463315" y="780525"/>
                  </a:lnTo>
                  <a:lnTo>
                    <a:pt x="1458698" y="827792"/>
                  </a:lnTo>
                  <a:lnTo>
                    <a:pt x="1451120" y="874141"/>
                  </a:lnTo>
                  <a:lnTo>
                    <a:pt x="1440680" y="919476"/>
                  </a:lnTo>
                  <a:lnTo>
                    <a:pt x="1427475" y="963699"/>
                  </a:lnTo>
                  <a:lnTo>
                    <a:pt x="1411601" y="1006712"/>
                  </a:lnTo>
                  <a:lnTo>
                    <a:pt x="1393157" y="1048419"/>
                  </a:lnTo>
                  <a:lnTo>
                    <a:pt x="1372240" y="1088723"/>
                  </a:lnTo>
                  <a:lnTo>
                    <a:pt x="1348946" y="1127525"/>
                  </a:lnTo>
                  <a:lnTo>
                    <a:pt x="1323373" y="1164729"/>
                  </a:lnTo>
                  <a:lnTo>
                    <a:pt x="1295619" y="1200238"/>
                  </a:lnTo>
                  <a:lnTo>
                    <a:pt x="1265780" y="1233954"/>
                  </a:lnTo>
                  <a:lnTo>
                    <a:pt x="1233954" y="1265780"/>
                  </a:lnTo>
                  <a:lnTo>
                    <a:pt x="1200238" y="1295619"/>
                  </a:lnTo>
                  <a:lnTo>
                    <a:pt x="1164729" y="1323373"/>
                  </a:lnTo>
                  <a:lnTo>
                    <a:pt x="1127525" y="1348946"/>
                  </a:lnTo>
                  <a:lnTo>
                    <a:pt x="1088723" y="1372240"/>
                  </a:lnTo>
                  <a:lnTo>
                    <a:pt x="1048419" y="1393157"/>
                  </a:lnTo>
                  <a:lnTo>
                    <a:pt x="1006712" y="1411601"/>
                  </a:lnTo>
                  <a:lnTo>
                    <a:pt x="963699" y="1427475"/>
                  </a:lnTo>
                  <a:lnTo>
                    <a:pt x="919476" y="1440680"/>
                  </a:lnTo>
                  <a:lnTo>
                    <a:pt x="874141" y="1451120"/>
                  </a:lnTo>
                  <a:lnTo>
                    <a:pt x="827792" y="1458698"/>
                  </a:lnTo>
                  <a:lnTo>
                    <a:pt x="780525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5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2952" y="8609914"/>
              <a:ext cx="972939" cy="1556728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1016538" y="8505921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5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2240" y="8521625"/>
              <a:ext cx="1233114" cy="1433464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11016538" y="8505921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6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91883" y="8292917"/>
              <a:ext cx="873470" cy="1780074"/>
            </a:xfrm>
            <a:prstGeom prst="rect">
              <a:avLst/>
            </a:prstGeom>
          </p:spPr>
        </p:pic>
      </p:grpSp>
      <p:sp>
        <p:nvSpPr>
          <p:cNvPr id="102" name="object 102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pic>
        <p:nvPicPr>
          <p:cNvPr id="104" name="Imagen 103"/>
          <p:cNvPicPr>
            <a:picLocks noChangeAspect="1"/>
          </p:cNvPicPr>
          <p:nvPr/>
        </p:nvPicPr>
        <p:blipFill>
          <a:blip r:embed="rId6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418240" y="3684942"/>
            <a:ext cx="771429" cy="180000"/>
          </a:xfrm>
          <a:prstGeom prst="rect">
            <a:avLst/>
          </a:prstGeom>
        </p:spPr>
      </p:pic>
      <p:pic>
        <p:nvPicPr>
          <p:cNvPr id="105" name="Imagen 104"/>
          <p:cNvPicPr>
            <a:picLocks noChangeAspect="1"/>
          </p:cNvPicPr>
          <p:nvPr/>
        </p:nvPicPr>
        <p:blipFill>
          <a:blip r:embed="rId6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36315" y="4094509"/>
            <a:ext cx="729730" cy="540000"/>
          </a:xfrm>
          <a:prstGeom prst="rect">
            <a:avLst/>
          </a:prstGeom>
        </p:spPr>
      </p:pic>
      <p:pic>
        <p:nvPicPr>
          <p:cNvPr id="106" name="Imagen 105"/>
          <p:cNvPicPr>
            <a:picLocks noChangeAspect="1"/>
          </p:cNvPicPr>
          <p:nvPr/>
        </p:nvPicPr>
        <p:blipFill>
          <a:blip r:embed="rId6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7320" y="3746518"/>
            <a:ext cx="729730" cy="540000"/>
          </a:xfrm>
          <a:prstGeom prst="rect">
            <a:avLst/>
          </a:prstGeom>
        </p:spPr>
      </p:pic>
      <p:sp>
        <p:nvSpPr>
          <p:cNvPr id="107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84189" y="1887442"/>
            <a:ext cx="12243435" cy="9044305"/>
            <a:chOff x="7484189" y="1887442"/>
            <a:chExt cx="122434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04885" y="8644207"/>
              <a:ext cx="1387392" cy="13873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204885" y="864420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1" y="1603"/>
                  </a:lnTo>
                  <a:lnTo>
                    <a:pt x="599692" y="6344"/>
                  </a:lnTo>
                  <a:lnTo>
                    <a:pt x="554066" y="14118"/>
                  </a:lnTo>
                  <a:lnTo>
                    <a:pt x="509494" y="24821"/>
                  </a:lnTo>
                  <a:lnTo>
                    <a:pt x="466082" y="38349"/>
                  </a:lnTo>
                  <a:lnTo>
                    <a:pt x="423933" y="54599"/>
                  </a:lnTo>
                  <a:lnTo>
                    <a:pt x="383152" y="73465"/>
                  </a:lnTo>
                  <a:lnTo>
                    <a:pt x="343843" y="94844"/>
                  </a:lnTo>
                  <a:lnTo>
                    <a:pt x="306110" y="118632"/>
                  </a:lnTo>
                  <a:lnTo>
                    <a:pt x="270056" y="144724"/>
                  </a:lnTo>
                  <a:lnTo>
                    <a:pt x="235787" y="173017"/>
                  </a:lnTo>
                  <a:lnTo>
                    <a:pt x="203406" y="203406"/>
                  </a:lnTo>
                  <a:lnTo>
                    <a:pt x="173017" y="235787"/>
                  </a:lnTo>
                  <a:lnTo>
                    <a:pt x="144724" y="270056"/>
                  </a:lnTo>
                  <a:lnTo>
                    <a:pt x="118632" y="306110"/>
                  </a:lnTo>
                  <a:lnTo>
                    <a:pt x="94844" y="343843"/>
                  </a:lnTo>
                  <a:lnTo>
                    <a:pt x="73465" y="383152"/>
                  </a:lnTo>
                  <a:lnTo>
                    <a:pt x="54599" y="423933"/>
                  </a:lnTo>
                  <a:lnTo>
                    <a:pt x="38349" y="466082"/>
                  </a:lnTo>
                  <a:lnTo>
                    <a:pt x="24821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1" y="877897"/>
                  </a:lnTo>
                  <a:lnTo>
                    <a:pt x="38349" y="921309"/>
                  </a:lnTo>
                  <a:lnTo>
                    <a:pt x="54599" y="963458"/>
                  </a:lnTo>
                  <a:lnTo>
                    <a:pt x="73465" y="1004239"/>
                  </a:lnTo>
                  <a:lnTo>
                    <a:pt x="94844" y="1043548"/>
                  </a:lnTo>
                  <a:lnTo>
                    <a:pt x="118632" y="1081282"/>
                  </a:lnTo>
                  <a:lnTo>
                    <a:pt x="144724" y="1117335"/>
                  </a:lnTo>
                  <a:lnTo>
                    <a:pt x="173017" y="1151604"/>
                  </a:lnTo>
                  <a:lnTo>
                    <a:pt x="203406" y="1183986"/>
                  </a:lnTo>
                  <a:lnTo>
                    <a:pt x="235787" y="1214375"/>
                  </a:lnTo>
                  <a:lnTo>
                    <a:pt x="270056" y="1242667"/>
                  </a:lnTo>
                  <a:lnTo>
                    <a:pt x="306110" y="1268760"/>
                  </a:lnTo>
                  <a:lnTo>
                    <a:pt x="343843" y="1292547"/>
                  </a:lnTo>
                  <a:lnTo>
                    <a:pt x="383152" y="1313926"/>
                  </a:lnTo>
                  <a:lnTo>
                    <a:pt x="423933" y="1332793"/>
                  </a:lnTo>
                  <a:lnTo>
                    <a:pt x="466082" y="1349042"/>
                  </a:lnTo>
                  <a:lnTo>
                    <a:pt x="509494" y="1362570"/>
                  </a:lnTo>
                  <a:lnTo>
                    <a:pt x="554066" y="1373274"/>
                  </a:lnTo>
                  <a:lnTo>
                    <a:pt x="599692" y="1381048"/>
                  </a:lnTo>
                  <a:lnTo>
                    <a:pt x="646271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64033" y="8659967"/>
              <a:ext cx="1272630" cy="117731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1998" y="2674798"/>
              <a:ext cx="2414617" cy="25245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07502" y="2674790"/>
              <a:ext cx="2414629" cy="25245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1989" y="7795598"/>
              <a:ext cx="158005" cy="1580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1994" y="8005971"/>
              <a:ext cx="157995" cy="15799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631985" y="843511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90234" y="837340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1554" y="8373420"/>
              <a:ext cx="260915" cy="26176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2556" y="7049199"/>
              <a:ext cx="134980" cy="1361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2957" y="7902562"/>
              <a:ext cx="101124" cy="1570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5580" y="7693159"/>
              <a:ext cx="136121" cy="136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0703" y="7682289"/>
              <a:ext cx="135597" cy="15786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0697" y="8345409"/>
              <a:ext cx="150961" cy="1509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0705" y="8122061"/>
              <a:ext cx="157911" cy="1578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2196" y="7473270"/>
              <a:ext cx="136121" cy="1361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0701" y="7462132"/>
              <a:ext cx="132121" cy="1584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619290" y="5897058"/>
            <a:ext cx="283718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tazas Magui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T674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19290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 x 9,7 cm.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 y 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40088" y="7733457"/>
            <a:ext cx="119570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 cada taza 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427999" y="6827082"/>
            <a:ext cx="1903095" cy="168507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0235741" y="1685650"/>
            <a:ext cx="8338184" cy="8595360"/>
            <a:chOff x="10235741" y="1685650"/>
            <a:chExt cx="8338184" cy="8595360"/>
          </a:xfrm>
        </p:grpSpPr>
        <p:pic>
          <p:nvPicPr>
            <p:cNvPr id="30" name="object 3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8436" y="7253382"/>
              <a:ext cx="136121" cy="1361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0697" y="7242805"/>
              <a:ext cx="132969" cy="15727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241139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118449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041487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3041487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11765" y="1887442"/>
              <a:ext cx="5185737" cy="291084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3310072" y="5897058"/>
            <a:ext cx="474345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vasos tequileros Toc Toc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3238412" y="2052293"/>
            <a:ext cx="5059045" cy="7927975"/>
            <a:chOff x="13238412" y="2052293"/>
            <a:chExt cx="5059045" cy="7927975"/>
          </a:xfrm>
        </p:grpSpPr>
        <p:pic>
          <p:nvPicPr>
            <p:cNvPr id="39" name="object 3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38412" y="2052293"/>
              <a:ext cx="5058865" cy="376951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6757043" y="8479617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30" h="1484629">
                  <a:moveTo>
                    <a:pt x="742124" y="0"/>
                  </a:move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72745" y="8564622"/>
              <a:ext cx="1343027" cy="119507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6757043" y="8479617"/>
              <a:ext cx="1484630" cy="1484630"/>
            </a:xfrm>
            <a:custGeom>
              <a:avLst/>
              <a:gdLst/>
              <a:ahLst/>
              <a:cxnLst/>
              <a:rect l="l" t="t" r="r" b="b"/>
              <a:pathLst>
                <a:path w="1484630" h="1484629">
                  <a:moveTo>
                    <a:pt x="742124" y="1484248"/>
                  </a:moveTo>
                  <a:lnTo>
                    <a:pt x="790846" y="1482666"/>
                  </a:lnTo>
                  <a:lnTo>
                    <a:pt x="838738" y="1477986"/>
                  </a:lnTo>
                  <a:lnTo>
                    <a:pt x="885700" y="1470308"/>
                  </a:lnTo>
                  <a:lnTo>
                    <a:pt x="931635" y="1459729"/>
                  </a:lnTo>
                  <a:lnTo>
                    <a:pt x="976442" y="1446348"/>
                  </a:lnTo>
                  <a:lnTo>
                    <a:pt x="1020024" y="1430264"/>
                  </a:lnTo>
                  <a:lnTo>
                    <a:pt x="1062283" y="1411575"/>
                  </a:lnTo>
                  <a:lnTo>
                    <a:pt x="1103119" y="1390379"/>
                  </a:lnTo>
                  <a:lnTo>
                    <a:pt x="1142435" y="1366776"/>
                  </a:lnTo>
                  <a:lnTo>
                    <a:pt x="1180131" y="1340864"/>
                  </a:lnTo>
                  <a:lnTo>
                    <a:pt x="1216109" y="1312741"/>
                  </a:lnTo>
                  <a:lnTo>
                    <a:pt x="1250271" y="1282507"/>
                  </a:lnTo>
                  <a:lnTo>
                    <a:pt x="1282518" y="1250259"/>
                  </a:lnTo>
                  <a:lnTo>
                    <a:pt x="1312752" y="1216096"/>
                  </a:lnTo>
                  <a:lnTo>
                    <a:pt x="1340873" y="1180117"/>
                  </a:lnTo>
                  <a:lnTo>
                    <a:pt x="1366784" y="1142421"/>
                  </a:lnTo>
                  <a:lnTo>
                    <a:pt x="1390386" y="1103105"/>
                  </a:lnTo>
                  <a:lnTo>
                    <a:pt x="1411580" y="1062269"/>
                  </a:lnTo>
                  <a:lnTo>
                    <a:pt x="1430268" y="1020011"/>
                  </a:lnTo>
                  <a:lnTo>
                    <a:pt x="1446351" y="976430"/>
                  </a:lnTo>
                  <a:lnTo>
                    <a:pt x="1459731" y="931624"/>
                  </a:lnTo>
                  <a:lnTo>
                    <a:pt x="1470309" y="885692"/>
                  </a:lnTo>
                  <a:lnTo>
                    <a:pt x="1477987" y="838732"/>
                  </a:lnTo>
                  <a:lnTo>
                    <a:pt x="1482666" y="790843"/>
                  </a:lnTo>
                  <a:lnTo>
                    <a:pt x="1484248" y="742124"/>
                  </a:lnTo>
                  <a:lnTo>
                    <a:pt x="1482666" y="693404"/>
                  </a:lnTo>
                  <a:lnTo>
                    <a:pt x="1477987" y="645515"/>
                  </a:lnTo>
                  <a:lnTo>
                    <a:pt x="1470309" y="598555"/>
                  </a:lnTo>
                  <a:lnTo>
                    <a:pt x="1459731" y="552623"/>
                  </a:lnTo>
                  <a:lnTo>
                    <a:pt x="1446351" y="507817"/>
                  </a:lnTo>
                  <a:lnTo>
                    <a:pt x="1430268" y="464236"/>
                  </a:lnTo>
                  <a:lnTo>
                    <a:pt x="1411580" y="421978"/>
                  </a:lnTo>
                  <a:lnTo>
                    <a:pt x="1390386" y="381142"/>
                  </a:lnTo>
                  <a:lnTo>
                    <a:pt x="1366784" y="341826"/>
                  </a:lnTo>
                  <a:lnTo>
                    <a:pt x="1340873" y="304130"/>
                  </a:lnTo>
                  <a:lnTo>
                    <a:pt x="1312752" y="268151"/>
                  </a:lnTo>
                  <a:lnTo>
                    <a:pt x="1282518" y="233988"/>
                  </a:lnTo>
                  <a:lnTo>
                    <a:pt x="1250271" y="201740"/>
                  </a:lnTo>
                  <a:lnTo>
                    <a:pt x="1216109" y="171506"/>
                  </a:lnTo>
                  <a:lnTo>
                    <a:pt x="1180131" y="143383"/>
                  </a:lnTo>
                  <a:lnTo>
                    <a:pt x="1142435" y="117471"/>
                  </a:lnTo>
                  <a:lnTo>
                    <a:pt x="1103119" y="93868"/>
                  </a:lnTo>
                  <a:lnTo>
                    <a:pt x="1062283" y="72672"/>
                  </a:lnTo>
                  <a:lnTo>
                    <a:pt x="1020024" y="53983"/>
                  </a:lnTo>
                  <a:lnTo>
                    <a:pt x="976442" y="37899"/>
                  </a:lnTo>
                  <a:lnTo>
                    <a:pt x="931635" y="24518"/>
                  </a:lnTo>
                  <a:lnTo>
                    <a:pt x="885700" y="13939"/>
                  </a:lnTo>
                  <a:lnTo>
                    <a:pt x="838738" y="6261"/>
                  </a:lnTo>
                  <a:lnTo>
                    <a:pt x="790846" y="1581"/>
                  </a:lnTo>
                  <a:lnTo>
                    <a:pt x="742124" y="0"/>
                  </a:lnTo>
                  <a:lnTo>
                    <a:pt x="693401" y="1581"/>
                  </a:lnTo>
                  <a:lnTo>
                    <a:pt x="645509" y="6261"/>
                  </a:lnTo>
                  <a:lnTo>
                    <a:pt x="598547" y="13939"/>
                  </a:lnTo>
                  <a:lnTo>
                    <a:pt x="552612" y="24518"/>
                  </a:lnTo>
                  <a:lnTo>
                    <a:pt x="507805" y="37899"/>
                  </a:lnTo>
                  <a:lnTo>
                    <a:pt x="464223" y="53983"/>
                  </a:lnTo>
                  <a:lnTo>
                    <a:pt x="421964" y="72672"/>
                  </a:lnTo>
                  <a:lnTo>
                    <a:pt x="381128" y="93868"/>
                  </a:lnTo>
                  <a:lnTo>
                    <a:pt x="341812" y="117471"/>
                  </a:lnTo>
                  <a:lnTo>
                    <a:pt x="304116" y="143383"/>
                  </a:lnTo>
                  <a:lnTo>
                    <a:pt x="268138" y="171506"/>
                  </a:lnTo>
                  <a:lnTo>
                    <a:pt x="233976" y="201740"/>
                  </a:lnTo>
                  <a:lnTo>
                    <a:pt x="201729" y="233988"/>
                  </a:lnTo>
                  <a:lnTo>
                    <a:pt x="171495" y="268151"/>
                  </a:lnTo>
                  <a:lnTo>
                    <a:pt x="143374" y="304130"/>
                  </a:lnTo>
                  <a:lnTo>
                    <a:pt x="117463" y="341826"/>
                  </a:lnTo>
                  <a:lnTo>
                    <a:pt x="93861" y="381142"/>
                  </a:lnTo>
                  <a:lnTo>
                    <a:pt x="72667" y="421978"/>
                  </a:lnTo>
                  <a:lnTo>
                    <a:pt x="53979" y="464236"/>
                  </a:lnTo>
                  <a:lnTo>
                    <a:pt x="37896" y="507817"/>
                  </a:lnTo>
                  <a:lnTo>
                    <a:pt x="24516" y="552623"/>
                  </a:lnTo>
                  <a:lnTo>
                    <a:pt x="13938" y="598555"/>
                  </a:lnTo>
                  <a:lnTo>
                    <a:pt x="6260" y="645515"/>
                  </a:lnTo>
                  <a:lnTo>
                    <a:pt x="1581" y="693404"/>
                  </a:lnTo>
                  <a:lnTo>
                    <a:pt x="0" y="742124"/>
                  </a:lnTo>
                  <a:lnTo>
                    <a:pt x="1581" y="790843"/>
                  </a:lnTo>
                  <a:lnTo>
                    <a:pt x="6260" y="838732"/>
                  </a:lnTo>
                  <a:lnTo>
                    <a:pt x="13938" y="885692"/>
                  </a:lnTo>
                  <a:lnTo>
                    <a:pt x="24516" y="931624"/>
                  </a:lnTo>
                  <a:lnTo>
                    <a:pt x="37896" y="976430"/>
                  </a:lnTo>
                  <a:lnTo>
                    <a:pt x="53979" y="1020011"/>
                  </a:lnTo>
                  <a:lnTo>
                    <a:pt x="72667" y="1062269"/>
                  </a:lnTo>
                  <a:lnTo>
                    <a:pt x="93861" y="1103105"/>
                  </a:lnTo>
                  <a:lnTo>
                    <a:pt x="117463" y="1142421"/>
                  </a:lnTo>
                  <a:lnTo>
                    <a:pt x="143374" y="1180117"/>
                  </a:lnTo>
                  <a:lnTo>
                    <a:pt x="171495" y="1216096"/>
                  </a:lnTo>
                  <a:lnTo>
                    <a:pt x="201729" y="1250259"/>
                  </a:lnTo>
                  <a:lnTo>
                    <a:pt x="233976" y="1282507"/>
                  </a:lnTo>
                  <a:lnTo>
                    <a:pt x="268138" y="1312741"/>
                  </a:lnTo>
                  <a:lnTo>
                    <a:pt x="304116" y="1340864"/>
                  </a:lnTo>
                  <a:lnTo>
                    <a:pt x="341812" y="1366776"/>
                  </a:lnTo>
                  <a:lnTo>
                    <a:pt x="381128" y="1390379"/>
                  </a:lnTo>
                  <a:lnTo>
                    <a:pt x="421964" y="1411575"/>
                  </a:lnTo>
                  <a:lnTo>
                    <a:pt x="464223" y="1430264"/>
                  </a:lnTo>
                  <a:lnTo>
                    <a:pt x="507805" y="1446348"/>
                  </a:lnTo>
                  <a:lnTo>
                    <a:pt x="552612" y="1459729"/>
                  </a:lnTo>
                  <a:lnTo>
                    <a:pt x="598547" y="1470308"/>
                  </a:lnTo>
                  <a:lnTo>
                    <a:pt x="645509" y="1477986"/>
                  </a:lnTo>
                  <a:lnTo>
                    <a:pt x="693401" y="1482666"/>
                  </a:lnTo>
                  <a:lnTo>
                    <a:pt x="742124" y="1484248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22050" y="8639317"/>
              <a:ext cx="1605364" cy="127747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22770" y="7795595"/>
              <a:ext cx="157995" cy="15799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3322768" y="822474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381016" y="81630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12337" y="8163045"/>
              <a:ext cx="260913" cy="26176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70129" y="7049200"/>
              <a:ext cx="134980" cy="1361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8269" y="7685743"/>
              <a:ext cx="150962" cy="1509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49769" y="7473270"/>
              <a:ext cx="136121" cy="1361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8272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13310072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33 x 8 x 1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 y 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530867" y="7766863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6155573" y="6827082"/>
            <a:ext cx="1903095" cy="102143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580941" y="1685650"/>
            <a:ext cx="15881350" cy="8595360"/>
            <a:chOff x="1580941" y="1685650"/>
            <a:chExt cx="15881350" cy="8595360"/>
          </a:xfrm>
        </p:grpSpPr>
        <p:pic>
          <p:nvPicPr>
            <p:cNvPr id="56" name="object 5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26010" y="7253382"/>
              <a:ext cx="136121" cy="13612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68271" y="7242805"/>
              <a:ext cx="132969" cy="15727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596871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1854924" y="5830425"/>
            <a:ext cx="2298065" cy="2035814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Escarf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T794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52450" algn="just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6,4 x 22,8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Vidrio, bambú, polipropileno y silicona.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algn="just">
              <a:lnSpc>
                <a:spcPct val="100000"/>
              </a:lnSpc>
              <a:spcBef>
                <a:spcPts val="1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867624" y="2118500"/>
            <a:ext cx="4940300" cy="8017509"/>
            <a:chOff x="1867624" y="2118500"/>
            <a:chExt cx="4940300" cy="8017509"/>
          </a:xfrm>
        </p:grpSpPr>
        <p:pic>
          <p:nvPicPr>
            <p:cNvPr id="65" name="object 65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023862"/>
              <a:ext cx="158005" cy="15800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7" y="8234236"/>
              <a:ext cx="157995" cy="157995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2331956" y="866338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390204" y="860167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524" y="8601685"/>
              <a:ext cx="260915" cy="26176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8" y="8601677"/>
              <a:ext cx="390979" cy="26177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0952" y="2118500"/>
              <a:ext cx="1723486" cy="376951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9158" y="5102696"/>
              <a:ext cx="359052" cy="78531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9156" y="5102696"/>
              <a:ext cx="359060" cy="78531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9153" y="5102696"/>
              <a:ext cx="359060" cy="785316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9158" y="5102696"/>
              <a:ext cx="359053" cy="785316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5294681" y="8420555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0382" y="8436256"/>
              <a:ext cx="1128552" cy="1465934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5294681" y="8420555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6743" y="8760560"/>
              <a:ext cx="952190" cy="1375256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5382" y="7902562"/>
              <a:ext cx="101124" cy="15709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8117230"/>
              <a:ext cx="153467" cy="16753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693159"/>
              <a:ext cx="136121" cy="13612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682289"/>
              <a:ext cx="135597" cy="15786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2075725" y="7961723"/>
            <a:ext cx="520700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500 ml. 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700425" y="6827082"/>
            <a:ext cx="1903095" cy="145680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1844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 Impresión 360°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4713123" y="7242805"/>
            <a:ext cx="1294130" cy="157480"/>
            <a:chOff x="4713123" y="7242805"/>
            <a:chExt cx="1294130" cy="157480"/>
          </a:xfrm>
        </p:grpSpPr>
        <p:pic>
          <p:nvPicPr>
            <p:cNvPr id="91" name="object 91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53382"/>
              <a:ext cx="136121" cy="136121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42805"/>
              <a:ext cx="132969" cy="157272"/>
            </a:xfrm>
            <a:prstGeom prst="rect">
              <a:avLst/>
            </a:prstGeom>
          </p:spPr>
        </p:pic>
      </p:grpSp>
      <p:sp>
        <p:nvSpPr>
          <p:cNvPr id="93" name="object 93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009453" y="4249568"/>
            <a:ext cx="1303719" cy="267262"/>
          </a:xfrm>
          <a:prstGeom prst="rect">
            <a:avLst/>
          </a:prstGeom>
        </p:spPr>
      </p:pic>
      <p:pic>
        <p:nvPicPr>
          <p:cNvPr id="96" name="Imagen 95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9385" y="3873740"/>
            <a:ext cx="293337" cy="365041"/>
          </a:xfrm>
          <a:prstGeom prst="rect">
            <a:avLst/>
          </a:prstGeom>
        </p:spPr>
      </p:pic>
      <p:pic>
        <p:nvPicPr>
          <p:cNvPr id="97" name="Imagen 96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7030" y="3776129"/>
            <a:ext cx="702776" cy="520575"/>
          </a:xfrm>
          <a:prstGeom prst="rect">
            <a:avLst/>
          </a:prstGeom>
        </p:spPr>
      </p:pic>
      <p:pic>
        <p:nvPicPr>
          <p:cNvPr id="98" name="Imagen 97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4147" y="3776129"/>
            <a:ext cx="702776" cy="520575"/>
          </a:xfrm>
          <a:prstGeom prst="rect">
            <a:avLst/>
          </a:prstGeom>
        </p:spPr>
      </p:pic>
      <p:pic>
        <p:nvPicPr>
          <p:cNvPr id="99" name="Imagen 98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9104" y="3373650"/>
            <a:ext cx="293337" cy="365041"/>
          </a:xfrm>
          <a:prstGeom prst="rect">
            <a:avLst/>
          </a:prstGeom>
        </p:spPr>
      </p:pic>
      <p:pic>
        <p:nvPicPr>
          <p:cNvPr id="100" name="Imagen 99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6124" y="3001158"/>
            <a:ext cx="293337" cy="365041"/>
          </a:xfrm>
          <a:prstGeom prst="rect">
            <a:avLst/>
          </a:prstGeom>
        </p:spPr>
      </p:pic>
      <p:pic>
        <p:nvPicPr>
          <p:cNvPr id="101" name="Imagen 100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3639" y="2529204"/>
            <a:ext cx="293337" cy="36504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51006" y="5905055"/>
            <a:ext cx="1985010" cy="1365117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Mochila Trip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C578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43,5 x 30 x 14.5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563702" y="7049199"/>
            <a:ext cx="4415155" cy="1393825"/>
            <a:chOff x="7563702" y="7049199"/>
            <a:chExt cx="4415155" cy="1393825"/>
          </a:xfrm>
        </p:grpSpPr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3704" y="7443775"/>
              <a:ext cx="157995" cy="36837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563702" y="824252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1951" y="818081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53270" y="8180828"/>
              <a:ext cx="260913" cy="2617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3626" y="7049199"/>
              <a:ext cx="134980" cy="13612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76" y="7242507"/>
              <a:ext cx="157922" cy="15786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40211" y="7253382"/>
              <a:ext cx="136121" cy="1361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066" y="7683712"/>
              <a:ext cx="155876" cy="1550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76" y="7902476"/>
              <a:ext cx="140078" cy="1572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3266" y="7473270"/>
              <a:ext cx="136121" cy="13612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771800" y="7370598"/>
            <a:ext cx="2127250" cy="6412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18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35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Poliéster 600D. Interior forrado en 210D. Espuma de polietileno.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429071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80941" y="1685650"/>
            <a:ext cx="11095355" cy="8595360"/>
            <a:chOff x="1580941" y="1685650"/>
            <a:chExt cx="11095355" cy="8595360"/>
          </a:xfrm>
        </p:grpSpPr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72" y="7462131"/>
              <a:ext cx="132121" cy="1584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6703" y="2125589"/>
              <a:ext cx="2364147" cy="37695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95559" y="4743423"/>
              <a:ext cx="361616" cy="52331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95561" y="5371731"/>
              <a:ext cx="361613" cy="52320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95559" y="4115057"/>
              <a:ext cx="361616" cy="5235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61884" y="4115057"/>
              <a:ext cx="361616" cy="52354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61884" y="4743311"/>
              <a:ext cx="361616" cy="52354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61884" y="5371564"/>
              <a:ext cx="361616" cy="5235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62859" y="8516265"/>
              <a:ext cx="1497336" cy="149733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162859" y="8516265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235290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859404" y="5897058"/>
            <a:ext cx="297434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Bolso Workout Mex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C580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859404" y="6763322"/>
            <a:ext cx="1569085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28 x 55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867620" y="2058230"/>
            <a:ext cx="5008245" cy="8002905"/>
            <a:chOff x="1867620" y="2058230"/>
            <a:chExt cx="5008245" cy="8002905"/>
          </a:xfrm>
        </p:grpSpPr>
        <p:pic>
          <p:nvPicPr>
            <p:cNvPr id="40" name="object 40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0877" y="2058230"/>
              <a:ext cx="4332590" cy="293316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338771" y="8364361"/>
              <a:ext cx="1368425" cy="1368425"/>
            </a:xfrm>
            <a:custGeom>
              <a:avLst/>
              <a:gdLst/>
              <a:ahLst/>
              <a:cxnLst/>
              <a:rect l="l" t="t" r="r" b="b"/>
              <a:pathLst>
                <a:path w="1368425" h="1368425">
                  <a:moveTo>
                    <a:pt x="684010" y="0"/>
                  </a:moveTo>
                  <a:lnTo>
                    <a:pt x="635233" y="1720"/>
                  </a:lnTo>
                  <a:lnTo>
                    <a:pt x="587371" y="6804"/>
                  </a:lnTo>
                  <a:lnTo>
                    <a:pt x="540539" y="15136"/>
                  </a:lnTo>
                  <a:lnTo>
                    <a:pt x="494854" y="26597"/>
                  </a:lnTo>
                  <a:lnTo>
                    <a:pt x="450434" y="41073"/>
                  </a:lnTo>
                  <a:lnTo>
                    <a:pt x="407394" y="58445"/>
                  </a:lnTo>
                  <a:lnTo>
                    <a:pt x="365852" y="78598"/>
                  </a:lnTo>
                  <a:lnTo>
                    <a:pt x="325924" y="101415"/>
                  </a:lnTo>
                  <a:lnTo>
                    <a:pt x="287726" y="126780"/>
                  </a:lnTo>
                  <a:lnTo>
                    <a:pt x="251376" y="154574"/>
                  </a:lnTo>
                  <a:lnTo>
                    <a:pt x="216990" y="184683"/>
                  </a:lnTo>
                  <a:lnTo>
                    <a:pt x="184684" y="216990"/>
                  </a:lnTo>
                  <a:lnTo>
                    <a:pt x="154575" y="251377"/>
                  </a:lnTo>
                  <a:lnTo>
                    <a:pt x="126781" y="287729"/>
                  </a:lnTo>
                  <a:lnTo>
                    <a:pt x="101416" y="325928"/>
                  </a:lnTo>
                  <a:lnTo>
                    <a:pt x="78599" y="365858"/>
                  </a:lnTo>
                  <a:lnTo>
                    <a:pt x="58446" y="407403"/>
                  </a:lnTo>
                  <a:lnTo>
                    <a:pt x="41074" y="450445"/>
                  </a:lnTo>
                  <a:lnTo>
                    <a:pt x="26598" y="494868"/>
                  </a:lnTo>
                  <a:lnTo>
                    <a:pt x="15136" y="540556"/>
                  </a:lnTo>
                  <a:lnTo>
                    <a:pt x="6805" y="587392"/>
                  </a:lnTo>
                  <a:lnTo>
                    <a:pt x="1720" y="635260"/>
                  </a:lnTo>
                  <a:lnTo>
                    <a:pt x="0" y="684041"/>
                  </a:lnTo>
                  <a:lnTo>
                    <a:pt x="1720" y="732812"/>
                  </a:lnTo>
                  <a:lnTo>
                    <a:pt x="6805" y="780668"/>
                  </a:lnTo>
                  <a:lnTo>
                    <a:pt x="15136" y="827495"/>
                  </a:lnTo>
                  <a:lnTo>
                    <a:pt x="26598" y="873174"/>
                  </a:lnTo>
                  <a:lnTo>
                    <a:pt x="41074" y="917590"/>
                  </a:lnTo>
                  <a:lnTo>
                    <a:pt x="58446" y="960626"/>
                  </a:lnTo>
                  <a:lnTo>
                    <a:pt x="78599" y="1002165"/>
                  </a:lnTo>
                  <a:lnTo>
                    <a:pt x="101416" y="1042090"/>
                  </a:lnTo>
                  <a:lnTo>
                    <a:pt x="126781" y="1080285"/>
                  </a:lnTo>
                  <a:lnTo>
                    <a:pt x="154575" y="1116633"/>
                  </a:lnTo>
                  <a:lnTo>
                    <a:pt x="184684" y="1151017"/>
                  </a:lnTo>
                  <a:lnTo>
                    <a:pt x="216990" y="1183321"/>
                  </a:lnTo>
                  <a:lnTo>
                    <a:pt x="251376" y="1213428"/>
                  </a:lnTo>
                  <a:lnTo>
                    <a:pt x="287726" y="1241222"/>
                  </a:lnTo>
                  <a:lnTo>
                    <a:pt x="325924" y="1266585"/>
                  </a:lnTo>
                  <a:lnTo>
                    <a:pt x="365852" y="1289401"/>
                  </a:lnTo>
                  <a:lnTo>
                    <a:pt x="407394" y="1309554"/>
                  </a:lnTo>
                  <a:lnTo>
                    <a:pt x="450434" y="1326926"/>
                  </a:lnTo>
                  <a:lnTo>
                    <a:pt x="494854" y="1341402"/>
                  </a:lnTo>
                  <a:lnTo>
                    <a:pt x="540539" y="1352863"/>
                  </a:lnTo>
                  <a:lnTo>
                    <a:pt x="587371" y="1361195"/>
                  </a:lnTo>
                  <a:lnTo>
                    <a:pt x="635233" y="1366279"/>
                  </a:lnTo>
                  <a:lnTo>
                    <a:pt x="684010" y="1368000"/>
                  </a:lnTo>
                  <a:lnTo>
                    <a:pt x="732787" y="1366279"/>
                  </a:lnTo>
                  <a:lnTo>
                    <a:pt x="780649" y="1361195"/>
                  </a:lnTo>
                  <a:lnTo>
                    <a:pt x="827481" y="1352863"/>
                  </a:lnTo>
                  <a:lnTo>
                    <a:pt x="873166" y="1341402"/>
                  </a:lnTo>
                  <a:lnTo>
                    <a:pt x="917586" y="1326926"/>
                  </a:lnTo>
                  <a:lnTo>
                    <a:pt x="960626" y="1309554"/>
                  </a:lnTo>
                  <a:lnTo>
                    <a:pt x="1002168" y="1289401"/>
                  </a:lnTo>
                  <a:lnTo>
                    <a:pt x="1042096" y="1266585"/>
                  </a:lnTo>
                  <a:lnTo>
                    <a:pt x="1080294" y="1241222"/>
                  </a:lnTo>
                  <a:lnTo>
                    <a:pt x="1116644" y="1213428"/>
                  </a:lnTo>
                  <a:lnTo>
                    <a:pt x="1151031" y="1183321"/>
                  </a:lnTo>
                  <a:lnTo>
                    <a:pt x="1183336" y="1151017"/>
                  </a:lnTo>
                  <a:lnTo>
                    <a:pt x="1213445" y="1116633"/>
                  </a:lnTo>
                  <a:lnTo>
                    <a:pt x="1241240" y="1080285"/>
                  </a:lnTo>
                  <a:lnTo>
                    <a:pt x="1266604" y="1042090"/>
                  </a:lnTo>
                  <a:lnTo>
                    <a:pt x="1289421" y="1002165"/>
                  </a:lnTo>
                  <a:lnTo>
                    <a:pt x="1309574" y="960626"/>
                  </a:lnTo>
                  <a:lnTo>
                    <a:pt x="1326947" y="917590"/>
                  </a:lnTo>
                  <a:lnTo>
                    <a:pt x="1341422" y="873174"/>
                  </a:lnTo>
                  <a:lnTo>
                    <a:pt x="1352884" y="827495"/>
                  </a:lnTo>
                  <a:lnTo>
                    <a:pt x="1361216" y="780668"/>
                  </a:lnTo>
                  <a:lnTo>
                    <a:pt x="1366300" y="732812"/>
                  </a:lnTo>
                  <a:lnTo>
                    <a:pt x="1368021" y="684041"/>
                  </a:lnTo>
                  <a:lnTo>
                    <a:pt x="1366300" y="635260"/>
                  </a:lnTo>
                  <a:lnTo>
                    <a:pt x="1361216" y="587392"/>
                  </a:lnTo>
                  <a:lnTo>
                    <a:pt x="1352884" y="540556"/>
                  </a:lnTo>
                  <a:lnTo>
                    <a:pt x="1341422" y="494868"/>
                  </a:lnTo>
                  <a:lnTo>
                    <a:pt x="1326947" y="450445"/>
                  </a:lnTo>
                  <a:lnTo>
                    <a:pt x="1309574" y="407403"/>
                  </a:lnTo>
                  <a:lnTo>
                    <a:pt x="1289421" y="365858"/>
                  </a:lnTo>
                  <a:lnTo>
                    <a:pt x="1266604" y="325928"/>
                  </a:lnTo>
                  <a:lnTo>
                    <a:pt x="1241240" y="287729"/>
                  </a:lnTo>
                  <a:lnTo>
                    <a:pt x="1213445" y="251377"/>
                  </a:lnTo>
                  <a:lnTo>
                    <a:pt x="1183336" y="216990"/>
                  </a:lnTo>
                  <a:lnTo>
                    <a:pt x="1151031" y="184683"/>
                  </a:lnTo>
                  <a:lnTo>
                    <a:pt x="1116644" y="154574"/>
                  </a:lnTo>
                  <a:lnTo>
                    <a:pt x="1080294" y="126780"/>
                  </a:lnTo>
                  <a:lnTo>
                    <a:pt x="1042096" y="101415"/>
                  </a:lnTo>
                  <a:lnTo>
                    <a:pt x="1002168" y="78598"/>
                  </a:lnTo>
                  <a:lnTo>
                    <a:pt x="960626" y="58445"/>
                  </a:lnTo>
                  <a:lnTo>
                    <a:pt x="917586" y="41073"/>
                  </a:lnTo>
                  <a:lnTo>
                    <a:pt x="873166" y="26597"/>
                  </a:lnTo>
                  <a:lnTo>
                    <a:pt x="827481" y="15136"/>
                  </a:lnTo>
                  <a:lnTo>
                    <a:pt x="780649" y="6804"/>
                  </a:lnTo>
                  <a:lnTo>
                    <a:pt x="732787" y="1720"/>
                  </a:lnTo>
                  <a:lnTo>
                    <a:pt x="6840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4475" y="8437983"/>
              <a:ext cx="1336608" cy="127866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338771" y="8364361"/>
              <a:ext cx="1368425" cy="1368425"/>
            </a:xfrm>
            <a:custGeom>
              <a:avLst/>
              <a:gdLst/>
              <a:ahLst/>
              <a:cxnLst/>
              <a:rect l="l" t="t" r="r" b="b"/>
              <a:pathLst>
                <a:path w="1368425" h="1368425">
                  <a:moveTo>
                    <a:pt x="684010" y="1368000"/>
                  </a:moveTo>
                  <a:lnTo>
                    <a:pt x="732787" y="1366279"/>
                  </a:lnTo>
                  <a:lnTo>
                    <a:pt x="780649" y="1361195"/>
                  </a:lnTo>
                  <a:lnTo>
                    <a:pt x="827481" y="1352863"/>
                  </a:lnTo>
                  <a:lnTo>
                    <a:pt x="873166" y="1341402"/>
                  </a:lnTo>
                  <a:lnTo>
                    <a:pt x="917586" y="1326926"/>
                  </a:lnTo>
                  <a:lnTo>
                    <a:pt x="960626" y="1309554"/>
                  </a:lnTo>
                  <a:lnTo>
                    <a:pt x="1002168" y="1289401"/>
                  </a:lnTo>
                  <a:lnTo>
                    <a:pt x="1042096" y="1266585"/>
                  </a:lnTo>
                  <a:lnTo>
                    <a:pt x="1080294" y="1241222"/>
                  </a:lnTo>
                  <a:lnTo>
                    <a:pt x="1116644" y="1213428"/>
                  </a:lnTo>
                  <a:lnTo>
                    <a:pt x="1151031" y="1183321"/>
                  </a:lnTo>
                  <a:lnTo>
                    <a:pt x="1183336" y="1151017"/>
                  </a:lnTo>
                  <a:lnTo>
                    <a:pt x="1213445" y="1116633"/>
                  </a:lnTo>
                  <a:lnTo>
                    <a:pt x="1241240" y="1080285"/>
                  </a:lnTo>
                  <a:lnTo>
                    <a:pt x="1266604" y="1042090"/>
                  </a:lnTo>
                  <a:lnTo>
                    <a:pt x="1289421" y="1002165"/>
                  </a:lnTo>
                  <a:lnTo>
                    <a:pt x="1309574" y="960626"/>
                  </a:lnTo>
                  <a:lnTo>
                    <a:pt x="1326947" y="917590"/>
                  </a:lnTo>
                  <a:lnTo>
                    <a:pt x="1341422" y="873174"/>
                  </a:lnTo>
                  <a:lnTo>
                    <a:pt x="1352884" y="827495"/>
                  </a:lnTo>
                  <a:lnTo>
                    <a:pt x="1361216" y="780668"/>
                  </a:lnTo>
                  <a:lnTo>
                    <a:pt x="1366300" y="732812"/>
                  </a:lnTo>
                  <a:lnTo>
                    <a:pt x="1368021" y="684041"/>
                  </a:lnTo>
                  <a:lnTo>
                    <a:pt x="1366300" y="635260"/>
                  </a:lnTo>
                  <a:lnTo>
                    <a:pt x="1361216" y="587392"/>
                  </a:lnTo>
                  <a:lnTo>
                    <a:pt x="1352884" y="540556"/>
                  </a:lnTo>
                  <a:lnTo>
                    <a:pt x="1341422" y="494868"/>
                  </a:lnTo>
                  <a:lnTo>
                    <a:pt x="1326947" y="450445"/>
                  </a:lnTo>
                  <a:lnTo>
                    <a:pt x="1309574" y="407403"/>
                  </a:lnTo>
                  <a:lnTo>
                    <a:pt x="1289421" y="365858"/>
                  </a:lnTo>
                  <a:lnTo>
                    <a:pt x="1266604" y="325928"/>
                  </a:lnTo>
                  <a:lnTo>
                    <a:pt x="1241240" y="287729"/>
                  </a:lnTo>
                  <a:lnTo>
                    <a:pt x="1213445" y="251377"/>
                  </a:lnTo>
                  <a:lnTo>
                    <a:pt x="1183336" y="216990"/>
                  </a:lnTo>
                  <a:lnTo>
                    <a:pt x="1151031" y="184683"/>
                  </a:lnTo>
                  <a:lnTo>
                    <a:pt x="1116644" y="154574"/>
                  </a:lnTo>
                  <a:lnTo>
                    <a:pt x="1080294" y="126780"/>
                  </a:lnTo>
                  <a:lnTo>
                    <a:pt x="1042096" y="101415"/>
                  </a:lnTo>
                  <a:lnTo>
                    <a:pt x="1002168" y="78598"/>
                  </a:lnTo>
                  <a:lnTo>
                    <a:pt x="960626" y="58445"/>
                  </a:lnTo>
                  <a:lnTo>
                    <a:pt x="917586" y="41073"/>
                  </a:lnTo>
                  <a:lnTo>
                    <a:pt x="873166" y="26597"/>
                  </a:lnTo>
                  <a:lnTo>
                    <a:pt x="827481" y="15136"/>
                  </a:lnTo>
                  <a:lnTo>
                    <a:pt x="780649" y="6804"/>
                  </a:lnTo>
                  <a:lnTo>
                    <a:pt x="732787" y="1720"/>
                  </a:lnTo>
                  <a:lnTo>
                    <a:pt x="684010" y="0"/>
                  </a:lnTo>
                  <a:lnTo>
                    <a:pt x="635233" y="1720"/>
                  </a:lnTo>
                  <a:lnTo>
                    <a:pt x="587371" y="6804"/>
                  </a:lnTo>
                  <a:lnTo>
                    <a:pt x="540539" y="15136"/>
                  </a:lnTo>
                  <a:lnTo>
                    <a:pt x="494854" y="26597"/>
                  </a:lnTo>
                  <a:lnTo>
                    <a:pt x="450434" y="41073"/>
                  </a:lnTo>
                  <a:lnTo>
                    <a:pt x="407394" y="58445"/>
                  </a:lnTo>
                  <a:lnTo>
                    <a:pt x="365852" y="78598"/>
                  </a:lnTo>
                  <a:lnTo>
                    <a:pt x="325924" y="101415"/>
                  </a:lnTo>
                  <a:lnTo>
                    <a:pt x="287726" y="126780"/>
                  </a:lnTo>
                  <a:lnTo>
                    <a:pt x="251376" y="154574"/>
                  </a:lnTo>
                  <a:lnTo>
                    <a:pt x="216990" y="184683"/>
                  </a:lnTo>
                  <a:lnTo>
                    <a:pt x="184684" y="216990"/>
                  </a:lnTo>
                  <a:lnTo>
                    <a:pt x="154575" y="251377"/>
                  </a:lnTo>
                  <a:lnTo>
                    <a:pt x="126781" y="287729"/>
                  </a:lnTo>
                  <a:lnTo>
                    <a:pt x="101416" y="325928"/>
                  </a:lnTo>
                  <a:lnTo>
                    <a:pt x="78599" y="365858"/>
                  </a:lnTo>
                  <a:lnTo>
                    <a:pt x="58446" y="407403"/>
                  </a:lnTo>
                  <a:lnTo>
                    <a:pt x="41074" y="450445"/>
                  </a:lnTo>
                  <a:lnTo>
                    <a:pt x="26598" y="494868"/>
                  </a:lnTo>
                  <a:lnTo>
                    <a:pt x="15136" y="540556"/>
                  </a:lnTo>
                  <a:lnTo>
                    <a:pt x="6805" y="587392"/>
                  </a:lnTo>
                  <a:lnTo>
                    <a:pt x="1720" y="635260"/>
                  </a:lnTo>
                  <a:lnTo>
                    <a:pt x="0" y="684041"/>
                  </a:lnTo>
                  <a:lnTo>
                    <a:pt x="1720" y="732812"/>
                  </a:lnTo>
                  <a:lnTo>
                    <a:pt x="6805" y="780668"/>
                  </a:lnTo>
                  <a:lnTo>
                    <a:pt x="15136" y="827495"/>
                  </a:lnTo>
                  <a:lnTo>
                    <a:pt x="26598" y="873174"/>
                  </a:lnTo>
                  <a:lnTo>
                    <a:pt x="41074" y="917590"/>
                  </a:lnTo>
                  <a:lnTo>
                    <a:pt x="58446" y="960626"/>
                  </a:lnTo>
                  <a:lnTo>
                    <a:pt x="78599" y="1002165"/>
                  </a:lnTo>
                  <a:lnTo>
                    <a:pt x="101416" y="1042090"/>
                  </a:lnTo>
                  <a:lnTo>
                    <a:pt x="126781" y="1080285"/>
                  </a:lnTo>
                  <a:lnTo>
                    <a:pt x="154575" y="1116633"/>
                  </a:lnTo>
                  <a:lnTo>
                    <a:pt x="184684" y="1151017"/>
                  </a:lnTo>
                  <a:lnTo>
                    <a:pt x="216990" y="1183321"/>
                  </a:lnTo>
                  <a:lnTo>
                    <a:pt x="251376" y="1213428"/>
                  </a:lnTo>
                  <a:lnTo>
                    <a:pt x="287726" y="1241222"/>
                  </a:lnTo>
                  <a:lnTo>
                    <a:pt x="325924" y="1266585"/>
                  </a:lnTo>
                  <a:lnTo>
                    <a:pt x="365852" y="1289401"/>
                  </a:lnTo>
                  <a:lnTo>
                    <a:pt x="407394" y="1309554"/>
                  </a:lnTo>
                  <a:lnTo>
                    <a:pt x="450434" y="1326926"/>
                  </a:lnTo>
                  <a:lnTo>
                    <a:pt x="494854" y="1341402"/>
                  </a:lnTo>
                  <a:lnTo>
                    <a:pt x="540539" y="1352863"/>
                  </a:lnTo>
                  <a:lnTo>
                    <a:pt x="587371" y="1361195"/>
                  </a:lnTo>
                  <a:lnTo>
                    <a:pt x="635233" y="1366279"/>
                  </a:lnTo>
                  <a:lnTo>
                    <a:pt x="684010" y="1368000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0220" y="8929288"/>
              <a:ext cx="1705125" cy="113141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7443775"/>
              <a:ext cx="157995" cy="36837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86762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925868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021603"/>
              <a:ext cx="260913" cy="26176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242507"/>
              <a:ext cx="157921" cy="15786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1566" y="7253382"/>
              <a:ext cx="136121" cy="13612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2421" y="7683712"/>
              <a:ext cx="155877" cy="1550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902476"/>
              <a:ext cx="140078" cy="15726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2075719" y="7381638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34 litros Poliéster 300D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70042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4508329" y="1685812"/>
            <a:ext cx="14076044" cy="8595360"/>
            <a:chOff x="4508329" y="1685812"/>
            <a:chExt cx="14076044" cy="8595360"/>
          </a:xfrm>
        </p:grpSpPr>
        <p:pic>
          <p:nvPicPr>
            <p:cNvPr id="58" name="object 58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2"/>
              <a:ext cx="132121" cy="15840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054" y="3969630"/>
            <a:ext cx="702776" cy="520575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0461" y="3162862"/>
            <a:ext cx="882223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59178" y="1887442"/>
            <a:ext cx="12268200" cy="9044305"/>
            <a:chOff x="7459178" y="1887442"/>
            <a:chExt cx="12268200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9178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649342" y="5830425"/>
            <a:ext cx="303276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corte Napole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T792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9342" y="6763322"/>
            <a:ext cx="2441575" cy="1393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17,2 x 4 x 1,6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(cuchillo curvo) y 13,6 x 4,8 x 1,6 cm. (cuchilla giratoria)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048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 420 y bambú.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0135" y="8294596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62037" y="2031351"/>
            <a:ext cx="4973320" cy="8015605"/>
            <a:chOff x="7662037" y="2031351"/>
            <a:chExt cx="4973320" cy="8015605"/>
          </a:xfrm>
        </p:grpSpPr>
        <p:pic>
          <p:nvPicPr>
            <p:cNvPr id="11" name="object 1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62039" y="8323327"/>
              <a:ext cx="157995" cy="15799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662037" y="875247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20286" y="869076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1607" y="8690778"/>
              <a:ext cx="260913" cy="2617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5882" y="2031351"/>
              <a:ext cx="2182467" cy="376951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121969" y="811771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37671" y="8140076"/>
              <a:ext cx="1315907" cy="12388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90642" y="9420530"/>
              <a:ext cx="428740" cy="1785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121969" y="811771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63311" y="8361808"/>
              <a:ext cx="1851912" cy="101718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27915" y="9420613"/>
              <a:ext cx="1329520" cy="62583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245761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54097" y="7049200"/>
              <a:ext cx="134980" cy="1361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27120" y="7693159"/>
              <a:ext cx="136121" cy="1361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243" y="7682289"/>
              <a:ext cx="135597" cy="15786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33736" y="7473270"/>
              <a:ext cx="136121" cy="13612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241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0439541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580941" y="1685650"/>
            <a:ext cx="10165715" cy="8595360"/>
            <a:chOff x="1580941" y="1685650"/>
            <a:chExt cx="10165715" cy="8595360"/>
          </a:xfrm>
        </p:grpSpPr>
        <p:pic>
          <p:nvPicPr>
            <p:cNvPr id="30" name="object 3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09977" y="7253382"/>
              <a:ext cx="136121" cy="13612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236" y="7242805"/>
              <a:ext cx="132969" cy="15727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866704" y="5897058"/>
            <a:ext cx="360489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Jarra con tapa Bambjug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T656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866704" y="6763322"/>
            <a:ext cx="2308860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8,8 x 22,8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 de borosilicato y bambú.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879400" y="2044543"/>
            <a:ext cx="4619625" cy="6766559"/>
            <a:chOff x="1879400" y="2044543"/>
            <a:chExt cx="4619625" cy="6766559"/>
          </a:xfrm>
        </p:grpSpPr>
        <p:pic>
          <p:nvPicPr>
            <p:cNvPr id="39" name="object 39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0140" y="2044543"/>
              <a:ext cx="2298097" cy="376951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5139" y="3036501"/>
              <a:ext cx="1813670" cy="178560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4" y="7971508"/>
              <a:ext cx="158005" cy="15800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7" y="8181881"/>
              <a:ext cx="157995" cy="15799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879400" y="861102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37647" y="854932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549331"/>
              <a:ext cx="260913" cy="26176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2960" y="7049200"/>
              <a:ext cx="134980" cy="1361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3361" y="7682673"/>
              <a:ext cx="101123" cy="15709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0" y="8125521"/>
              <a:ext cx="150962" cy="15095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9" y="7902172"/>
              <a:ext cx="157911" cy="15786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2600" y="7473270"/>
              <a:ext cx="136121" cy="1361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4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2087505" y="7909368"/>
            <a:ext cx="604520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1100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698404" y="6827082"/>
            <a:ext cx="1903095" cy="146386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Impresión Digital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499388" y="1685812"/>
            <a:ext cx="14084935" cy="8595360"/>
            <a:chOff x="4499388" y="1685812"/>
            <a:chExt cx="14084935" cy="8595360"/>
          </a:xfrm>
        </p:grpSpPr>
        <p:pic>
          <p:nvPicPr>
            <p:cNvPr id="55" name="object 5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841" y="7253382"/>
              <a:ext cx="136121" cy="13612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2" y="7242805"/>
              <a:ext cx="132969" cy="15727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504623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2081" y="3605125"/>
            <a:ext cx="599035" cy="446281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319" y="3657168"/>
            <a:ext cx="571630" cy="711362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3" cstate="screen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414103" y="5102527"/>
            <a:ext cx="736437" cy="148760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35" cstate="screen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46126" y="5102527"/>
            <a:ext cx="736437" cy="148760"/>
          </a:xfrm>
          <a:prstGeom prst="rect">
            <a:avLst/>
          </a:prstGeom>
        </p:spPr>
      </p:pic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3964" y="2172399"/>
              <a:ext cx="2597569" cy="352930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7999" y="2401859"/>
              <a:ext cx="442136" cy="30703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214978" y="864273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30684" y="8797834"/>
              <a:ext cx="1355979" cy="107721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214978" y="864273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2864" y="2052293"/>
              <a:ext cx="2839668" cy="376951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65056" y="840141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0765" y="8513974"/>
              <a:ext cx="1181628" cy="12591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465056" y="840141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7610" y="8886881"/>
              <a:ext cx="1084783" cy="117381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2" y="7619684"/>
              <a:ext cx="157995" cy="15799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867620" y="804882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925868" y="798712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87133"/>
              <a:ext cx="260913" cy="26176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6" y="7619684"/>
              <a:ext cx="157995" cy="15799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606974" y="804882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65222" y="798712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7987133"/>
              <a:ext cx="260913" cy="26176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854924" y="5897058"/>
            <a:ext cx="3806190" cy="7588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Tabla de corte Bamboard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T636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94279" y="5897058"/>
            <a:ext cx="328739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corte Bambcut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54924" y="6763322"/>
            <a:ext cx="195643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43 x 32 x 1.8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4279" y="6763322"/>
            <a:ext cx="195643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40 x 30 x 1.2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75719" y="7590952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815073" y="7590952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00425" y="6827082"/>
            <a:ext cx="1903095" cy="55335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20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713123" y="7049199"/>
            <a:ext cx="7262495" cy="330200"/>
            <a:chOff x="4713123" y="7049199"/>
            <a:chExt cx="7262495" cy="330200"/>
          </a:xfrm>
        </p:grpSpPr>
        <p:pic>
          <p:nvPicPr>
            <p:cNvPr id="37" name="object 37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32440"/>
              <a:ext cx="136121" cy="13612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21863"/>
              <a:ext cx="132969" cy="15727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199"/>
              <a:ext cx="134980" cy="136121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0425979" y="6827082"/>
            <a:ext cx="1903095" cy="55335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20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0438676" y="1685650"/>
            <a:ext cx="8145780" cy="8595360"/>
            <a:chOff x="10438676" y="1685650"/>
            <a:chExt cx="8145780" cy="8595360"/>
          </a:xfrm>
        </p:grpSpPr>
        <p:pic>
          <p:nvPicPr>
            <p:cNvPr id="42" name="object 42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32440"/>
              <a:ext cx="136121" cy="13612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221864"/>
              <a:ext cx="132969" cy="15727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5" y="1887442"/>
              <a:ext cx="5185737" cy="2910840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3357335" y="5897058"/>
            <a:ext cx="3815079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asado/BBQ Spring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T490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3333240" y="2052293"/>
            <a:ext cx="4382770" cy="5829300"/>
            <a:chOff x="13333240" y="2052293"/>
            <a:chExt cx="4382770" cy="5829300"/>
          </a:xfrm>
        </p:grpSpPr>
        <p:pic>
          <p:nvPicPr>
            <p:cNvPr id="50" name="object 5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07154" y="5083175"/>
              <a:ext cx="2215901" cy="73863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07154" y="2052293"/>
              <a:ext cx="2215901" cy="288315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3333240" y="76813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391487" y="761968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22808" y="7619696"/>
              <a:ext cx="260913" cy="26176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0601" y="7049200"/>
              <a:ext cx="134980" cy="13612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750" y="7242507"/>
              <a:ext cx="157912" cy="15786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77186" y="7253382"/>
              <a:ext cx="136121" cy="13612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041" y="7683712"/>
              <a:ext cx="155875" cy="15502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0241" y="7473270"/>
              <a:ext cx="136121" cy="136121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13357336" y="6763322"/>
            <a:ext cx="249618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9 x 46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 y poliéster.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166045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 algn="just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5973948" y="6868900"/>
            <a:ext cx="337185" cy="2703830"/>
            <a:chOff x="15973948" y="6868900"/>
            <a:chExt cx="337185" cy="2703830"/>
          </a:xfrm>
        </p:grpSpPr>
        <p:pic>
          <p:nvPicPr>
            <p:cNvPr id="63" name="object 63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8743" y="7462132"/>
              <a:ext cx="132121" cy="15840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597918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pic>
        <p:nvPicPr>
          <p:cNvPr id="67" name="Imagen 66"/>
          <p:cNvPicPr>
            <a:picLocks noChangeAspect="1"/>
          </p:cNvPicPr>
          <p:nvPr/>
        </p:nvPicPr>
        <p:blipFill>
          <a:blip r:embed="rId27" cstate="screen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017" y="5326923"/>
            <a:ext cx="891089" cy="180000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29" cstate="screen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1109" y="5169875"/>
            <a:ext cx="891089" cy="180000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85828" y="5363894"/>
            <a:ext cx="416707" cy="83971"/>
          </a:xfrm>
          <a:prstGeom prst="rect">
            <a:avLst/>
          </a:prstGeom>
        </p:spPr>
      </p:pic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1" y="2243564"/>
              <a:ext cx="3769518" cy="341071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48282" y="8635534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9442" y="8651244"/>
              <a:ext cx="1230517" cy="135597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48282" y="8635534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9442" y="8651205"/>
              <a:ext cx="1336147" cy="8668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2" y="8130663"/>
              <a:ext cx="157995" cy="1579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67620" y="85598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25868" y="849810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498113"/>
              <a:ext cx="260913" cy="26176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513565" y="717164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384268"/>
              <a:ext cx="134980" cy="1361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5382" y="8237630"/>
              <a:ext cx="101124" cy="15709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8028227"/>
              <a:ext cx="136121" cy="136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8017357"/>
              <a:ext cx="135597" cy="15786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808339"/>
              <a:ext cx="136121" cy="1361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797200"/>
              <a:ext cx="132121" cy="15840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854924" y="5955695"/>
            <a:ext cx="4674870" cy="103505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vino y tabla para quesos Winchester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54924" y="7098390"/>
            <a:ext cx="2532380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24.5 x 13 x 3.3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 y acero inoxidable.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75719" y="8101931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700425" y="7162150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713123" y="1685650"/>
            <a:ext cx="8133080" cy="8595360"/>
            <a:chOff x="4713123" y="1685650"/>
            <a:chExt cx="8133080" cy="8595360"/>
          </a:xfrm>
        </p:grpSpPr>
        <p:pic>
          <p:nvPicPr>
            <p:cNvPr id="28" name="object 28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588450"/>
              <a:ext cx="136121" cy="1361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577874"/>
              <a:ext cx="132969" cy="1572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4189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7582499" y="5897058"/>
            <a:ext cx="390906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Tabla para quesos Francia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T605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595195" y="2073973"/>
            <a:ext cx="4382770" cy="7504430"/>
            <a:chOff x="7595195" y="2073973"/>
            <a:chExt cx="4382770" cy="7504430"/>
          </a:xfrm>
        </p:grpSpPr>
        <p:pic>
          <p:nvPicPr>
            <p:cNvPr id="36" name="object 3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11407" y="2073973"/>
              <a:ext cx="2457726" cy="376951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7" y="7795595"/>
              <a:ext cx="157995" cy="15799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595195" y="822474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653442" y="81630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4763" y="8163045"/>
              <a:ext cx="260913" cy="26176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0241139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2556" y="7049199"/>
              <a:ext cx="134980" cy="136121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7582499" y="6763322"/>
            <a:ext cx="2377440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29,8 x 18,7 x 1,2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Bambú y acero inoxidable.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03293" y="7766863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427999" y="6827082"/>
            <a:ext cx="1903095" cy="55335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20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440697" y="1685812"/>
            <a:ext cx="8143875" cy="8595360"/>
            <a:chOff x="10440697" y="1685812"/>
            <a:chExt cx="8143875" cy="8595360"/>
          </a:xfrm>
        </p:grpSpPr>
        <p:pic>
          <p:nvPicPr>
            <p:cNvPr id="47" name="object 4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8436" y="7232440"/>
              <a:ext cx="136121" cy="1361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0697" y="7221863"/>
              <a:ext cx="132969" cy="15727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pic>
        <p:nvPicPr>
          <p:cNvPr id="57" name="Imagen 56"/>
          <p:cNvPicPr>
            <a:picLocks noChangeAspect="1"/>
          </p:cNvPicPr>
          <p:nvPr/>
        </p:nvPicPr>
        <p:blipFill>
          <a:blip r:embed="rId25" cstate="screen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3695" y="3703465"/>
            <a:ext cx="658939" cy="490909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27" cstate="screen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2577" y="2344959"/>
            <a:ext cx="891089" cy="180000"/>
          </a:xfrm>
          <a:prstGeom prst="rect">
            <a:avLst/>
          </a:prstGeom>
        </p:spPr>
      </p:pic>
      <p:sp>
        <p:nvSpPr>
          <p:cNvPr id="59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0101" y="2022284"/>
              <a:ext cx="1098798" cy="37695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9424" y="8657621"/>
              <a:ext cx="1387392" cy="13873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89424" y="8657621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1643" y="8343936"/>
              <a:ext cx="999466" cy="131829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67620" y="820912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25868" y="814741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147429"/>
              <a:ext cx="260913" cy="26176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5382" y="7902562"/>
              <a:ext cx="101124" cy="1570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693159"/>
              <a:ext cx="136121" cy="1361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682289"/>
              <a:ext cx="135597" cy="15786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2"/>
              <a:ext cx="132121" cy="15840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854924" y="5897058"/>
            <a:ext cx="3850004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Abridor de botellas Enjoy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T663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54924" y="6763322"/>
            <a:ext cx="2298065" cy="1215076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635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14,2 x 4 x 2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420 y madera.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Peso: 45 g.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0042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713123" y="1685650"/>
            <a:ext cx="8133080" cy="8595360"/>
            <a:chOff x="4713123" y="1685650"/>
            <a:chExt cx="8133080" cy="8595360"/>
          </a:xfrm>
        </p:grpSpPr>
        <p:pic>
          <p:nvPicPr>
            <p:cNvPr id="25" name="object 25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53382"/>
              <a:ext cx="136121" cy="1361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42805"/>
              <a:ext cx="132969" cy="15727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8" y="1887442"/>
              <a:ext cx="5185734" cy="291084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594279" y="5897058"/>
            <a:ext cx="4138929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Llavero destapador Kidrink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4279" y="6763322"/>
            <a:ext cx="2257425" cy="121729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6 x 3,2 x 3,5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y bambú.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 con bandeja de terciopelo color negro.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606974" y="2033236"/>
            <a:ext cx="4371975" cy="7545070"/>
            <a:chOff x="7606974" y="2033236"/>
            <a:chExt cx="4371975" cy="7545070"/>
          </a:xfrm>
        </p:grpSpPr>
        <p:pic>
          <p:nvPicPr>
            <p:cNvPr id="34" name="object 3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10177" y="2033236"/>
              <a:ext cx="1283737" cy="37695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6" y="8147416"/>
              <a:ext cx="157995" cy="15799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606974" y="857656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665221" y="851485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514866"/>
              <a:ext cx="260913" cy="26176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235290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3626" y="7049200"/>
              <a:ext cx="134980" cy="13612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7815073" y="8118685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429071" y="6827082"/>
            <a:ext cx="1903095" cy="55335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20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0441765" y="1685812"/>
            <a:ext cx="8142605" cy="8595360"/>
            <a:chOff x="10441765" y="1685812"/>
            <a:chExt cx="8142605" cy="8595360"/>
          </a:xfrm>
        </p:grpSpPr>
        <p:pic>
          <p:nvPicPr>
            <p:cNvPr id="44" name="object 44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9506" y="7232440"/>
              <a:ext cx="136121" cy="13612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65" y="7221863"/>
              <a:ext cx="132969" cy="15727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986" y="4047512"/>
            <a:ext cx="658939" cy="490909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25" cstate="screen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663955" y="4448420"/>
            <a:ext cx="891089" cy="180000"/>
          </a:xfrm>
          <a:prstGeom prst="rect">
            <a:avLst/>
          </a:prstGeom>
        </p:spPr>
      </p:pic>
      <p:sp>
        <p:nvSpPr>
          <p:cNvPr id="56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685650"/>
            <a:ext cx="17971135" cy="9246235"/>
            <a:chOff x="1756615" y="1685650"/>
            <a:chExt cx="1797113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236" y="1887442"/>
              <a:ext cx="5185737" cy="2910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6926" y="1999017"/>
              <a:ext cx="3451538" cy="375829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0124" y="1999017"/>
              <a:ext cx="1463840" cy="376951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18793" y="8475035"/>
              <a:ext cx="1387392" cy="13873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018793" y="8475035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46505" y="8187763"/>
              <a:ext cx="1354304" cy="18582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84587" y="2118500"/>
              <a:ext cx="2587447" cy="37695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39341" y="829212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10874" y="8307830"/>
              <a:ext cx="1200159" cy="135597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939341" y="8292123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10873" y="8545938"/>
              <a:ext cx="1087587" cy="150010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854924" y="5955695"/>
            <a:ext cx="2981325" cy="1020151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coctelería / Bartender Kit Yeikit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94279" y="5897058"/>
            <a:ext cx="427799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Coctelera de vidrio Kokomo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94279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17335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 x 21,5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Vidrio sodocálcico y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320545" y="5897058"/>
            <a:ext cx="2298065" cy="17402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Hielera Alaska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T711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14 x 14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54924" y="7098390"/>
            <a:ext cx="2343785" cy="188705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endParaRPr sz="1150" b="1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8 x 23,8 cm. (coctelera)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Ø 3,7 x 6,9 cm. (medidor)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14 x 9,5 cm. (colador)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33045">
              <a:lnSpc>
                <a:spcPct val="100000"/>
              </a:lnSpc>
              <a:spcBef>
                <a:spcPts val="108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600 ml. (coctelera)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33045">
              <a:lnSpc>
                <a:spcPct val="100000"/>
              </a:lnSpc>
              <a:spcBef>
                <a:spcPts val="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30/15 ml. (1 y 1/2 oz) (medidor)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867620" y="6863503"/>
            <a:ext cx="14111605" cy="3017520"/>
            <a:chOff x="1867620" y="6863503"/>
            <a:chExt cx="14111605" cy="3017520"/>
          </a:xfrm>
        </p:grpSpPr>
        <p:pic>
          <p:nvPicPr>
            <p:cNvPr id="28" name="object 2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658398"/>
              <a:ext cx="157995" cy="15800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867620" y="92096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925868" y="91479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9147975"/>
              <a:ext cx="260913" cy="26176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971508"/>
              <a:ext cx="157995" cy="15800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606974" y="840065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665222" y="833895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8338962"/>
              <a:ext cx="260913" cy="26176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33243" y="7795597"/>
              <a:ext cx="157995" cy="15800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3333240" y="82247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391487" y="816303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22808" y="8163051"/>
              <a:ext cx="260913" cy="26176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513565" y="717164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232198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5973336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384268"/>
              <a:ext cx="134980" cy="13612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8028228"/>
              <a:ext cx="136121" cy="13612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8017358"/>
              <a:ext cx="135597" cy="15786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8237241"/>
              <a:ext cx="157912" cy="15786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808339"/>
              <a:ext cx="136121" cy="1361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797200"/>
              <a:ext cx="132121" cy="158400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7815074" y="7942779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450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3541339" y="7766869"/>
            <a:ext cx="60452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1100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700425" y="7162150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713123" y="7049199"/>
            <a:ext cx="7262495" cy="1007744"/>
            <a:chOff x="4713123" y="7049199"/>
            <a:chExt cx="7262495" cy="1007744"/>
          </a:xfrm>
        </p:grpSpPr>
        <p:pic>
          <p:nvPicPr>
            <p:cNvPr id="53" name="object 5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588450"/>
              <a:ext cx="136121" cy="13612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577873"/>
              <a:ext cx="132969" cy="15727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473270"/>
              <a:ext cx="136121" cy="13612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199"/>
              <a:ext cx="134980" cy="13612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462400"/>
              <a:ext cx="135597" cy="15786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905632"/>
              <a:ext cx="150961" cy="15095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4" y="7682284"/>
              <a:ext cx="157911" cy="15786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253382"/>
              <a:ext cx="136121" cy="136121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10425979" y="6827082"/>
            <a:ext cx="1903095" cy="12426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84201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Calco vitrificable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0438679" y="7049199"/>
            <a:ext cx="7278370" cy="1010919"/>
            <a:chOff x="10438679" y="7049199"/>
            <a:chExt cx="7278370" cy="1010919"/>
          </a:xfrm>
        </p:grpSpPr>
        <p:pic>
          <p:nvPicPr>
            <p:cNvPr id="63" name="object 6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242243"/>
              <a:ext cx="132121" cy="1584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1671" y="7049199"/>
              <a:ext cx="134980" cy="13612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54694" y="7693159"/>
              <a:ext cx="136121" cy="13612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7" y="7682289"/>
              <a:ext cx="135597" cy="15786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20" y="7902172"/>
              <a:ext cx="157910" cy="15786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1310" y="7473270"/>
              <a:ext cx="136121" cy="13612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5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16167117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6179810" y="7242805"/>
            <a:ext cx="1294130" cy="157480"/>
            <a:chOff x="16179810" y="7242805"/>
            <a:chExt cx="1294130" cy="157480"/>
          </a:xfrm>
        </p:grpSpPr>
        <p:pic>
          <p:nvPicPr>
            <p:cNvPr id="72" name="object 72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37551" y="7253382"/>
              <a:ext cx="136121" cy="13612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0" y="7242805"/>
              <a:ext cx="132969" cy="157272"/>
            </a:xfrm>
            <a:prstGeom prst="rect">
              <a:avLst/>
            </a:prstGeom>
          </p:spPr>
        </p:pic>
      </p:grp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pic>
        <p:nvPicPr>
          <p:cNvPr id="76" name="Imagen 75"/>
          <p:cNvPicPr>
            <a:picLocks noChangeAspect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2633" y="3835607"/>
            <a:ext cx="453105" cy="335297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2687" y="4278813"/>
            <a:ext cx="724833" cy="540000"/>
          </a:xfrm>
          <a:prstGeom prst="rect">
            <a:avLst/>
          </a:prstGeom>
        </p:spPr>
      </p:pic>
      <p:pic>
        <p:nvPicPr>
          <p:cNvPr id="78" name="Imagen 77"/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585330" y="4150830"/>
            <a:ext cx="933429" cy="217800"/>
          </a:xfrm>
          <a:prstGeom prst="rect">
            <a:avLst/>
          </a:prstGeom>
        </p:spPr>
      </p:pic>
      <p:sp>
        <p:nvSpPr>
          <p:cNvPr id="79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94279" y="5830425"/>
            <a:ext cx="4227195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y yute Yari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C592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94279" y="6815677"/>
            <a:ext cx="1977389" cy="864869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39,5 x 31,5 x 16 cm. Peso: Yute 330 g/m² y Canvas 320 g/m²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606974" y="2052554"/>
            <a:ext cx="5012055" cy="8013700"/>
            <a:chOff x="7606974" y="2052554"/>
            <a:chExt cx="5012055" cy="8013700"/>
          </a:xfrm>
        </p:grpSpPr>
        <p:pic>
          <p:nvPicPr>
            <p:cNvPr id="10" name="object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847951"/>
              <a:ext cx="157995" cy="36837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606974" y="848747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65221" y="842576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8425780"/>
              <a:ext cx="260913" cy="26176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52298" y="2052554"/>
              <a:ext cx="2599509" cy="37689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05374" y="8552464"/>
              <a:ext cx="1497336" cy="149733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105374" y="8552464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32198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4" y="7049200"/>
              <a:ext cx="134980" cy="13612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242507"/>
              <a:ext cx="157921" cy="15786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37119" y="7253382"/>
              <a:ext cx="136121" cy="1361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7974" y="7683712"/>
              <a:ext cx="155877" cy="1550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902476"/>
              <a:ext cx="140078" cy="15726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473271"/>
              <a:ext cx="136121" cy="13612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7815074" y="7785817"/>
            <a:ext cx="1520825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20 litros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Yute y lona de algodón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42597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580941" y="1685650"/>
            <a:ext cx="8990330" cy="8595360"/>
            <a:chOff x="1580941" y="1685650"/>
            <a:chExt cx="8990330" cy="8595360"/>
          </a:xfrm>
        </p:grpSpPr>
        <p:pic>
          <p:nvPicPr>
            <p:cNvPr id="27" name="object 27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462131"/>
              <a:ext cx="132121" cy="1584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866704" y="5830425"/>
            <a:ext cx="439166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Bolsa de algodón y yute Yona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C590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66704" y="6815677"/>
            <a:ext cx="1861185" cy="864869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47,5 x 35 x 14 cm. Peso: Yute 330 g/m² y Canvas 320 g/m².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879402" y="2240769"/>
            <a:ext cx="5019675" cy="7820659"/>
            <a:chOff x="1879402" y="2240769"/>
            <a:chExt cx="5019675" cy="7820659"/>
          </a:xfrm>
        </p:grpSpPr>
        <p:pic>
          <p:nvPicPr>
            <p:cNvPr id="35" name="object 3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404" y="7847952"/>
              <a:ext cx="158005" cy="57874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879402" y="869784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37651" y="863613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8463" y="8636198"/>
              <a:ext cx="266638" cy="26171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4128" y="8636149"/>
              <a:ext cx="260915" cy="26176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5457" y="8547677"/>
              <a:ext cx="1497336" cy="149733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385457" y="854767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20"/>
                  </a:lnTo>
                  <a:lnTo>
                    <a:pt x="932790" y="1474432"/>
                  </a:lnTo>
                  <a:lnTo>
                    <a:pt x="976450" y="1461916"/>
                  </a:lnTo>
                  <a:lnTo>
                    <a:pt x="1018985" y="1446862"/>
                  </a:lnTo>
                  <a:lnTo>
                    <a:pt x="1060307" y="1429357"/>
                  </a:lnTo>
                  <a:lnTo>
                    <a:pt x="1100327" y="1409489"/>
                  </a:lnTo>
                  <a:lnTo>
                    <a:pt x="1138957" y="1387348"/>
                  </a:lnTo>
                  <a:lnTo>
                    <a:pt x="1176108" y="1363021"/>
                  </a:lnTo>
                  <a:lnTo>
                    <a:pt x="1211693" y="1336597"/>
                  </a:lnTo>
                  <a:lnTo>
                    <a:pt x="1245622" y="1308165"/>
                  </a:lnTo>
                  <a:lnTo>
                    <a:pt x="1277807" y="1277811"/>
                  </a:lnTo>
                  <a:lnTo>
                    <a:pt x="1308161" y="1245626"/>
                  </a:lnTo>
                  <a:lnTo>
                    <a:pt x="1336594" y="1211697"/>
                  </a:lnTo>
                  <a:lnTo>
                    <a:pt x="1363019" y="1176113"/>
                  </a:lnTo>
                  <a:lnTo>
                    <a:pt x="1387346" y="1138962"/>
                  </a:lnTo>
                  <a:lnTo>
                    <a:pt x="1409487" y="1100332"/>
                  </a:lnTo>
                  <a:lnTo>
                    <a:pt x="1429355" y="1060312"/>
                  </a:lnTo>
                  <a:lnTo>
                    <a:pt x="1446861" y="1018990"/>
                  </a:lnTo>
                  <a:lnTo>
                    <a:pt x="1461915" y="976454"/>
                  </a:lnTo>
                  <a:lnTo>
                    <a:pt x="1474431" y="932794"/>
                  </a:lnTo>
                  <a:lnTo>
                    <a:pt x="1484320" y="888096"/>
                  </a:lnTo>
                  <a:lnTo>
                    <a:pt x="1491492" y="842451"/>
                  </a:lnTo>
                  <a:lnTo>
                    <a:pt x="1495860" y="795945"/>
                  </a:lnTo>
                  <a:lnTo>
                    <a:pt x="1497336" y="748668"/>
                  </a:lnTo>
                  <a:lnTo>
                    <a:pt x="1495860" y="701390"/>
                  </a:lnTo>
                  <a:lnTo>
                    <a:pt x="1491492" y="654885"/>
                  </a:lnTo>
                  <a:lnTo>
                    <a:pt x="1484320" y="609239"/>
                  </a:lnTo>
                  <a:lnTo>
                    <a:pt x="1474431" y="564542"/>
                  </a:lnTo>
                  <a:lnTo>
                    <a:pt x="1461915" y="520881"/>
                  </a:lnTo>
                  <a:lnTo>
                    <a:pt x="1446861" y="478346"/>
                  </a:lnTo>
                  <a:lnTo>
                    <a:pt x="1429355" y="437024"/>
                  </a:lnTo>
                  <a:lnTo>
                    <a:pt x="1409487" y="397004"/>
                  </a:lnTo>
                  <a:lnTo>
                    <a:pt x="1387346" y="358374"/>
                  </a:lnTo>
                  <a:lnTo>
                    <a:pt x="1363019" y="321223"/>
                  </a:lnTo>
                  <a:lnTo>
                    <a:pt x="1336594" y="285639"/>
                  </a:lnTo>
                  <a:lnTo>
                    <a:pt x="1308161" y="251710"/>
                  </a:lnTo>
                  <a:lnTo>
                    <a:pt x="1277807" y="219524"/>
                  </a:lnTo>
                  <a:lnTo>
                    <a:pt x="1245622" y="189171"/>
                  </a:lnTo>
                  <a:lnTo>
                    <a:pt x="1211693" y="160738"/>
                  </a:lnTo>
                  <a:lnTo>
                    <a:pt x="1176108" y="134314"/>
                  </a:lnTo>
                  <a:lnTo>
                    <a:pt x="1138957" y="109987"/>
                  </a:lnTo>
                  <a:lnTo>
                    <a:pt x="1100327" y="87846"/>
                  </a:lnTo>
                  <a:lnTo>
                    <a:pt x="1060307" y="67979"/>
                  </a:lnTo>
                  <a:lnTo>
                    <a:pt x="1018985" y="50474"/>
                  </a:lnTo>
                  <a:lnTo>
                    <a:pt x="976450" y="35419"/>
                  </a:lnTo>
                  <a:lnTo>
                    <a:pt x="932790" y="22904"/>
                  </a:lnTo>
                  <a:lnTo>
                    <a:pt x="888094" y="13016"/>
                  </a:lnTo>
                  <a:lnTo>
                    <a:pt x="842449" y="5843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3"/>
                  </a:lnTo>
                  <a:lnTo>
                    <a:pt x="609242" y="13016"/>
                  </a:lnTo>
                  <a:lnTo>
                    <a:pt x="564545" y="22904"/>
                  </a:lnTo>
                  <a:lnTo>
                    <a:pt x="520885" y="35419"/>
                  </a:lnTo>
                  <a:lnTo>
                    <a:pt x="478350" y="50474"/>
                  </a:lnTo>
                  <a:lnTo>
                    <a:pt x="437029" y="67979"/>
                  </a:lnTo>
                  <a:lnTo>
                    <a:pt x="397009" y="87846"/>
                  </a:lnTo>
                  <a:lnTo>
                    <a:pt x="358379" y="109987"/>
                  </a:lnTo>
                  <a:lnTo>
                    <a:pt x="321227" y="134314"/>
                  </a:lnTo>
                  <a:lnTo>
                    <a:pt x="285643" y="160738"/>
                  </a:lnTo>
                  <a:lnTo>
                    <a:pt x="251714" y="189171"/>
                  </a:lnTo>
                  <a:lnTo>
                    <a:pt x="219528" y="219524"/>
                  </a:lnTo>
                  <a:lnTo>
                    <a:pt x="189175" y="251710"/>
                  </a:lnTo>
                  <a:lnTo>
                    <a:pt x="160741" y="285639"/>
                  </a:lnTo>
                  <a:lnTo>
                    <a:pt x="134317" y="321223"/>
                  </a:lnTo>
                  <a:lnTo>
                    <a:pt x="109990" y="358374"/>
                  </a:lnTo>
                  <a:lnTo>
                    <a:pt x="87848" y="397004"/>
                  </a:lnTo>
                  <a:lnTo>
                    <a:pt x="67980" y="437024"/>
                  </a:lnTo>
                  <a:lnTo>
                    <a:pt x="50475" y="478346"/>
                  </a:lnTo>
                  <a:lnTo>
                    <a:pt x="35420" y="520881"/>
                  </a:lnTo>
                  <a:lnTo>
                    <a:pt x="22904" y="564542"/>
                  </a:lnTo>
                  <a:lnTo>
                    <a:pt x="13016" y="609239"/>
                  </a:lnTo>
                  <a:lnTo>
                    <a:pt x="5844" y="654885"/>
                  </a:lnTo>
                  <a:lnTo>
                    <a:pt x="1475" y="701390"/>
                  </a:lnTo>
                  <a:lnTo>
                    <a:pt x="0" y="748668"/>
                  </a:lnTo>
                  <a:lnTo>
                    <a:pt x="1475" y="795945"/>
                  </a:lnTo>
                  <a:lnTo>
                    <a:pt x="5844" y="842451"/>
                  </a:lnTo>
                  <a:lnTo>
                    <a:pt x="13016" y="888096"/>
                  </a:lnTo>
                  <a:lnTo>
                    <a:pt x="22904" y="932794"/>
                  </a:lnTo>
                  <a:lnTo>
                    <a:pt x="35420" y="976454"/>
                  </a:lnTo>
                  <a:lnTo>
                    <a:pt x="50475" y="1018990"/>
                  </a:lnTo>
                  <a:lnTo>
                    <a:pt x="67980" y="1060312"/>
                  </a:lnTo>
                  <a:lnTo>
                    <a:pt x="87848" y="1100332"/>
                  </a:lnTo>
                  <a:lnTo>
                    <a:pt x="109990" y="1138962"/>
                  </a:lnTo>
                  <a:lnTo>
                    <a:pt x="134317" y="1176113"/>
                  </a:lnTo>
                  <a:lnTo>
                    <a:pt x="160741" y="1211697"/>
                  </a:lnTo>
                  <a:lnTo>
                    <a:pt x="189175" y="1245626"/>
                  </a:lnTo>
                  <a:lnTo>
                    <a:pt x="219528" y="1277811"/>
                  </a:lnTo>
                  <a:lnTo>
                    <a:pt x="251714" y="1308165"/>
                  </a:lnTo>
                  <a:lnTo>
                    <a:pt x="285643" y="1336597"/>
                  </a:lnTo>
                  <a:lnTo>
                    <a:pt x="321227" y="1363021"/>
                  </a:lnTo>
                  <a:lnTo>
                    <a:pt x="358379" y="1387348"/>
                  </a:lnTo>
                  <a:lnTo>
                    <a:pt x="397009" y="1409489"/>
                  </a:lnTo>
                  <a:lnTo>
                    <a:pt x="437029" y="1429357"/>
                  </a:lnTo>
                  <a:lnTo>
                    <a:pt x="478350" y="1446862"/>
                  </a:lnTo>
                  <a:lnTo>
                    <a:pt x="520885" y="1461916"/>
                  </a:lnTo>
                  <a:lnTo>
                    <a:pt x="564545" y="1474432"/>
                  </a:lnTo>
                  <a:lnTo>
                    <a:pt x="609242" y="1484320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0599" y="2240769"/>
              <a:ext cx="3227752" cy="364724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2960" y="7049199"/>
              <a:ext cx="134980" cy="13612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10" y="7242507"/>
              <a:ext cx="157921" cy="15786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545" y="7253382"/>
              <a:ext cx="136121" cy="13612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0401" y="7683712"/>
              <a:ext cx="155876" cy="15502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10" y="7902476"/>
              <a:ext cx="140078" cy="15726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2600" y="7473270"/>
              <a:ext cx="136121" cy="136121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087505" y="7785815"/>
            <a:ext cx="1760855" cy="6523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0142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23 litros Yute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Lona de algodón 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698404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 Transfer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711105" y="1685812"/>
            <a:ext cx="13873480" cy="8595360"/>
            <a:chOff x="4711105" y="1685812"/>
            <a:chExt cx="13873480" cy="8595360"/>
          </a:xfrm>
        </p:grpSpPr>
        <p:pic>
          <p:nvPicPr>
            <p:cNvPr id="53" name="object 5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5" y="7462132"/>
              <a:ext cx="132121" cy="15840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259" y="4310391"/>
            <a:ext cx="1908775" cy="391299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1122" y="4360144"/>
            <a:ext cx="1028934" cy="76217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685650"/>
            <a:ext cx="17971135" cy="9246235"/>
            <a:chOff x="1756615" y="1685650"/>
            <a:chExt cx="17971135" cy="924623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0191" y="2133185"/>
              <a:ext cx="1233071" cy="12405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4781" y="2133191"/>
              <a:ext cx="1233072" cy="124056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5" y="3574148"/>
              <a:ext cx="2771027" cy="224374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9426" y="3574148"/>
              <a:ext cx="2636403" cy="224374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854924" y="5897058"/>
            <a:ext cx="315214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juegos Javfan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EN20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83546" y="5897058"/>
            <a:ext cx="306895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juegos Player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EN21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332324" y="5897058"/>
            <a:ext cx="3272154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Set de juegos Pokada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EN25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867620" y="2248873"/>
            <a:ext cx="16270605" cy="7329805"/>
            <a:chOff x="1867620" y="2248873"/>
            <a:chExt cx="16270605" cy="7329805"/>
          </a:xfrm>
        </p:grpSpPr>
        <p:pic>
          <p:nvPicPr>
            <p:cNvPr id="20" name="object 20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83901" y="2248873"/>
              <a:ext cx="2853776" cy="35020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42510" y="2880802"/>
              <a:ext cx="1790521" cy="223815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4685" y="3342872"/>
              <a:ext cx="4453254" cy="247502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867620" y="803321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25868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7971518"/>
              <a:ext cx="260913" cy="26176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606974" y="803321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665222" y="797150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3" y="7971518"/>
              <a:ext cx="260913" cy="26176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2" y="7971506"/>
              <a:ext cx="157995" cy="15799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3345020" y="840065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403267" y="833894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34588" y="8338956"/>
              <a:ext cx="260913" cy="26176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973336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5382" y="7902562"/>
              <a:ext cx="101124" cy="15709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693159"/>
              <a:ext cx="136121" cy="13612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682289"/>
              <a:ext cx="135597" cy="15786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2"/>
              <a:ext cx="132121" cy="158400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854924" y="6763322"/>
            <a:ext cx="2421890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17 x 17 x 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Madera, </a:t>
            </a:r>
            <a:r>
              <a:rPr sz="1150" dirty="0" err="1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papel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plastificado</a:t>
            </a:r>
            <a:r>
              <a:rPr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583546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492125" algn="just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10 x 9,4 x 2,5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Madera y papel plastificado.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algn="just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33323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6035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14,2 x 17 x 4,6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Bambú, eva, metal, madera y papel plastificado.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553118" y="7942774"/>
            <a:ext cx="49149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0042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713123" y="7049199"/>
            <a:ext cx="7262495" cy="1010919"/>
            <a:chOff x="4713123" y="7049199"/>
            <a:chExt cx="7262495" cy="1010919"/>
          </a:xfrm>
        </p:grpSpPr>
        <p:pic>
          <p:nvPicPr>
            <p:cNvPr id="48" name="object 4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53382"/>
              <a:ext cx="136121" cy="1361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42805"/>
              <a:ext cx="132969" cy="15727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199"/>
              <a:ext cx="134980" cy="1361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5" y="7902562"/>
              <a:ext cx="101124" cy="15709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693159"/>
              <a:ext cx="136121" cy="1361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682289"/>
              <a:ext cx="135597" cy="15786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473270"/>
              <a:ext cx="136121" cy="13612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1042597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10438676" y="7049199"/>
            <a:ext cx="7278370" cy="1010919"/>
            <a:chOff x="10438676" y="7049199"/>
            <a:chExt cx="7278370" cy="1010919"/>
          </a:xfrm>
        </p:grpSpPr>
        <p:pic>
          <p:nvPicPr>
            <p:cNvPr id="58" name="object 5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53382"/>
              <a:ext cx="136121" cy="13612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242805"/>
              <a:ext cx="132969" cy="15727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1671" y="7049199"/>
              <a:ext cx="134980" cy="13612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02073" y="7902562"/>
              <a:ext cx="101123" cy="15709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54696" y="7693159"/>
              <a:ext cx="136121" cy="13612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8" y="7682289"/>
              <a:ext cx="135597" cy="15786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1312" y="7473270"/>
              <a:ext cx="136121" cy="13612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5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16167117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16179810" y="7242805"/>
            <a:ext cx="1294130" cy="157480"/>
            <a:chOff x="16179810" y="7242805"/>
            <a:chExt cx="1294130" cy="157480"/>
          </a:xfrm>
        </p:grpSpPr>
        <p:pic>
          <p:nvPicPr>
            <p:cNvPr id="68" name="object 6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37552" y="7253382"/>
              <a:ext cx="136121" cy="13612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0" y="7242805"/>
              <a:ext cx="132969" cy="157272"/>
            </a:xfrm>
            <a:prstGeom prst="rect">
              <a:avLst/>
            </a:prstGeom>
          </p:spPr>
        </p:pic>
      </p:grp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018" y="2720653"/>
            <a:ext cx="343310" cy="70378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9306" y="2499660"/>
            <a:ext cx="580806" cy="430227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36" cstate="screen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3180" y="3077106"/>
            <a:ext cx="891089" cy="180000"/>
          </a:xfrm>
          <a:prstGeom prst="rect">
            <a:avLst/>
          </a:prstGeom>
        </p:spPr>
      </p:pic>
      <p:sp>
        <p:nvSpPr>
          <p:cNvPr id="75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06" y="3826989"/>
            <a:ext cx="5951080" cy="334748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Rectángulo 9"/>
          <p:cNvSpPr/>
          <p:nvPr/>
        </p:nvSpPr>
        <p:spPr>
          <a:xfrm>
            <a:off x="2740380" y="8215668"/>
            <a:ext cx="14376453" cy="2110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5037288" y="2122284"/>
            <a:ext cx="10027434" cy="903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2056691" y="14244"/>
            <a:ext cx="15990718" cy="1722767"/>
          </a:xfrm>
          <a:prstGeom prst="rect">
            <a:avLst/>
          </a:prstGeom>
        </p:spPr>
        <p:txBody>
          <a:bodyPr vert="horz" wrap="square" lIns="0" tIns="250686" rIns="0" bIns="0" rtlCol="0">
            <a:spAutoFit/>
          </a:bodyPr>
          <a:lstStyle/>
          <a:p>
            <a:pPr algn="ctr">
              <a:spcBef>
                <a:spcPts val="1974"/>
              </a:spcBef>
            </a:pPr>
            <a:r>
              <a:rPr sz="6000" b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Poppins" panose="00000500000000000000" pitchFamily="2" charset="0"/>
              </a:rPr>
              <a:t>Instructivo</a:t>
            </a:r>
          </a:p>
          <a:p>
            <a:pPr algn="ctr">
              <a:spcBef>
                <a:spcPts val="867"/>
              </a:spcBef>
            </a:pPr>
            <a:r>
              <a:rPr sz="2400" i="1" spc="-3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52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instructivo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uso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interno.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Elimin</a:t>
            </a:r>
            <a:r>
              <a:rPr lang="es-AR"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 </a:t>
            </a:r>
            <a:r>
              <a:rPr sz="2400" i="1" spc="-1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antes</a:t>
            </a:r>
            <a:r>
              <a:rPr sz="2400" i="1" spc="-127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400" i="1" spc="-120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i="1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compartir.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4294967295"/>
          </p:nvPr>
        </p:nvSpPr>
        <p:spPr>
          <a:xfrm>
            <a:off x="9168686" y="3704507"/>
            <a:ext cx="7588964" cy="2690125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>
              <a:spcBef>
                <a:spcPts val="897"/>
              </a:spcBef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APLICAR</a:t>
            </a:r>
            <a:r>
              <a:rPr spc="-6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LOGO:</a:t>
            </a:r>
          </a:p>
          <a:p>
            <a:pPr marL="18992" marR="517521">
              <a:spcBef>
                <a:spcPts val="748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Puede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aplicarse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parte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lang="es-AR" b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superior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portada.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imagen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del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logo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debe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estar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preferentemente</a:t>
            </a:r>
            <a:r>
              <a:rPr spc="-5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formato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PNG con fondo</a:t>
            </a:r>
            <a:r>
              <a:rPr spc="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transparente.</a:t>
            </a:r>
          </a:p>
          <a:p>
            <a:pPr marL="18992">
              <a:spcBef>
                <a:spcPts val="748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Esto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puede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hacerse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</a:t>
            </a:r>
            <a:r>
              <a:rPr spc="-3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dos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maneras:</a:t>
            </a:r>
          </a:p>
          <a:p>
            <a:pPr marL="357991" marR="7597" indent="-339948">
              <a:spcBef>
                <a:spcPts val="748"/>
              </a:spcBef>
              <a:buAutoNum type="arabicPeriod"/>
              <a:tabLst>
                <a:tab pos="360840" algn="l"/>
              </a:tabLst>
            </a:pP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Arrastrando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el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archivo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en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PNG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o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JPG</a:t>
            </a:r>
            <a:r>
              <a:rPr spc="-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hacia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la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diapositiva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donde</a:t>
            </a:r>
            <a:r>
              <a:rPr spc="-67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se</a:t>
            </a:r>
            <a:r>
              <a:rPr spc="-6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quiere</a:t>
            </a:r>
            <a:r>
              <a:rPr spc="-6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colocar.</a:t>
            </a:r>
          </a:p>
          <a:p>
            <a:pPr marL="359890" indent="-340899">
              <a:spcBef>
                <a:spcPts val="740"/>
              </a:spcBef>
              <a:buAutoNum type="arabicPeriod"/>
              <a:tabLst>
                <a:tab pos="359890" algn="l"/>
              </a:tabLst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Desde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el</a:t>
            </a:r>
            <a:r>
              <a:rPr spc="-2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menú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insertar</a:t>
            </a:r>
            <a:r>
              <a:rPr spc="-22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---&gt;</a:t>
            </a:r>
            <a:r>
              <a:rPr spc="-30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 </a:t>
            </a:r>
            <a:r>
              <a:rPr spc="-15" dirty="0">
                <a:solidFill>
                  <a:schemeClr val="tx1">
                    <a:lumMod val="75000"/>
                    <a:lumOff val="25000"/>
                  </a:schemeClr>
                </a:solidFill>
                <a:cs typeface="Sora" pitchFamily="2" charset="0"/>
              </a:rPr>
              <a:t>imagen.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04348" y="2276580"/>
            <a:ext cx="10293313" cy="490146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119646" rIns="0" bIns="0" rtlCol="0" anchor="ctr">
            <a:spAutoFit/>
          </a:bodyPr>
          <a:lstStyle/>
          <a:p>
            <a:pPr marL="245941" algn="ctr" defTabSz="1367394">
              <a:spcBef>
                <a:spcPts val="942"/>
              </a:spcBef>
              <a:defRPr/>
            </a:pP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400" spc="-6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poder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editar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archivo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primero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deb</a:t>
            </a:r>
            <a:r>
              <a:rPr lang="es-A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400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4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descargarlo</a:t>
            </a:r>
            <a:endParaRPr sz="24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766047" y="3870471"/>
            <a:ext cx="501834" cy="502369"/>
            <a:chOff x="3732506" y="2506222"/>
            <a:chExt cx="520068" cy="516609"/>
          </a:xfrm>
        </p:grpSpPr>
        <p:sp>
          <p:nvSpPr>
            <p:cNvPr id="11" name="Elipse 10"/>
            <p:cNvSpPr/>
            <p:nvPr/>
          </p:nvSpPr>
          <p:spPr>
            <a:xfrm>
              <a:off x="3732506" y="2506222"/>
              <a:ext cx="516609" cy="5166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67394">
                <a:defRPr/>
              </a:pPr>
              <a:endParaRPr lang="es-AR" sz="2692" dirty="0">
                <a:solidFill>
                  <a:prstClr val="white"/>
                </a:solidFill>
                <a:latin typeface="Sora" pitchFamily="2" charset="0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3732508" y="2705841"/>
              <a:ext cx="520066" cy="146320"/>
            </a:xfrm>
            <a:prstGeom prst="rect">
              <a:avLst/>
            </a:prstGeom>
          </p:spPr>
          <p:txBody>
            <a:bodyPr vert="horz" wrap="square" lIns="0" tIns="18991" rIns="0" bIns="0" rtlCol="0">
              <a:spAutoFit/>
            </a:bodyPr>
            <a:lstStyle/>
            <a:p>
              <a:pPr marL="18992" algn="ctr" defTabSz="1367394">
                <a:spcBef>
                  <a:spcPts val="150"/>
                </a:spcBef>
                <a:defRPr/>
              </a:pPr>
              <a:r>
                <a:rPr sz="800" b="1" spc="-3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Sora" pitchFamily="2" charset="0"/>
                  <a:cs typeface="Sora" pitchFamily="2" charset="0"/>
                </a:rPr>
                <a:t>LOGO</a:t>
              </a:r>
              <a:endParaRPr sz="14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40379" y="8318150"/>
            <a:ext cx="14832246" cy="1785538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66470" rIns="0" bIns="0" rtlCol="0" anchor="ctr">
            <a:spAutoFit/>
          </a:bodyPr>
          <a:lstStyle/>
          <a:p>
            <a:pPr marL="389327" defTabSz="1367394">
              <a:spcBef>
                <a:spcPts val="7"/>
              </a:spcBef>
              <a:defRPr/>
            </a:pPr>
            <a:r>
              <a:rPr sz="2000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IMPORTANTE: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728327" marR="511823" indent="-339948" defTabSz="1367394">
              <a:spcBef>
                <a:spcPts val="740"/>
              </a:spcBef>
              <a:buFontTx/>
              <a:buAutoNum type="arabicPeriod"/>
              <a:tabLst>
                <a:tab pos="731176" algn="l"/>
              </a:tabLst>
              <a:defRPr/>
            </a:pP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Si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dese</a:t>
            </a:r>
            <a:r>
              <a:rPr lang="es-A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adicionar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una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portada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propia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tamaño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recomendada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84</a:t>
            </a:r>
            <a:r>
              <a:rPr lang="es-A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2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px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ancho</a:t>
            </a:r>
            <a:r>
              <a:rPr lang="es-AR"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por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595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px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alto.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729277" marR="3113668" indent="-340899" defTabSz="1367394">
              <a:spcBef>
                <a:spcPts val="748"/>
              </a:spcBef>
              <a:buFontTx/>
              <a:buAutoNum type="arabicPeriod"/>
              <a:tabLst>
                <a:tab pos="731176" algn="l"/>
              </a:tabLst>
              <a:defRPr/>
            </a:pP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Si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tu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tiene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fondo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blanco,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ingresa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link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colocarlo</a:t>
            </a:r>
            <a:r>
              <a:rPr sz="2000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2000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2000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transparencia: 	</a:t>
            </a:r>
            <a:r>
              <a:rPr sz="2000" u="sng" spc="-15" dirty="0">
                <a:solidFill>
                  <a:prstClr val="black">
                    <a:lumMod val="75000"/>
                    <a:lumOff val="25000"/>
                  </a:prstClr>
                </a:solidFill>
                <a:uFill>
                  <a:solidFill>
                    <a:srgbClr val="000000"/>
                  </a:solidFill>
                </a:uFill>
                <a:latin typeface="Sora" pitchFamily="2" charset="0"/>
                <a:cs typeface="Sora" pitchFamily="2" charset="0"/>
              </a:rPr>
              <a:t>https://studio.creativefabrica.com/background-remover</a:t>
            </a:r>
            <a:endParaRPr sz="2000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2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3" y="1082674"/>
            <a:ext cx="1212847" cy="4495801"/>
          </a:xfrm>
          <a:prstGeom prst="rect">
            <a:avLst/>
          </a:prstGeom>
        </p:spPr>
      </p:pic>
      <p:pic>
        <p:nvPicPr>
          <p:cNvPr id="13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19071374" y="8474075"/>
            <a:ext cx="1212847" cy="44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2234" y="2401343"/>
              <a:ext cx="3400912" cy="34124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2777245"/>
              <a:ext cx="454957" cy="5235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3405487"/>
              <a:ext cx="454957" cy="5235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4662004"/>
              <a:ext cx="454957" cy="5235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4033751"/>
              <a:ext cx="454957" cy="5235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857" y="5290247"/>
              <a:ext cx="454957" cy="5235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7443775"/>
              <a:ext cx="157995" cy="36837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67620" y="808329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25868" y="80215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8021603"/>
              <a:ext cx="260913" cy="26176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385455" y="859348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0"/>
                  </a:move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1165" y="8710303"/>
              <a:ext cx="1465913" cy="126363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385455" y="8593487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242507"/>
              <a:ext cx="157921" cy="15786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1566" y="7253382"/>
              <a:ext cx="136121" cy="1361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2421" y="7683712"/>
              <a:ext cx="155877" cy="1550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854924" y="5897058"/>
            <a:ext cx="314071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Bolso térmico Scape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T637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54924" y="6763322"/>
            <a:ext cx="1744980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34 x 25 x 19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75720" y="7381638"/>
            <a:ext cx="997585" cy="436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16 litros Poliéster 600D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00425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1021080" algn="just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Bordado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713126" y="1685650"/>
            <a:ext cx="8133080" cy="8595360"/>
            <a:chOff x="4713126" y="1685650"/>
            <a:chExt cx="8133080" cy="8595360"/>
          </a:xfrm>
        </p:grpSpPr>
        <p:pic>
          <p:nvPicPr>
            <p:cNvPr id="31" name="object 31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1"/>
              <a:ext cx="132121" cy="15840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7619670" y="5955695"/>
            <a:ext cx="3267075" cy="1020151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2640"/>
              </a:lnSpc>
              <a:spcBef>
                <a:spcPts val="2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Poncho impermeable para lluvia Rainy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T649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8475282" y="2026126"/>
            <a:ext cx="4126865" cy="8021320"/>
            <a:chOff x="8475282" y="2026126"/>
            <a:chExt cx="4126865" cy="8021320"/>
          </a:xfrm>
        </p:grpSpPr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75282" y="2026126"/>
              <a:ext cx="3204318" cy="376793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645382" y="8620319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1089" y="8690835"/>
              <a:ext cx="1355979" cy="130117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0645382" y="8620319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77821" y="8690908"/>
              <a:ext cx="1224004" cy="135597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7905" y="3645383"/>
              <a:ext cx="489308" cy="49149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7909" y="5303360"/>
              <a:ext cx="489302" cy="49149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31956" y="3069484"/>
              <a:ext cx="521209" cy="52354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43771" y="4751199"/>
              <a:ext cx="497576" cy="49980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38899" y="4189244"/>
              <a:ext cx="507332" cy="509600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7619672" y="7098390"/>
            <a:ext cx="1598295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127 x 100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Polietileno.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187195" y="7790361"/>
            <a:ext cx="375920" cy="153888"/>
          </a:xfrm>
          <a:prstGeom prst="rect">
            <a:avLst/>
          </a:prstGeom>
          <a:solidFill>
            <a:srgbClr val="DCF8C5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1235"/>
              </a:lnSpc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RPET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619672" y="7761955"/>
            <a:ext cx="222250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67864" algn="l"/>
              </a:tabLst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Bolsa de	con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619672" y="7937866"/>
            <a:ext cx="2118360" cy="718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cierre ajustable y mosquetón de aluminio color negro.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33045">
              <a:lnSpc>
                <a:spcPct val="100000"/>
              </a:lnSpc>
              <a:spcBef>
                <a:spcPts val="13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RPET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632369" y="7166242"/>
            <a:ext cx="4343400" cy="2714625"/>
            <a:chOff x="7632369" y="7166242"/>
            <a:chExt cx="4343400" cy="2714625"/>
          </a:xfrm>
        </p:grpSpPr>
        <p:pic>
          <p:nvPicPr>
            <p:cNvPr id="53" name="object 53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2370" y="8482485"/>
              <a:ext cx="157995" cy="15800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632369" y="891163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690617" y="884992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41430" y="8849988"/>
              <a:ext cx="266638" cy="26171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7095" y="8849939"/>
              <a:ext cx="260913" cy="261761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0232198" y="7171639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384267"/>
              <a:ext cx="134980" cy="13612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588450"/>
              <a:ext cx="136121" cy="136121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10425979" y="7162150"/>
            <a:ext cx="1903095" cy="5790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>
              <a:lnSpc>
                <a:spcPct val="100000"/>
              </a:lnSpc>
              <a:spcBef>
                <a:spcPts val="36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0438679" y="1685812"/>
            <a:ext cx="8145780" cy="8595360"/>
            <a:chOff x="10438679" y="1685812"/>
            <a:chExt cx="8145780" cy="8595360"/>
          </a:xfrm>
        </p:grpSpPr>
        <p:pic>
          <p:nvPicPr>
            <p:cNvPr id="63" name="object 6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577311"/>
              <a:ext cx="132121" cy="15840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6"/>
            <a:ext cx="10919460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6026" y="4822495"/>
            <a:ext cx="1307808" cy="263538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7262" y="4088833"/>
            <a:ext cx="527076" cy="65144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933611" y="8977783"/>
            <a:ext cx="454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Escanea</a:t>
            </a:r>
            <a:r>
              <a:rPr lang="es-AR" sz="2000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 el código </a:t>
            </a:r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QR</a:t>
            </a:r>
          </a:p>
          <a:p>
            <a:pPr algn="l"/>
            <a:r>
              <a:rPr lang="es-AR" sz="2000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y accede a la </a:t>
            </a:r>
            <a:r>
              <a:rPr lang="es-AR" sz="2000" b="1" dirty="0" smtClean="0">
                <a:solidFill>
                  <a:srgbClr val="ED2025"/>
                </a:solidFill>
                <a:latin typeface="Sora" pitchFamily="2" charset="0"/>
                <a:cs typeface="Sora" pitchFamily="2" charset="0"/>
              </a:rPr>
              <a:t>versión PDF</a:t>
            </a:r>
            <a:endParaRPr lang="es-AR" sz="2000" b="1" dirty="0">
              <a:solidFill>
                <a:srgbClr val="ED2025"/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680" y="8474075"/>
            <a:ext cx="1715302" cy="171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7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0058" y="7620290"/>
            <a:ext cx="5761174" cy="322803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object 8"/>
          <p:cNvSpPr txBox="1"/>
          <p:nvPr/>
        </p:nvSpPr>
        <p:spPr>
          <a:xfrm>
            <a:off x="7089399" y="5689945"/>
            <a:ext cx="9799538" cy="1401567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algn="l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EDICIÓN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MODIFICACIÓN: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18992" marR="7597" algn="l" defTabSz="1367394">
              <a:spcBef>
                <a:spcPts val="748"/>
              </a:spcBef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textos,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imágenes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íconos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utilizados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archivo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son</a:t>
            </a:r>
            <a:r>
              <a:rPr sz="1944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100%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editables. </a:t>
            </a: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Puedes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modificarlos,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cambiarlos,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agregar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nuevos o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eliminarlos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según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tus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necesidades.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1292" y="8339049"/>
            <a:ext cx="10179462" cy="1790519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b="1" spc="-2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360840" marR="7597" indent="-342798" defTabSz="1367394">
              <a:spcBef>
                <a:spcPts val="748"/>
              </a:spcBef>
              <a:buFontTx/>
              <a:buAutoNum type="arabicPeriod"/>
              <a:tabLst>
                <a:tab pos="360840" algn="l"/>
              </a:tabLst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bien”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eliminarse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necesario.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 err="1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eliminarlos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deb</a:t>
            </a: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apretar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tecla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Supr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360840" marR="854621" indent="-342798" defTabSz="1367394">
              <a:spcBef>
                <a:spcPts val="748"/>
              </a:spcBef>
              <a:buFontTx/>
              <a:buAutoNum type="arabicPeriod"/>
              <a:tabLst>
                <a:tab pos="360840" algn="l"/>
              </a:tabLst>
              <a:defRPr/>
            </a:pP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Todos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los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“Se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ve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bien”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pueden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reemplazarse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seleccionando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</a:t>
            </a:r>
            <a:r>
              <a:rPr sz="1944" spc="-4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logo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7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haciendo: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click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derecho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--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&gt;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Cambiar</a:t>
            </a:r>
            <a:r>
              <a:rPr sz="1944" i="1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imagen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21388" y="3065825"/>
            <a:ext cx="7672506" cy="1401567"/>
          </a:xfrm>
          <a:prstGeom prst="rect">
            <a:avLst/>
          </a:prstGeom>
        </p:spPr>
        <p:txBody>
          <a:bodyPr vert="horz" wrap="square" lIns="0" tIns="113948" rIns="0" bIns="0" rtlCol="0">
            <a:spAutoFit/>
          </a:bodyPr>
          <a:lstStyle/>
          <a:p>
            <a:pPr marL="18992" defTabSz="1367394">
              <a:spcBef>
                <a:spcPts val="897"/>
              </a:spcBef>
              <a:defRPr/>
            </a:pPr>
            <a:r>
              <a:rPr sz="1944" b="1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b="1" spc="-8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b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PÁGINAS: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  <a:p>
            <a:pPr marL="18992" marR="7597" defTabSz="1367394">
              <a:spcBef>
                <a:spcPts val="748"/>
              </a:spcBef>
              <a:defRPr/>
            </a:pPr>
            <a:r>
              <a:rPr lang="es-AR"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Puedes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diapositivas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seleccionando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página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y</a:t>
            </a:r>
            <a:r>
              <a:rPr sz="1944" spc="-52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apretando</a:t>
            </a:r>
            <a:r>
              <a:rPr sz="1944" spc="-6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la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tecla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“Supr”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o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haciendo</a:t>
            </a:r>
            <a:r>
              <a:rPr sz="1944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click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derecho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---</a:t>
            </a:r>
            <a:r>
              <a:rPr sz="1944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&gt;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“</a:t>
            </a:r>
            <a:r>
              <a:rPr sz="1944" i="1" spc="-30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Eliminar</a:t>
            </a:r>
            <a:r>
              <a:rPr sz="1944" i="1" spc="-7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sz="1944" i="1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sz="1944" spc="-15" dirty="0">
                <a:solidFill>
                  <a:prstClr val="black">
                    <a:lumMod val="75000"/>
                    <a:lumOff val="25000"/>
                  </a:prstClr>
                </a:solidFill>
                <a:latin typeface="Sora" pitchFamily="2" charset="0"/>
                <a:cs typeface="Sora" pitchFamily="2" charset="0"/>
              </a:rPr>
              <a:t>”.</a:t>
            </a:r>
            <a:endParaRPr sz="1944" dirty="0">
              <a:solidFill>
                <a:prstClr val="black">
                  <a:lumMod val="75000"/>
                  <a:lumOff val="25000"/>
                </a:prstClr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3" name="Rectángulo 12"/>
          <p:cNvSpPr/>
          <p:nvPr/>
        </p:nvSpPr>
        <p:spPr>
          <a:xfrm rot="16200000">
            <a:off x="15166540" y="8582162"/>
            <a:ext cx="223128" cy="30426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  <p:sp>
        <p:nvSpPr>
          <p:cNvPr id="15" name="Rectángulo 14"/>
          <p:cNvSpPr/>
          <p:nvPr/>
        </p:nvSpPr>
        <p:spPr>
          <a:xfrm rot="16200000">
            <a:off x="13387355" y="8686732"/>
            <a:ext cx="282516" cy="951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67394">
              <a:defRPr/>
            </a:pPr>
            <a:endParaRPr lang="es-AR" sz="2692" dirty="0">
              <a:solidFill>
                <a:prstClr val="white"/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2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3" y="1082674"/>
            <a:ext cx="1212847" cy="4495801"/>
          </a:xfrm>
          <a:prstGeom prst="rect">
            <a:avLst/>
          </a:prstGeom>
        </p:spPr>
      </p:pic>
      <p:sp>
        <p:nvSpPr>
          <p:cNvPr id="14" name="object 3"/>
          <p:cNvSpPr txBox="1">
            <a:spLocks/>
          </p:cNvSpPr>
          <p:nvPr/>
        </p:nvSpPr>
        <p:spPr>
          <a:xfrm>
            <a:off x="2056691" y="14244"/>
            <a:ext cx="15990718" cy="1722767"/>
          </a:xfrm>
          <a:prstGeom prst="rect">
            <a:avLst/>
          </a:prstGeom>
        </p:spPr>
        <p:txBody>
          <a:bodyPr vert="horz" wrap="square" lIns="0" tIns="250686" rIns="0" bIns="0" rtlCol="0">
            <a:spAutoFit/>
          </a:bodyPr>
          <a:lstStyle>
            <a:lvl1pPr>
              <a:defRPr sz="5950" b="0" i="0">
                <a:solidFill>
                  <a:srgbClr val="3131B8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spcBef>
                <a:spcPts val="1974"/>
              </a:spcBef>
            </a:pPr>
            <a:r>
              <a:rPr lang="es-AR" sz="6000" b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Poppins" panose="00000500000000000000" pitchFamily="2" charset="0"/>
              </a:rPr>
              <a:t>Instructivo</a:t>
            </a:r>
          </a:p>
          <a:p>
            <a:pPr algn="ctr">
              <a:spcBef>
                <a:spcPts val="867"/>
              </a:spcBef>
            </a:pPr>
            <a:r>
              <a:rPr lang="es-AR" sz="2400" i="1" spc="-3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Este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52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instructivo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para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uso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interno.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Elimina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esta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3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diapositiva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antes</a:t>
            </a:r>
            <a:r>
              <a:rPr lang="es-AR" sz="2400" i="1" spc="-127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de</a:t>
            </a:r>
            <a:r>
              <a:rPr lang="es-AR" sz="2400" i="1" spc="-120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 </a:t>
            </a:r>
            <a:r>
              <a:rPr lang="es-AR" sz="2400" i="1" spc="-15" smtClean="0">
                <a:solidFill>
                  <a:schemeClr val="tx1">
                    <a:lumMod val="75000"/>
                    <a:lumOff val="25000"/>
                  </a:schemeClr>
                </a:solidFill>
                <a:latin typeface="Sora" pitchFamily="2" charset="0"/>
                <a:cs typeface="Sora" pitchFamily="2" charset="0"/>
              </a:rPr>
              <a:t>compartir.</a:t>
            </a:r>
            <a:endParaRPr lang="es-AR" sz="2400" dirty="0">
              <a:solidFill>
                <a:schemeClr val="tx1">
                  <a:lumMod val="75000"/>
                  <a:lumOff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  <p:pic>
        <p:nvPicPr>
          <p:cNvPr id="16" name="object 2"/>
          <p:cNvPicPr/>
          <p:nvPr/>
        </p:nvPicPr>
        <p:blipFill rotWithShape="1">
          <a:blip r:embed="rId3" cstate="print"/>
          <a:srcRect t="10531" r="93967" b="45739"/>
          <a:stretch/>
        </p:blipFill>
        <p:spPr>
          <a:xfrm>
            <a:off x="19071374" y="8474075"/>
            <a:ext cx="1212847" cy="44958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883" y="2282972"/>
            <a:ext cx="6113644" cy="275667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8555" y="5398551"/>
            <a:ext cx="4133095" cy="231673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8371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5" y="2523621"/>
              <a:ext cx="2355554" cy="30155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2211" y="2607386"/>
              <a:ext cx="2355551" cy="284800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4458" y="8626537"/>
              <a:ext cx="1387392" cy="13873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74458" y="862653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4708" y="8421020"/>
              <a:ext cx="1507807" cy="89130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744052"/>
              <a:ext cx="157995" cy="15799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323328"/>
              <a:ext cx="157995" cy="15799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533687"/>
              <a:ext cx="157995" cy="1579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2" y="8954421"/>
              <a:ext cx="157995" cy="15800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867620" y="938356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25868" y="932186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7188" y="9321873"/>
              <a:ext cx="260913" cy="2617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693159"/>
              <a:ext cx="136121" cy="13612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682289"/>
              <a:ext cx="135597" cy="15786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2"/>
              <a:ext cx="132121" cy="15840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854924" y="5897058"/>
            <a:ext cx="366014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Bocina Bluetooth Dance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EC757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54924" y="6763322"/>
            <a:ext cx="2298065" cy="1393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1272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13 x 11 x 11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Plástico ABS, tejido resistente al agua, silicona y poliuretano.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Modos de luz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Cálida y fría.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75719" y="8261184"/>
            <a:ext cx="1240790" cy="867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480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10W Bluetooth 5.0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1.200 mAh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Resistente al agua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00425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508167" y="1685650"/>
            <a:ext cx="8338184" cy="8595360"/>
            <a:chOff x="4508167" y="1685650"/>
            <a:chExt cx="8338184" cy="8595360"/>
          </a:xfrm>
        </p:grpSpPr>
        <p:pic>
          <p:nvPicPr>
            <p:cNvPr id="29" name="object 2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53382"/>
              <a:ext cx="136121" cy="1361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42805"/>
              <a:ext cx="132969" cy="15727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7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7526921" y="5897058"/>
            <a:ext cx="384111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Bocina Bluetooth Cannes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EC752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7539618" y="2844151"/>
            <a:ext cx="5082540" cy="7186295"/>
            <a:chOff x="7539618" y="2844151"/>
            <a:chExt cx="5082540" cy="7186295"/>
          </a:xfrm>
        </p:grpSpPr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99933" y="2844151"/>
              <a:ext cx="3769518" cy="239820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1074681" y="862702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0"/>
                  </a:move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90385" y="8700164"/>
              <a:ext cx="1355979" cy="124114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1074681" y="8627027"/>
              <a:ext cx="1387475" cy="1387475"/>
            </a:xfrm>
            <a:custGeom>
              <a:avLst/>
              <a:gdLst/>
              <a:ahLst/>
              <a:cxnLst/>
              <a:rect l="l" t="t" r="r" b="b"/>
              <a:pathLst>
                <a:path w="1387475" h="1387475">
                  <a:moveTo>
                    <a:pt x="693696" y="1387392"/>
                  </a:moveTo>
                  <a:lnTo>
                    <a:pt x="741120" y="1385788"/>
                  </a:lnTo>
                  <a:lnTo>
                    <a:pt x="787697" y="1381048"/>
                  </a:lnTo>
                  <a:lnTo>
                    <a:pt x="833323" y="1373274"/>
                  </a:lnTo>
                  <a:lnTo>
                    <a:pt x="877894" y="1362570"/>
                  </a:lnTo>
                  <a:lnTo>
                    <a:pt x="921305" y="1349042"/>
                  </a:lnTo>
                  <a:lnTo>
                    <a:pt x="963453" y="1332793"/>
                  </a:lnTo>
                  <a:lnTo>
                    <a:pt x="1004234" y="1313926"/>
                  </a:lnTo>
                  <a:lnTo>
                    <a:pt x="1043543" y="1292547"/>
                  </a:lnTo>
                  <a:lnTo>
                    <a:pt x="1081277" y="1268760"/>
                  </a:lnTo>
                  <a:lnTo>
                    <a:pt x="1117331" y="1242667"/>
                  </a:lnTo>
                  <a:lnTo>
                    <a:pt x="1151600" y="1214375"/>
                  </a:lnTo>
                  <a:lnTo>
                    <a:pt x="1183982" y="1183986"/>
                  </a:lnTo>
                  <a:lnTo>
                    <a:pt x="1214371" y="1151604"/>
                  </a:lnTo>
                  <a:lnTo>
                    <a:pt x="1242664" y="1117335"/>
                  </a:lnTo>
                  <a:lnTo>
                    <a:pt x="1268757" y="1081282"/>
                  </a:lnTo>
                  <a:lnTo>
                    <a:pt x="1292545" y="1043548"/>
                  </a:lnTo>
                  <a:lnTo>
                    <a:pt x="1313924" y="1004239"/>
                  </a:lnTo>
                  <a:lnTo>
                    <a:pt x="1332791" y="963458"/>
                  </a:lnTo>
                  <a:lnTo>
                    <a:pt x="1349041" y="921309"/>
                  </a:lnTo>
                  <a:lnTo>
                    <a:pt x="1362570" y="877897"/>
                  </a:lnTo>
                  <a:lnTo>
                    <a:pt x="1373273" y="833326"/>
                  </a:lnTo>
                  <a:lnTo>
                    <a:pt x="1381047" y="787699"/>
                  </a:lnTo>
                  <a:lnTo>
                    <a:pt x="1385788" y="741121"/>
                  </a:lnTo>
                  <a:lnTo>
                    <a:pt x="1387392" y="693696"/>
                  </a:lnTo>
                  <a:lnTo>
                    <a:pt x="1385788" y="646271"/>
                  </a:lnTo>
                  <a:lnTo>
                    <a:pt x="1381047" y="599692"/>
                  </a:lnTo>
                  <a:lnTo>
                    <a:pt x="1373273" y="554066"/>
                  </a:lnTo>
                  <a:lnTo>
                    <a:pt x="1362570" y="509494"/>
                  </a:lnTo>
                  <a:lnTo>
                    <a:pt x="1349041" y="466082"/>
                  </a:lnTo>
                  <a:lnTo>
                    <a:pt x="1332791" y="423933"/>
                  </a:lnTo>
                  <a:lnTo>
                    <a:pt x="1313924" y="383152"/>
                  </a:lnTo>
                  <a:lnTo>
                    <a:pt x="1292545" y="343843"/>
                  </a:lnTo>
                  <a:lnTo>
                    <a:pt x="1268757" y="306110"/>
                  </a:lnTo>
                  <a:lnTo>
                    <a:pt x="1242664" y="270056"/>
                  </a:lnTo>
                  <a:lnTo>
                    <a:pt x="1214371" y="235787"/>
                  </a:lnTo>
                  <a:lnTo>
                    <a:pt x="1183982" y="203406"/>
                  </a:lnTo>
                  <a:lnTo>
                    <a:pt x="1151600" y="173017"/>
                  </a:lnTo>
                  <a:lnTo>
                    <a:pt x="1117331" y="144724"/>
                  </a:lnTo>
                  <a:lnTo>
                    <a:pt x="1081277" y="118632"/>
                  </a:lnTo>
                  <a:lnTo>
                    <a:pt x="1043543" y="94844"/>
                  </a:lnTo>
                  <a:lnTo>
                    <a:pt x="1004234" y="73465"/>
                  </a:lnTo>
                  <a:lnTo>
                    <a:pt x="963453" y="54599"/>
                  </a:lnTo>
                  <a:lnTo>
                    <a:pt x="921305" y="38349"/>
                  </a:lnTo>
                  <a:lnTo>
                    <a:pt x="877894" y="24821"/>
                  </a:lnTo>
                  <a:lnTo>
                    <a:pt x="833323" y="14118"/>
                  </a:lnTo>
                  <a:lnTo>
                    <a:pt x="787697" y="6344"/>
                  </a:lnTo>
                  <a:lnTo>
                    <a:pt x="741120" y="1603"/>
                  </a:lnTo>
                  <a:lnTo>
                    <a:pt x="693696" y="0"/>
                  </a:lnTo>
                  <a:lnTo>
                    <a:pt x="646272" y="1603"/>
                  </a:lnTo>
                  <a:lnTo>
                    <a:pt x="599695" y="6344"/>
                  </a:lnTo>
                  <a:lnTo>
                    <a:pt x="554069" y="14118"/>
                  </a:lnTo>
                  <a:lnTo>
                    <a:pt x="509498" y="24821"/>
                  </a:lnTo>
                  <a:lnTo>
                    <a:pt x="466086" y="38349"/>
                  </a:lnTo>
                  <a:lnTo>
                    <a:pt x="423938" y="54599"/>
                  </a:lnTo>
                  <a:lnTo>
                    <a:pt x="383157" y="73465"/>
                  </a:lnTo>
                  <a:lnTo>
                    <a:pt x="343848" y="94844"/>
                  </a:lnTo>
                  <a:lnTo>
                    <a:pt x="306114" y="118632"/>
                  </a:lnTo>
                  <a:lnTo>
                    <a:pt x="270061" y="144724"/>
                  </a:lnTo>
                  <a:lnTo>
                    <a:pt x="235791" y="173017"/>
                  </a:lnTo>
                  <a:lnTo>
                    <a:pt x="203410" y="203406"/>
                  </a:lnTo>
                  <a:lnTo>
                    <a:pt x="173020" y="235787"/>
                  </a:lnTo>
                  <a:lnTo>
                    <a:pt x="144727" y="270056"/>
                  </a:lnTo>
                  <a:lnTo>
                    <a:pt x="118634" y="306110"/>
                  </a:lnTo>
                  <a:lnTo>
                    <a:pt x="94846" y="343843"/>
                  </a:lnTo>
                  <a:lnTo>
                    <a:pt x="73467" y="383152"/>
                  </a:lnTo>
                  <a:lnTo>
                    <a:pt x="54600" y="423933"/>
                  </a:lnTo>
                  <a:lnTo>
                    <a:pt x="38351" y="466082"/>
                  </a:lnTo>
                  <a:lnTo>
                    <a:pt x="24822" y="509494"/>
                  </a:lnTo>
                  <a:lnTo>
                    <a:pt x="14118" y="554066"/>
                  </a:lnTo>
                  <a:lnTo>
                    <a:pt x="6344" y="599692"/>
                  </a:lnTo>
                  <a:lnTo>
                    <a:pt x="1603" y="646271"/>
                  </a:lnTo>
                  <a:lnTo>
                    <a:pt x="0" y="693696"/>
                  </a:lnTo>
                  <a:lnTo>
                    <a:pt x="1603" y="741121"/>
                  </a:lnTo>
                  <a:lnTo>
                    <a:pt x="6344" y="787699"/>
                  </a:lnTo>
                  <a:lnTo>
                    <a:pt x="14118" y="833326"/>
                  </a:lnTo>
                  <a:lnTo>
                    <a:pt x="24822" y="877897"/>
                  </a:lnTo>
                  <a:lnTo>
                    <a:pt x="38351" y="921309"/>
                  </a:lnTo>
                  <a:lnTo>
                    <a:pt x="54600" y="963458"/>
                  </a:lnTo>
                  <a:lnTo>
                    <a:pt x="73467" y="1004239"/>
                  </a:lnTo>
                  <a:lnTo>
                    <a:pt x="94846" y="1043548"/>
                  </a:lnTo>
                  <a:lnTo>
                    <a:pt x="118634" y="1081282"/>
                  </a:lnTo>
                  <a:lnTo>
                    <a:pt x="144727" y="1117335"/>
                  </a:lnTo>
                  <a:lnTo>
                    <a:pt x="173020" y="1151604"/>
                  </a:lnTo>
                  <a:lnTo>
                    <a:pt x="203410" y="1183986"/>
                  </a:lnTo>
                  <a:lnTo>
                    <a:pt x="235791" y="1214375"/>
                  </a:lnTo>
                  <a:lnTo>
                    <a:pt x="270061" y="1242667"/>
                  </a:lnTo>
                  <a:lnTo>
                    <a:pt x="306114" y="1268760"/>
                  </a:lnTo>
                  <a:lnTo>
                    <a:pt x="343848" y="1292547"/>
                  </a:lnTo>
                  <a:lnTo>
                    <a:pt x="383157" y="1313926"/>
                  </a:lnTo>
                  <a:lnTo>
                    <a:pt x="423938" y="1332793"/>
                  </a:lnTo>
                  <a:lnTo>
                    <a:pt x="466086" y="1349042"/>
                  </a:lnTo>
                  <a:lnTo>
                    <a:pt x="509498" y="1362570"/>
                  </a:lnTo>
                  <a:lnTo>
                    <a:pt x="554069" y="1373274"/>
                  </a:lnTo>
                  <a:lnTo>
                    <a:pt x="599695" y="1381048"/>
                  </a:lnTo>
                  <a:lnTo>
                    <a:pt x="646272" y="1385788"/>
                  </a:lnTo>
                  <a:lnTo>
                    <a:pt x="693696" y="1387392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52148" y="8700020"/>
              <a:ext cx="969624" cy="124114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200"/>
              <a:ext cx="134980" cy="13612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9620" y="8216319"/>
              <a:ext cx="157995" cy="15799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9620" y="7795594"/>
              <a:ext cx="157995" cy="15799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9620" y="8005955"/>
              <a:ext cx="157995" cy="15799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9618" y="8426687"/>
              <a:ext cx="157995" cy="157995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539618" y="885583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597867" y="87941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9185" y="8794136"/>
              <a:ext cx="260913" cy="26176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6" y="7902562"/>
              <a:ext cx="101124" cy="15709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693159"/>
              <a:ext cx="136121" cy="1361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682289"/>
              <a:ext cx="135597" cy="15786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473270"/>
              <a:ext cx="136121" cy="13612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7526921" y="6763322"/>
            <a:ext cx="2298065" cy="864869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7,5 x 4 cm.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Bambú y metal.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747714" y="7733451"/>
            <a:ext cx="908685" cy="867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3W Bluetooth 5.0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29146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800 mAh 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42597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0226963" y="1685812"/>
            <a:ext cx="8357870" cy="8595360"/>
            <a:chOff x="10226963" y="1685812"/>
            <a:chExt cx="8357870" cy="8595360"/>
          </a:xfrm>
        </p:grpSpPr>
        <p:pic>
          <p:nvPicPr>
            <p:cNvPr id="60" name="object 6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53382"/>
              <a:ext cx="136121" cy="13612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7" y="7242805"/>
              <a:ext cx="132969" cy="157272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3128921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3128921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pic>
        <p:nvPicPr>
          <p:cNvPr id="71" name="Imagen 70"/>
          <p:cNvPicPr>
            <a:picLocks noChangeAspect="1"/>
          </p:cNvPicPr>
          <p:nvPr/>
        </p:nvPicPr>
        <p:blipFill>
          <a:blip r:embed="rId34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049141" y="3863369"/>
            <a:ext cx="1078811" cy="217800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082" y="3937581"/>
            <a:ext cx="1578619" cy="3188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94279" y="5830425"/>
            <a:ext cx="462661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Guirnalda de luces led Radiant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EC790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606974" y="7049199"/>
            <a:ext cx="4368800" cy="2480310"/>
            <a:chOff x="7606974" y="7049199"/>
            <a:chExt cx="4368800" cy="2480310"/>
          </a:xfrm>
        </p:grpSpPr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4" y="7049199"/>
              <a:ext cx="134980" cy="13612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977" y="7847949"/>
              <a:ext cx="158007" cy="120984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606974" y="932892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65221" y="9267219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6542" y="9267229"/>
              <a:ext cx="260913" cy="26176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5" y="7902562"/>
              <a:ext cx="101124" cy="1570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473270"/>
              <a:ext cx="136121" cy="1361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462400"/>
              <a:ext cx="135597" cy="15786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682284"/>
              <a:ext cx="157911" cy="1578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253382"/>
              <a:ext cx="136121" cy="13612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594279" y="6815677"/>
            <a:ext cx="231457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9 x 5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Plástico ABS.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15074" y="7785802"/>
            <a:ext cx="1684655" cy="12877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Entrada 5V, 1A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10.000 mAh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5080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Alcance iluminación 5 m. Autonomía 2-5 hs Lumens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Peso 170 g.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425979" y="6827082"/>
            <a:ext cx="1903095" cy="124264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84201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80941" y="1685650"/>
            <a:ext cx="10998200" cy="8595360"/>
            <a:chOff x="1580941" y="1685650"/>
            <a:chExt cx="10998200" cy="8595360"/>
          </a:xfrm>
        </p:grpSpPr>
        <p:pic>
          <p:nvPicPr>
            <p:cNvPr id="23" name="object 23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242243"/>
              <a:ext cx="132121" cy="1584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78076" y="8550214"/>
              <a:ext cx="1497336" cy="149733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978076" y="8550214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5" h="1497965">
                  <a:moveTo>
                    <a:pt x="748668" y="1497336"/>
                  </a:moveTo>
                  <a:lnTo>
                    <a:pt x="795944" y="1495860"/>
                  </a:lnTo>
                  <a:lnTo>
                    <a:pt x="842449" y="1491492"/>
                  </a:lnTo>
                  <a:lnTo>
                    <a:pt x="888094" y="1484318"/>
                  </a:lnTo>
                  <a:lnTo>
                    <a:pt x="932790" y="1474429"/>
                  </a:lnTo>
                  <a:lnTo>
                    <a:pt x="976450" y="1461913"/>
                  </a:lnTo>
                  <a:lnTo>
                    <a:pt x="1018985" y="1446857"/>
                  </a:lnTo>
                  <a:lnTo>
                    <a:pt x="1060307" y="1429350"/>
                  </a:lnTo>
                  <a:lnTo>
                    <a:pt x="1100327" y="1409481"/>
                  </a:lnTo>
                  <a:lnTo>
                    <a:pt x="1138957" y="1387338"/>
                  </a:lnTo>
                  <a:lnTo>
                    <a:pt x="1176108" y="1363010"/>
                  </a:lnTo>
                  <a:lnTo>
                    <a:pt x="1211693" y="1336584"/>
                  </a:lnTo>
                  <a:lnTo>
                    <a:pt x="1245622" y="1308150"/>
                  </a:lnTo>
                  <a:lnTo>
                    <a:pt x="1277807" y="1277796"/>
                  </a:lnTo>
                  <a:lnTo>
                    <a:pt x="1308161" y="1245609"/>
                  </a:lnTo>
                  <a:lnTo>
                    <a:pt x="1336594" y="1211679"/>
                  </a:lnTo>
                  <a:lnTo>
                    <a:pt x="1363019" y="1176094"/>
                  </a:lnTo>
                  <a:lnTo>
                    <a:pt x="1387346" y="1138943"/>
                  </a:lnTo>
                  <a:lnTo>
                    <a:pt x="1409487" y="1100313"/>
                  </a:lnTo>
                  <a:lnTo>
                    <a:pt x="1429355" y="1060294"/>
                  </a:lnTo>
                  <a:lnTo>
                    <a:pt x="1446861" y="1018972"/>
                  </a:lnTo>
                  <a:lnTo>
                    <a:pt x="1461915" y="976438"/>
                  </a:lnTo>
                  <a:lnTo>
                    <a:pt x="1474431" y="932780"/>
                  </a:lnTo>
                  <a:lnTo>
                    <a:pt x="1484320" y="888085"/>
                  </a:lnTo>
                  <a:lnTo>
                    <a:pt x="1491492" y="842443"/>
                  </a:lnTo>
                  <a:lnTo>
                    <a:pt x="1495860" y="795941"/>
                  </a:lnTo>
                  <a:lnTo>
                    <a:pt x="1497336" y="748668"/>
                  </a:lnTo>
                  <a:lnTo>
                    <a:pt x="1495860" y="701395"/>
                  </a:lnTo>
                  <a:lnTo>
                    <a:pt x="1491492" y="654893"/>
                  </a:lnTo>
                  <a:lnTo>
                    <a:pt x="1484320" y="609251"/>
                  </a:lnTo>
                  <a:lnTo>
                    <a:pt x="1474431" y="564556"/>
                  </a:lnTo>
                  <a:lnTo>
                    <a:pt x="1461915" y="520897"/>
                  </a:lnTo>
                  <a:lnTo>
                    <a:pt x="1446861" y="478363"/>
                  </a:lnTo>
                  <a:lnTo>
                    <a:pt x="1429355" y="437042"/>
                  </a:lnTo>
                  <a:lnTo>
                    <a:pt x="1409487" y="397022"/>
                  </a:lnTo>
                  <a:lnTo>
                    <a:pt x="1387346" y="358393"/>
                  </a:lnTo>
                  <a:lnTo>
                    <a:pt x="1363019" y="321241"/>
                  </a:lnTo>
                  <a:lnTo>
                    <a:pt x="1336594" y="285656"/>
                  </a:lnTo>
                  <a:lnTo>
                    <a:pt x="1308161" y="251726"/>
                  </a:lnTo>
                  <a:lnTo>
                    <a:pt x="1277807" y="219540"/>
                  </a:lnTo>
                  <a:lnTo>
                    <a:pt x="1245622" y="189185"/>
                  </a:lnTo>
                  <a:lnTo>
                    <a:pt x="1211693" y="160751"/>
                  </a:lnTo>
                  <a:lnTo>
                    <a:pt x="1176108" y="134326"/>
                  </a:lnTo>
                  <a:lnTo>
                    <a:pt x="1138957" y="109997"/>
                  </a:lnTo>
                  <a:lnTo>
                    <a:pt x="1100327" y="87854"/>
                  </a:lnTo>
                  <a:lnTo>
                    <a:pt x="1060307" y="67985"/>
                  </a:lnTo>
                  <a:lnTo>
                    <a:pt x="1018985" y="50479"/>
                  </a:lnTo>
                  <a:lnTo>
                    <a:pt x="976450" y="35423"/>
                  </a:lnTo>
                  <a:lnTo>
                    <a:pt x="932790" y="22906"/>
                  </a:lnTo>
                  <a:lnTo>
                    <a:pt x="888094" y="13017"/>
                  </a:lnTo>
                  <a:lnTo>
                    <a:pt x="842449" y="5844"/>
                  </a:lnTo>
                  <a:lnTo>
                    <a:pt x="795944" y="1475"/>
                  </a:lnTo>
                  <a:lnTo>
                    <a:pt x="748668" y="0"/>
                  </a:lnTo>
                  <a:lnTo>
                    <a:pt x="701392" y="1475"/>
                  </a:lnTo>
                  <a:lnTo>
                    <a:pt x="654887" y="5844"/>
                  </a:lnTo>
                  <a:lnTo>
                    <a:pt x="609242" y="13017"/>
                  </a:lnTo>
                  <a:lnTo>
                    <a:pt x="564545" y="22906"/>
                  </a:lnTo>
                  <a:lnTo>
                    <a:pt x="520885" y="35423"/>
                  </a:lnTo>
                  <a:lnTo>
                    <a:pt x="478350" y="50479"/>
                  </a:lnTo>
                  <a:lnTo>
                    <a:pt x="437029" y="67985"/>
                  </a:lnTo>
                  <a:lnTo>
                    <a:pt x="397009" y="87854"/>
                  </a:lnTo>
                  <a:lnTo>
                    <a:pt x="358379" y="109997"/>
                  </a:lnTo>
                  <a:lnTo>
                    <a:pt x="321227" y="134326"/>
                  </a:lnTo>
                  <a:lnTo>
                    <a:pt x="285643" y="160751"/>
                  </a:lnTo>
                  <a:lnTo>
                    <a:pt x="251714" y="189185"/>
                  </a:lnTo>
                  <a:lnTo>
                    <a:pt x="219528" y="219540"/>
                  </a:lnTo>
                  <a:lnTo>
                    <a:pt x="189175" y="251726"/>
                  </a:lnTo>
                  <a:lnTo>
                    <a:pt x="160741" y="285656"/>
                  </a:lnTo>
                  <a:lnTo>
                    <a:pt x="134317" y="321241"/>
                  </a:lnTo>
                  <a:lnTo>
                    <a:pt x="109990" y="358393"/>
                  </a:lnTo>
                  <a:lnTo>
                    <a:pt x="87848" y="397022"/>
                  </a:lnTo>
                  <a:lnTo>
                    <a:pt x="67980" y="437042"/>
                  </a:lnTo>
                  <a:lnTo>
                    <a:pt x="50475" y="478363"/>
                  </a:lnTo>
                  <a:lnTo>
                    <a:pt x="35420" y="520897"/>
                  </a:lnTo>
                  <a:lnTo>
                    <a:pt x="22904" y="564556"/>
                  </a:lnTo>
                  <a:lnTo>
                    <a:pt x="13016" y="609251"/>
                  </a:lnTo>
                  <a:lnTo>
                    <a:pt x="5844" y="654893"/>
                  </a:lnTo>
                  <a:lnTo>
                    <a:pt x="1475" y="701395"/>
                  </a:lnTo>
                  <a:lnTo>
                    <a:pt x="0" y="748668"/>
                  </a:lnTo>
                  <a:lnTo>
                    <a:pt x="1475" y="795941"/>
                  </a:lnTo>
                  <a:lnTo>
                    <a:pt x="5844" y="842443"/>
                  </a:lnTo>
                  <a:lnTo>
                    <a:pt x="13016" y="888085"/>
                  </a:lnTo>
                  <a:lnTo>
                    <a:pt x="22904" y="932780"/>
                  </a:lnTo>
                  <a:lnTo>
                    <a:pt x="35420" y="976438"/>
                  </a:lnTo>
                  <a:lnTo>
                    <a:pt x="50475" y="1018972"/>
                  </a:lnTo>
                  <a:lnTo>
                    <a:pt x="67980" y="1060294"/>
                  </a:lnTo>
                  <a:lnTo>
                    <a:pt x="87848" y="1100313"/>
                  </a:lnTo>
                  <a:lnTo>
                    <a:pt x="109990" y="1138943"/>
                  </a:lnTo>
                  <a:lnTo>
                    <a:pt x="134317" y="1176094"/>
                  </a:lnTo>
                  <a:lnTo>
                    <a:pt x="160741" y="1211679"/>
                  </a:lnTo>
                  <a:lnTo>
                    <a:pt x="189175" y="1245609"/>
                  </a:lnTo>
                  <a:lnTo>
                    <a:pt x="219528" y="1277796"/>
                  </a:lnTo>
                  <a:lnTo>
                    <a:pt x="251714" y="1308150"/>
                  </a:lnTo>
                  <a:lnTo>
                    <a:pt x="285643" y="1336584"/>
                  </a:lnTo>
                  <a:lnTo>
                    <a:pt x="321227" y="1363010"/>
                  </a:lnTo>
                  <a:lnTo>
                    <a:pt x="358379" y="1387338"/>
                  </a:lnTo>
                  <a:lnTo>
                    <a:pt x="397009" y="1409481"/>
                  </a:lnTo>
                  <a:lnTo>
                    <a:pt x="437029" y="1429350"/>
                  </a:lnTo>
                  <a:lnTo>
                    <a:pt x="478350" y="1446857"/>
                  </a:lnTo>
                  <a:lnTo>
                    <a:pt x="520885" y="1461913"/>
                  </a:lnTo>
                  <a:lnTo>
                    <a:pt x="564545" y="1474429"/>
                  </a:lnTo>
                  <a:lnTo>
                    <a:pt x="609242" y="1484318"/>
                  </a:lnTo>
                  <a:lnTo>
                    <a:pt x="654887" y="1491492"/>
                  </a:lnTo>
                  <a:lnTo>
                    <a:pt x="701392" y="1495860"/>
                  </a:lnTo>
                  <a:lnTo>
                    <a:pt x="748668" y="149733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6742" y="8464382"/>
              <a:ext cx="852110" cy="145014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9867" y="2118495"/>
              <a:ext cx="3686945" cy="368237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832079" y="5830425"/>
            <a:ext cx="3583940" cy="87395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Bocina Bluetooth Kugel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EC789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844778" y="7049199"/>
            <a:ext cx="4403725" cy="1849120"/>
            <a:chOff x="1844778" y="7049199"/>
            <a:chExt cx="4403725" cy="1849120"/>
          </a:xfrm>
        </p:grpSpPr>
        <p:pic>
          <p:nvPicPr>
            <p:cNvPr id="35" name="object 3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2960" y="7049199"/>
              <a:ext cx="134980" cy="13612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3361" y="7682673"/>
              <a:ext cx="101123" cy="15709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8" y="8268673"/>
              <a:ext cx="157995" cy="15799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8" y="7847949"/>
              <a:ext cx="157995" cy="15799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8" y="8058309"/>
              <a:ext cx="157995" cy="15799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5984" y="7473270"/>
              <a:ext cx="136121" cy="13612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7" y="7462400"/>
              <a:ext cx="135597" cy="15786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879400" y="8697811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37647" y="8636105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8968" y="8636117"/>
              <a:ext cx="260913" cy="26176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2600" y="7253382"/>
              <a:ext cx="136121" cy="13612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832079" y="6815677"/>
            <a:ext cx="231457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9,6 x 8,4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Plástico ABS.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052874" y="7785805"/>
            <a:ext cx="1088390" cy="656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Potencia 5W x 1 Bluetooth 5.3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800 mAh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98404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Impresión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844779" y="1685812"/>
            <a:ext cx="16739869" cy="8595360"/>
            <a:chOff x="1844779" y="1685812"/>
            <a:chExt cx="16739869" cy="8595360"/>
          </a:xfrm>
        </p:grpSpPr>
        <p:pic>
          <p:nvPicPr>
            <p:cNvPr id="50" name="object 5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1104" y="7242243"/>
              <a:ext cx="132121" cy="1584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1758" y="2907147"/>
              <a:ext cx="2302401" cy="231652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4779" y="2907147"/>
              <a:ext cx="2481993" cy="231652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9417" y="8547578"/>
              <a:ext cx="1497357" cy="1497376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649417" y="8547578"/>
              <a:ext cx="1497965" cy="1497965"/>
            </a:xfrm>
            <a:custGeom>
              <a:avLst/>
              <a:gdLst/>
              <a:ahLst/>
              <a:cxnLst/>
              <a:rect l="l" t="t" r="r" b="b"/>
              <a:pathLst>
                <a:path w="1497964" h="1497965">
                  <a:moveTo>
                    <a:pt x="794384" y="1495964"/>
                  </a:moveTo>
                  <a:lnTo>
                    <a:pt x="841482" y="1491606"/>
                  </a:lnTo>
                  <a:lnTo>
                    <a:pt x="887634" y="1484407"/>
                  </a:lnTo>
                  <a:lnTo>
                    <a:pt x="932756" y="1474461"/>
                  </a:lnTo>
                  <a:lnTo>
                    <a:pt x="976766" y="1461862"/>
                  </a:lnTo>
                  <a:lnTo>
                    <a:pt x="1019580" y="1446704"/>
                  </a:lnTo>
                  <a:lnTo>
                    <a:pt x="1061117" y="1429080"/>
                  </a:lnTo>
                  <a:lnTo>
                    <a:pt x="1101293" y="1409083"/>
                  </a:lnTo>
                  <a:lnTo>
                    <a:pt x="1140025" y="1386808"/>
                  </a:lnTo>
                  <a:lnTo>
                    <a:pt x="1177231" y="1362348"/>
                  </a:lnTo>
                  <a:lnTo>
                    <a:pt x="1212827" y="1335797"/>
                  </a:lnTo>
                  <a:lnTo>
                    <a:pt x="1246732" y="1307247"/>
                  </a:lnTo>
                  <a:lnTo>
                    <a:pt x="1278862" y="1276794"/>
                  </a:lnTo>
                  <a:lnTo>
                    <a:pt x="1309134" y="1244530"/>
                  </a:lnTo>
                  <a:lnTo>
                    <a:pt x="1337465" y="1210550"/>
                  </a:lnTo>
                  <a:lnTo>
                    <a:pt x="1363773" y="1174947"/>
                  </a:lnTo>
                  <a:lnTo>
                    <a:pt x="1387975" y="1137813"/>
                  </a:lnTo>
                  <a:lnTo>
                    <a:pt x="1409989" y="1099245"/>
                  </a:lnTo>
                  <a:lnTo>
                    <a:pt x="1429730" y="1059333"/>
                  </a:lnTo>
                  <a:lnTo>
                    <a:pt x="1447117" y="1018174"/>
                  </a:lnTo>
                  <a:lnTo>
                    <a:pt x="1462067" y="975859"/>
                  </a:lnTo>
                  <a:lnTo>
                    <a:pt x="1474496" y="932483"/>
                  </a:lnTo>
                  <a:lnTo>
                    <a:pt x="1484323" y="888140"/>
                  </a:lnTo>
                  <a:lnTo>
                    <a:pt x="1491464" y="842922"/>
                  </a:lnTo>
                  <a:lnTo>
                    <a:pt x="1495836" y="796924"/>
                  </a:lnTo>
                  <a:lnTo>
                    <a:pt x="1497357" y="750240"/>
                  </a:lnTo>
                  <a:lnTo>
                    <a:pt x="1495943" y="702962"/>
                  </a:lnTo>
                  <a:lnTo>
                    <a:pt x="1491585" y="655872"/>
                  </a:lnTo>
                  <a:lnTo>
                    <a:pt x="1484387" y="609728"/>
                  </a:lnTo>
                  <a:lnTo>
                    <a:pt x="1474442" y="564613"/>
                  </a:lnTo>
                  <a:lnTo>
                    <a:pt x="1461844" y="520608"/>
                  </a:lnTo>
                  <a:lnTo>
                    <a:pt x="1446687" y="477798"/>
                  </a:lnTo>
                  <a:lnTo>
                    <a:pt x="1429065" y="436264"/>
                  </a:lnTo>
                  <a:lnTo>
                    <a:pt x="1409070" y="396091"/>
                  </a:lnTo>
                  <a:lnTo>
                    <a:pt x="1386797" y="357360"/>
                  </a:lnTo>
                  <a:lnTo>
                    <a:pt x="1362338" y="320155"/>
                  </a:lnTo>
                  <a:lnTo>
                    <a:pt x="1335789" y="284558"/>
                  </a:lnTo>
                  <a:lnTo>
                    <a:pt x="1307242" y="250653"/>
                  </a:lnTo>
                  <a:lnTo>
                    <a:pt x="1276791" y="218522"/>
                  </a:lnTo>
                  <a:lnTo>
                    <a:pt x="1244529" y="188249"/>
                  </a:lnTo>
                  <a:lnTo>
                    <a:pt x="1210551" y="159915"/>
                  </a:lnTo>
                  <a:lnTo>
                    <a:pt x="1174950" y="133604"/>
                  </a:lnTo>
                  <a:lnTo>
                    <a:pt x="1137818" y="109400"/>
                  </a:lnTo>
                  <a:lnTo>
                    <a:pt x="1099251" y="87384"/>
                  </a:lnTo>
                  <a:lnTo>
                    <a:pt x="1059342" y="67640"/>
                  </a:lnTo>
                  <a:lnTo>
                    <a:pt x="1018183" y="50250"/>
                  </a:lnTo>
                  <a:lnTo>
                    <a:pt x="975870" y="35298"/>
                  </a:lnTo>
                  <a:lnTo>
                    <a:pt x="932495" y="22866"/>
                  </a:lnTo>
                  <a:lnTo>
                    <a:pt x="888152" y="13037"/>
                  </a:lnTo>
                  <a:lnTo>
                    <a:pt x="842935" y="5895"/>
                  </a:lnTo>
                  <a:lnTo>
                    <a:pt x="796937" y="1521"/>
                  </a:lnTo>
                  <a:lnTo>
                    <a:pt x="750251" y="0"/>
                  </a:lnTo>
                  <a:lnTo>
                    <a:pt x="702973" y="1413"/>
                  </a:lnTo>
                  <a:lnTo>
                    <a:pt x="655874" y="5771"/>
                  </a:lnTo>
                  <a:lnTo>
                    <a:pt x="609722" y="12971"/>
                  </a:lnTo>
                  <a:lnTo>
                    <a:pt x="564600" y="22918"/>
                  </a:lnTo>
                  <a:lnTo>
                    <a:pt x="520590" y="35519"/>
                  </a:lnTo>
                  <a:lnTo>
                    <a:pt x="477776" y="50679"/>
                  </a:lnTo>
                  <a:lnTo>
                    <a:pt x="436239" y="68306"/>
                  </a:lnTo>
                  <a:lnTo>
                    <a:pt x="396063" y="88305"/>
                  </a:lnTo>
                  <a:lnTo>
                    <a:pt x="357331" y="110583"/>
                  </a:lnTo>
                  <a:lnTo>
                    <a:pt x="320125" y="135046"/>
                  </a:lnTo>
                  <a:lnTo>
                    <a:pt x="284529" y="161600"/>
                  </a:lnTo>
                  <a:lnTo>
                    <a:pt x="250624" y="190152"/>
                  </a:lnTo>
                  <a:lnTo>
                    <a:pt x="218495" y="220608"/>
                  </a:lnTo>
                  <a:lnTo>
                    <a:pt x="188223" y="252874"/>
                  </a:lnTo>
                  <a:lnTo>
                    <a:pt x="159891" y="286856"/>
                  </a:lnTo>
                  <a:lnTo>
                    <a:pt x="133583" y="322461"/>
                  </a:lnTo>
                  <a:lnTo>
                    <a:pt x="109381" y="359595"/>
                  </a:lnTo>
                  <a:lnTo>
                    <a:pt x="87368" y="398164"/>
                  </a:lnTo>
                  <a:lnTo>
                    <a:pt x="67626" y="438075"/>
                  </a:lnTo>
                  <a:lnTo>
                    <a:pt x="50239" y="479234"/>
                  </a:lnTo>
                  <a:lnTo>
                    <a:pt x="35289" y="521547"/>
                  </a:lnTo>
                  <a:lnTo>
                    <a:pt x="22860" y="564921"/>
                  </a:lnTo>
                  <a:lnTo>
                    <a:pt x="13033" y="609261"/>
                  </a:lnTo>
                  <a:lnTo>
                    <a:pt x="5893" y="654474"/>
                  </a:lnTo>
                  <a:lnTo>
                    <a:pt x="1520" y="700467"/>
                  </a:lnTo>
                  <a:lnTo>
                    <a:pt x="0" y="747145"/>
                  </a:lnTo>
                  <a:lnTo>
                    <a:pt x="1413" y="794415"/>
                  </a:lnTo>
                  <a:lnTo>
                    <a:pt x="5771" y="841513"/>
                  </a:lnTo>
                  <a:lnTo>
                    <a:pt x="12969" y="887664"/>
                  </a:lnTo>
                  <a:lnTo>
                    <a:pt x="22914" y="932786"/>
                  </a:lnTo>
                  <a:lnTo>
                    <a:pt x="35512" y="976796"/>
                  </a:lnTo>
                  <a:lnTo>
                    <a:pt x="50669" y="1019609"/>
                  </a:lnTo>
                  <a:lnTo>
                    <a:pt x="68292" y="1061145"/>
                  </a:lnTo>
                  <a:lnTo>
                    <a:pt x="88286" y="1101320"/>
                  </a:lnTo>
                  <a:lnTo>
                    <a:pt x="110560" y="1140052"/>
                  </a:lnTo>
                  <a:lnTo>
                    <a:pt x="135018" y="1177257"/>
                  </a:lnTo>
                  <a:lnTo>
                    <a:pt x="161567" y="1212852"/>
                  </a:lnTo>
                  <a:lnTo>
                    <a:pt x="190114" y="1246756"/>
                  </a:lnTo>
                  <a:lnTo>
                    <a:pt x="220565" y="1278884"/>
                  </a:lnTo>
                  <a:lnTo>
                    <a:pt x="252827" y="1309155"/>
                  </a:lnTo>
                  <a:lnTo>
                    <a:pt x="286805" y="1337486"/>
                  </a:lnTo>
                  <a:lnTo>
                    <a:pt x="322407" y="1363794"/>
                  </a:lnTo>
                  <a:lnTo>
                    <a:pt x="359538" y="1387995"/>
                  </a:lnTo>
                  <a:lnTo>
                    <a:pt x="398105" y="1410008"/>
                  </a:lnTo>
                  <a:lnTo>
                    <a:pt x="438014" y="1429749"/>
                  </a:lnTo>
                  <a:lnTo>
                    <a:pt x="479173" y="1447135"/>
                  </a:lnTo>
                  <a:lnTo>
                    <a:pt x="521486" y="1462085"/>
                  </a:lnTo>
                  <a:lnTo>
                    <a:pt x="564861" y="1474514"/>
                  </a:lnTo>
                  <a:lnTo>
                    <a:pt x="609204" y="1484341"/>
                  </a:lnTo>
                  <a:lnTo>
                    <a:pt x="654422" y="1491482"/>
                  </a:lnTo>
                  <a:lnTo>
                    <a:pt x="700420" y="1495855"/>
                  </a:lnTo>
                  <a:lnTo>
                    <a:pt x="747105" y="1497376"/>
                  </a:lnTo>
                  <a:lnTo>
                    <a:pt x="794384" y="1495964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3693" y="8461230"/>
              <a:ext cx="1683236" cy="1414165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504624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pic>
        <p:nvPicPr>
          <p:cNvPr id="65" name="Imagen 64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2576" y="2775317"/>
            <a:ext cx="935395" cy="489002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136" y="3704952"/>
            <a:ext cx="571630" cy="711362"/>
          </a:xfrm>
          <a:prstGeom prst="rect">
            <a:avLst/>
          </a:prstGeom>
        </p:spPr>
      </p:pic>
      <p:sp>
        <p:nvSpPr>
          <p:cNvPr id="67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582499" y="5897058"/>
            <a:ext cx="472313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térmica Ally sublimable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T689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82499" y="6763322"/>
            <a:ext cx="2298065" cy="86113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 x 23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95199" y="2036181"/>
            <a:ext cx="5001801" cy="7996611"/>
            <a:chOff x="7595199" y="2036181"/>
            <a:chExt cx="5001801" cy="7996611"/>
          </a:xfrm>
        </p:grpSpPr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32055" y="8567847"/>
              <a:ext cx="1464876" cy="14648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80013" y="2036181"/>
              <a:ext cx="1144071" cy="375985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132055" y="8567847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200"/>
              <a:ext cx="134980" cy="13612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0936" y="7462785"/>
              <a:ext cx="101124" cy="1570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4" y="8426707"/>
              <a:ext cx="157995" cy="1579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8216338"/>
              <a:ext cx="158005" cy="15799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795598"/>
              <a:ext cx="158005" cy="158005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803299" y="7733465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450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595199" y="7679530"/>
            <a:ext cx="2974975" cy="1376680"/>
            <a:chOff x="7595199" y="7679530"/>
            <a:chExt cx="2974975" cy="1376680"/>
          </a:xfrm>
        </p:grpSpPr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8005969"/>
              <a:ext cx="158005" cy="15799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059530" y="88558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17779" y="8794147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794158"/>
              <a:ext cx="260915" cy="26176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794149"/>
              <a:ext cx="390979" cy="26177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679530"/>
              <a:ext cx="131283" cy="163372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0425979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Impresión Digital 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580941" y="1685650"/>
            <a:ext cx="10151745" cy="8595360"/>
            <a:chOff x="1580941" y="1685650"/>
            <a:chExt cx="10151745" cy="8595360"/>
          </a:xfrm>
        </p:grpSpPr>
        <p:pic>
          <p:nvPicPr>
            <p:cNvPr id="28" name="object 28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53382"/>
              <a:ext cx="136121" cy="13612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242805"/>
              <a:ext cx="132969" cy="1572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822580" y="5897058"/>
            <a:ext cx="349377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Botella sublimable Hey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T620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22579" y="6763322"/>
            <a:ext cx="232854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6,6 x 23,2 cm.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Aluminio sublimable. </a:t>
            </a:r>
            <a: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/>
            </a:r>
            <a:br>
              <a:rPr lang="es-AR" sz="1150" dirty="0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</a:br>
            <a:r>
              <a:rPr sz="1150" b="1" dirty="0" err="1" smtClean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negro mate.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835279" y="2118500"/>
            <a:ext cx="5107078" cy="7998991"/>
            <a:chOff x="1835279" y="2118500"/>
            <a:chExt cx="5107078" cy="7998991"/>
          </a:xfrm>
        </p:grpSpPr>
        <p:pic>
          <p:nvPicPr>
            <p:cNvPr id="38" name="object 3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3418" y="2118500"/>
              <a:ext cx="1238555" cy="376951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5716" y="8507922"/>
              <a:ext cx="1464876" cy="146487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345716" y="8507922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923" y="8090323"/>
              <a:ext cx="1340434" cy="202716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5279" y="7971508"/>
              <a:ext cx="158005" cy="15800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299610" y="84006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57859" y="833894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9178" y="8338957"/>
              <a:ext cx="260915" cy="26176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5284" y="8338949"/>
              <a:ext cx="390978" cy="26176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677453"/>
              <a:ext cx="153467" cy="16753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473270"/>
              <a:ext cx="136121" cy="13612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462401"/>
              <a:ext cx="135597" cy="15786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253382"/>
              <a:ext cx="136121" cy="1361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242243"/>
              <a:ext cx="132121" cy="158400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2043379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600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70042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1844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Impresión 360° Digital 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713122" y="1685650"/>
            <a:ext cx="13871575" cy="8595360"/>
            <a:chOff x="4713122" y="1685650"/>
            <a:chExt cx="13871575" cy="8595360"/>
          </a:xfrm>
        </p:grpSpPr>
        <p:pic>
          <p:nvPicPr>
            <p:cNvPr id="57" name="object 57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2" y="7899419"/>
              <a:ext cx="131284" cy="16337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312892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051958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19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86760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13332324" y="5897058"/>
            <a:ext cx="324802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Taza sublimable Mika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T738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13345024" y="2667625"/>
            <a:ext cx="4999955" cy="7470620"/>
            <a:chOff x="13345024" y="2667625"/>
            <a:chExt cx="4999955" cy="7470620"/>
          </a:xfrm>
        </p:grpSpPr>
        <p:pic>
          <p:nvPicPr>
            <p:cNvPr id="64" name="object 64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82840" y="2667625"/>
              <a:ext cx="2814500" cy="270443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95608" y="8583312"/>
              <a:ext cx="1464876" cy="146487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6595608" y="8583312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4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51791" y="8599019"/>
              <a:ext cx="1193188" cy="153922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4" y="7971508"/>
              <a:ext cx="158005" cy="15800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8" y="8338946"/>
              <a:ext cx="195075" cy="157067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133323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794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11,8 x 9,3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Cerámica gres, corcho y plástico.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3553124" y="7942774"/>
            <a:ext cx="52070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380 ml.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3577225" y="8310198"/>
            <a:ext cx="1480185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Apta para microondas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13345028" y="6863503"/>
            <a:ext cx="4371975" cy="2714625"/>
            <a:chOff x="13345028" y="6863503"/>
            <a:chExt cx="4371975" cy="2714625"/>
          </a:xfrm>
        </p:grpSpPr>
        <p:sp>
          <p:nvSpPr>
            <p:cNvPr id="74" name="object 74"/>
            <p:cNvSpPr/>
            <p:nvPr/>
          </p:nvSpPr>
          <p:spPr>
            <a:xfrm>
              <a:off x="13809356" y="876807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3867604" y="870637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98924" y="8706381"/>
              <a:ext cx="260915" cy="26176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45028" y="8706372"/>
              <a:ext cx="390979" cy="26177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5973336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1672" y="7049200"/>
              <a:ext cx="134980" cy="13612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02083" y="7682674"/>
              <a:ext cx="101114" cy="15709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54695" y="7473271"/>
              <a:ext cx="136121" cy="13612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8" y="7462401"/>
              <a:ext cx="135597" cy="15786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21" y="7902173"/>
              <a:ext cx="157910" cy="15786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61311" y="7253382"/>
              <a:ext cx="136121" cy="13612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79815" y="7242243"/>
              <a:ext cx="132121" cy="158400"/>
            </a:xfrm>
            <a:prstGeom prst="rect">
              <a:avLst/>
            </a:prstGeom>
          </p:spPr>
        </p:pic>
      </p:grpSp>
      <p:sp>
        <p:nvSpPr>
          <p:cNvPr id="86" name="object 86"/>
          <p:cNvSpPr txBox="1"/>
          <p:nvPr/>
        </p:nvSpPr>
        <p:spPr>
          <a:xfrm>
            <a:off x="16167117" y="6827082"/>
            <a:ext cx="1903095" cy="146386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560705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Serigrafía Tampografía Impresión Digital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219710">
              <a:lnSpc>
                <a:spcPct val="100000"/>
              </a:lnSpc>
              <a:spcBef>
                <a:spcPts val="350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Sublimación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87" name="object 87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9810" y="8119307"/>
            <a:ext cx="131283" cy="163372"/>
          </a:xfrm>
          <a:prstGeom prst="rect">
            <a:avLst/>
          </a:prstGeom>
        </p:spPr>
      </p:pic>
      <p:sp>
        <p:nvSpPr>
          <p:cNvPr id="88" name="object 88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90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9533" y="2466418"/>
              <a:ext cx="2524080" cy="33283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66152" y="5236144"/>
              <a:ext cx="263269" cy="5889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4341" y="5236144"/>
              <a:ext cx="263275" cy="5889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82530" y="5236144"/>
              <a:ext cx="263277" cy="5889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82530" y="4542448"/>
              <a:ext cx="263277" cy="5889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4341" y="4542448"/>
              <a:ext cx="263276" cy="5889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66152" y="4542448"/>
              <a:ext cx="263269" cy="58898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596503" y="7681392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54750" y="7619686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6071" y="7619696"/>
              <a:ext cx="260913" cy="26176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057296" y="8569621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93337" y="8585320"/>
              <a:ext cx="854697" cy="143055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057296" y="8569621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93338" y="8025322"/>
              <a:ext cx="836655" cy="179819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235290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3626" y="7049199"/>
              <a:ext cx="134980" cy="13612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73" y="7242507"/>
              <a:ext cx="157921" cy="15786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62470" y="7253382"/>
              <a:ext cx="136121" cy="1361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6648" y="7693159"/>
              <a:ext cx="136121" cy="1361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72" y="7682289"/>
              <a:ext cx="135597" cy="15786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3265" y="7473270"/>
              <a:ext cx="136121" cy="13612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583807" y="5897058"/>
            <a:ext cx="2936240" cy="75882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Funda de neopreno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T469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83807" y="6763322"/>
            <a:ext cx="2031364" cy="68416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7,1 x 10 x 12,7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Neoprene.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429071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84201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DTF Textil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580941" y="1685650"/>
            <a:ext cx="8993505" cy="8595360"/>
            <a:chOff x="1580941" y="1685650"/>
            <a:chExt cx="8993505" cy="8595360"/>
          </a:xfrm>
        </p:grpSpPr>
        <p:pic>
          <p:nvPicPr>
            <p:cNvPr id="32" name="object 32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1771" y="7462131"/>
              <a:ext cx="132121" cy="15840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1133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856233" y="5897058"/>
            <a:ext cx="397510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Posavasos de RPET Koster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T683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407414" y="1685650"/>
            <a:ext cx="16177260" cy="8595360"/>
            <a:chOff x="2407414" y="1685650"/>
            <a:chExt cx="16177260" cy="8595360"/>
          </a:xfrm>
        </p:grpSpPr>
        <p:pic>
          <p:nvPicPr>
            <p:cNvPr id="39" name="object 3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7414" y="2722440"/>
              <a:ext cx="3813179" cy="312846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507716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3974" y="8569620"/>
              <a:ext cx="1464876" cy="146487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313974" y="8569620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684351" y="1463315"/>
                  </a:lnTo>
                  <a:lnTo>
                    <a:pt x="637084" y="1458698"/>
                  </a:lnTo>
                  <a:lnTo>
                    <a:pt x="590735" y="1451120"/>
                  </a:lnTo>
                  <a:lnTo>
                    <a:pt x="545400" y="1440680"/>
                  </a:lnTo>
                  <a:lnTo>
                    <a:pt x="501177" y="1427475"/>
                  </a:lnTo>
                  <a:lnTo>
                    <a:pt x="458164" y="1411601"/>
                  </a:lnTo>
                  <a:lnTo>
                    <a:pt x="416457" y="1393157"/>
                  </a:lnTo>
                  <a:lnTo>
                    <a:pt x="376153" y="1372240"/>
                  </a:lnTo>
                  <a:lnTo>
                    <a:pt x="337351" y="1348946"/>
                  </a:lnTo>
                  <a:lnTo>
                    <a:pt x="300147" y="1323373"/>
                  </a:lnTo>
                  <a:lnTo>
                    <a:pt x="264638" y="1295619"/>
                  </a:lnTo>
                  <a:lnTo>
                    <a:pt x="230922" y="1265780"/>
                  </a:lnTo>
                  <a:lnTo>
                    <a:pt x="199096" y="1233954"/>
                  </a:lnTo>
                  <a:lnTo>
                    <a:pt x="169257" y="1200238"/>
                  </a:lnTo>
                  <a:lnTo>
                    <a:pt x="141503" y="1164729"/>
                  </a:lnTo>
                  <a:lnTo>
                    <a:pt x="115930" y="1127525"/>
                  </a:lnTo>
                  <a:lnTo>
                    <a:pt x="92636" y="1088723"/>
                  </a:lnTo>
                  <a:lnTo>
                    <a:pt x="71719" y="1048419"/>
                  </a:lnTo>
                  <a:lnTo>
                    <a:pt x="53275" y="1006712"/>
                  </a:lnTo>
                  <a:lnTo>
                    <a:pt x="37401" y="963699"/>
                  </a:lnTo>
                  <a:lnTo>
                    <a:pt x="24196" y="919476"/>
                  </a:lnTo>
                  <a:lnTo>
                    <a:pt x="13756" y="874141"/>
                  </a:lnTo>
                  <a:lnTo>
                    <a:pt x="6178" y="827792"/>
                  </a:lnTo>
                  <a:lnTo>
                    <a:pt x="1560" y="780525"/>
                  </a:lnTo>
                  <a:lnTo>
                    <a:pt x="0" y="732438"/>
                  </a:lnTo>
                  <a:lnTo>
                    <a:pt x="1560" y="684351"/>
                  </a:lnTo>
                  <a:lnTo>
                    <a:pt x="6178" y="637084"/>
                  </a:lnTo>
                  <a:lnTo>
                    <a:pt x="13756" y="590735"/>
                  </a:lnTo>
                  <a:lnTo>
                    <a:pt x="24196" y="545400"/>
                  </a:lnTo>
                  <a:lnTo>
                    <a:pt x="37401" y="501177"/>
                  </a:lnTo>
                  <a:lnTo>
                    <a:pt x="53275" y="458164"/>
                  </a:lnTo>
                  <a:lnTo>
                    <a:pt x="71719" y="416457"/>
                  </a:lnTo>
                  <a:lnTo>
                    <a:pt x="92636" y="376153"/>
                  </a:lnTo>
                  <a:lnTo>
                    <a:pt x="115930" y="337351"/>
                  </a:lnTo>
                  <a:lnTo>
                    <a:pt x="141503" y="300147"/>
                  </a:lnTo>
                  <a:lnTo>
                    <a:pt x="169257" y="264638"/>
                  </a:lnTo>
                  <a:lnTo>
                    <a:pt x="199096" y="230922"/>
                  </a:lnTo>
                  <a:lnTo>
                    <a:pt x="230922" y="199096"/>
                  </a:lnTo>
                  <a:lnTo>
                    <a:pt x="264638" y="169257"/>
                  </a:lnTo>
                  <a:lnTo>
                    <a:pt x="300147" y="141503"/>
                  </a:lnTo>
                  <a:lnTo>
                    <a:pt x="337351" y="115930"/>
                  </a:lnTo>
                  <a:lnTo>
                    <a:pt x="376153" y="92636"/>
                  </a:lnTo>
                  <a:lnTo>
                    <a:pt x="416457" y="71719"/>
                  </a:lnTo>
                  <a:lnTo>
                    <a:pt x="458164" y="53275"/>
                  </a:lnTo>
                  <a:lnTo>
                    <a:pt x="501177" y="37401"/>
                  </a:lnTo>
                  <a:lnTo>
                    <a:pt x="545400" y="24196"/>
                  </a:lnTo>
                  <a:lnTo>
                    <a:pt x="590735" y="13756"/>
                  </a:lnTo>
                  <a:lnTo>
                    <a:pt x="637084" y="6178"/>
                  </a:lnTo>
                  <a:lnTo>
                    <a:pt x="684351" y="1560"/>
                  </a:lnTo>
                  <a:lnTo>
                    <a:pt x="732438" y="0"/>
                  </a:lnTo>
                  <a:lnTo>
                    <a:pt x="780525" y="1560"/>
                  </a:lnTo>
                  <a:lnTo>
                    <a:pt x="827792" y="6178"/>
                  </a:lnTo>
                  <a:lnTo>
                    <a:pt x="874141" y="13756"/>
                  </a:lnTo>
                  <a:lnTo>
                    <a:pt x="919476" y="24196"/>
                  </a:lnTo>
                  <a:lnTo>
                    <a:pt x="963699" y="37401"/>
                  </a:lnTo>
                  <a:lnTo>
                    <a:pt x="1006712" y="53275"/>
                  </a:lnTo>
                  <a:lnTo>
                    <a:pt x="1048419" y="71719"/>
                  </a:lnTo>
                  <a:lnTo>
                    <a:pt x="1088723" y="92636"/>
                  </a:lnTo>
                  <a:lnTo>
                    <a:pt x="1127525" y="115930"/>
                  </a:lnTo>
                  <a:lnTo>
                    <a:pt x="1164729" y="141503"/>
                  </a:lnTo>
                  <a:lnTo>
                    <a:pt x="1200238" y="169257"/>
                  </a:lnTo>
                  <a:lnTo>
                    <a:pt x="1233954" y="199096"/>
                  </a:lnTo>
                  <a:lnTo>
                    <a:pt x="1265780" y="230922"/>
                  </a:lnTo>
                  <a:lnTo>
                    <a:pt x="1295619" y="264638"/>
                  </a:lnTo>
                  <a:lnTo>
                    <a:pt x="1323373" y="300147"/>
                  </a:lnTo>
                  <a:lnTo>
                    <a:pt x="1348946" y="337351"/>
                  </a:lnTo>
                  <a:lnTo>
                    <a:pt x="1372240" y="376153"/>
                  </a:lnTo>
                  <a:lnTo>
                    <a:pt x="1393157" y="416457"/>
                  </a:lnTo>
                  <a:lnTo>
                    <a:pt x="1411601" y="458164"/>
                  </a:lnTo>
                  <a:lnTo>
                    <a:pt x="1427475" y="501177"/>
                  </a:lnTo>
                  <a:lnTo>
                    <a:pt x="1440680" y="545400"/>
                  </a:lnTo>
                  <a:lnTo>
                    <a:pt x="1451120" y="590735"/>
                  </a:lnTo>
                  <a:lnTo>
                    <a:pt x="1458698" y="637084"/>
                  </a:lnTo>
                  <a:lnTo>
                    <a:pt x="1463315" y="684351"/>
                  </a:lnTo>
                  <a:lnTo>
                    <a:pt x="1464876" y="732438"/>
                  </a:lnTo>
                  <a:lnTo>
                    <a:pt x="1463315" y="780525"/>
                  </a:lnTo>
                  <a:lnTo>
                    <a:pt x="1458698" y="827792"/>
                  </a:lnTo>
                  <a:lnTo>
                    <a:pt x="1451120" y="874141"/>
                  </a:lnTo>
                  <a:lnTo>
                    <a:pt x="1440680" y="919476"/>
                  </a:lnTo>
                  <a:lnTo>
                    <a:pt x="1427475" y="963699"/>
                  </a:lnTo>
                  <a:lnTo>
                    <a:pt x="1411601" y="1006712"/>
                  </a:lnTo>
                  <a:lnTo>
                    <a:pt x="1393157" y="1048419"/>
                  </a:lnTo>
                  <a:lnTo>
                    <a:pt x="1372240" y="1088723"/>
                  </a:lnTo>
                  <a:lnTo>
                    <a:pt x="1348946" y="1127525"/>
                  </a:lnTo>
                  <a:lnTo>
                    <a:pt x="1323373" y="1164729"/>
                  </a:lnTo>
                  <a:lnTo>
                    <a:pt x="1295619" y="1200238"/>
                  </a:lnTo>
                  <a:lnTo>
                    <a:pt x="1265780" y="1233954"/>
                  </a:lnTo>
                  <a:lnTo>
                    <a:pt x="1233954" y="1265780"/>
                  </a:lnTo>
                  <a:lnTo>
                    <a:pt x="1200238" y="1295619"/>
                  </a:lnTo>
                  <a:lnTo>
                    <a:pt x="1164729" y="1323373"/>
                  </a:lnTo>
                  <a:lnTo>
                    <a:pt x="1127525" y="1348946"/>
                  </a:lnTo>
                  <a:lnTo>
                    <a:pt x="1088723" y="1372240"/>
                  </a:lnTo>
                  <a:lnTo>
                    <a:pt x="1048419" y="1393157"/>
                  </a:lnTo>
                  <a:lnTo>
                    <a:pt x="1006712" y="1411601"/>
                  </a:lnTo>
                  <a:lnTo>
                    <a:pt x="963699" y="1427475"/>
                  </a:lnTo>
                  <a:lnTo>
                    <a:pt x="919476" y="1440680"/>
                  </a:lnTo>
                  <a:lnTo>
                    <a:pt x="874141" y="1451120"/>
                  </a:lnTo>
                  <a:lnTo>
                    <a:pt x="827792" y="1458698"/>
                  </a:lnTo>
                  <a:lnTo>
                    <a:pt x="780525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6624" y="8579446"/>
              <a:ext cx="1146520" cy="12317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9574" y="8569620"/>
              <a:ext cx="1464876" cy="146487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659574" y="8569620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684351" y="1463315"/>
                  </a:lnTo>
                  <a:lnTo>
                    <a:pt x="637084" y="1458698"/>
                  </a:lnTo>
                  <a:lnTo>
                    <a:pt x="590735" y="1451120"/>
                  </a:lnTo>
                  <a:lnTo>
                    <a:pt x="545400" y="1440680"/>
                  </a:lnTo>
                  <a:lnTo>
                    <a:pt x="501177" y="1427475"/>
                  </a:lnTo>
                  <a:lnTo>
                    <a:pt x="458164" y="1411601"/>
                  </a:lnTo>
                  <a:lnTo>
                    <a:pt x="416457" y="1393157"/>
                  </a:lnTo>
                  <a:lnTo>
                    <a:pt x="376153" y="1372240"/>
                  </a:lnTo>
                  <a:lnTo>
                    <a:pt x="337351" y="1348946"/>
                  </a:lnTo>
                  <a:lnTo>
                    <a:pt x="300147" y="1323373"/>
                  </a:lnTo>
                  <a:lnTo>
                    <a:pt x="264638" y="1295619"/>
                  </a:lnTo>
                  <a:lnTo>
                    <a:pt x="230922" y="1265780"/>
                  </a:lnTo>
                  <a:lnTo>
                    <a:pt x="199096" y="1233954"/>
                  </a:lnTo>
                  <a:lnTo>
                    <a:pt x="169257" y="1200238"/>
                  </a:lnTo>
                  <a:lnTo>
                    <a:pt x="141503" y="1164729"/>
                  </a:lnTo>
                  <a:lnTo>
                    <a:pt x="115930" y="1127525"/>
                  </a:lnTo>
                  <a:lnTo>
                    <a:pt x="92636" y="1088723"/>
                  </a:lnTo>
                  <a:lnTo>
                    <a:pt x="71719" y="1048419"/>
                  </a:lnTo>
                  <a:lnTo>
                    <a:pt x="53275" y="1006712"/>
                  </a:lnTo>
                  <a:lnTo>
                    <a:pt x="37401" y="963699"/>
                  </a:lnTo>
                  <a:lnTo>
                    <a:pt x="24196" y="919476"/>
                  </a:lnTo>
                  <a:lnTo>
                    <a:pt x="13756" y="874141"/>
                  </a:lnTo>
                  <a:lnTo>
                    <a:pt x="6178" y="827792"/>
                  </a:lnTo>
                  <a:lnTo>
                    <a:pt x="1560" y="780525"/>
                  </a:lnTo>
                  <a:lnTo>
                    <a:pt x="0" y="732438"/>
                  </a:lnTo>
                  <a:lnTo>
                    <a:pt x="1560" y="684351"/>
                  </a:lnTo>
                  <a:lnTo>
                    <a:pt x="6178" y="637084"/>
                  </a:lnTo>
                  <a:lnTo>
                    <a:pt x="13756" y="590735"/>
                  </a:lnTo>
                  <a:lnTo>
                    <a:pt x="24196" y="545400"/>
                  </a:lnTo>
                  <a:lnTo>
                    <a:pt x="37401" y="501177"/>
                  </a:lnTo>
                  <a:lnTo>
                    <a:pt x="53275" y="458164"/>
                  </a:lnTo>
                  <a:lnTo>
                    <a:pt x="71719" y="416457"/>
                  </a:lnTo>
                  <a:lnTo>
                    <a:pt x="92636" y="376153"/>
                  </a:lnTo>
                  <a:lnTo>
                    <a:pt x="115930" y="337351"/>
                  </a:lnTo>
                  <a:lnTo>
                    <a:pt x="141503" y="300147"/>
                  </a:lnTo>
                  <a:lnTo>
                    <a:pt x="169257" y="264638"/>
                  </a:lnTo>
                  <a:lnTo>
                    <a:pt x="199096" y="230922"/>
                  </a:lnTo>
                  <a:lnTo>
                    <a:pt x="230922" y="199096"/>
                  </a:lnTo>
                  <a:lnTo>
                    <a:pt x="264638" y="169257"/>
                  </a:lnTo>
                  <a:lnTo>
                    <a:pt x="300147" y="141503"/>
                  </a:lnTo>
                  <a:lnTo>
                    <a:pt x="337351" y="115930"/>
                  </a:lnTo>
                  <a:lnTo>
                    <a:pt x="376153" y="92636"/>
                  </a:lnTo>
                  <a:lnTo>
                    <a:pt x="416457" y="71719"/>
                  </a:lnTo>
                  <a:lnTo>
                    <a:pt x="458164" y="53275"/>
                  </a:lnTo>
                  <a:lnTo>
                    <a:pt x="501177" y="37401"/>
                  </a:lnTo>
                  <a:lnTo>
                    <a:pt x="545400" y="24196"/>
                  </a:lnTo>
                  <a:lnTo>
                    <a:pt x="590735" y="13756"/>
                  </a:lnTo>
                  <a:lnTo>
                    <a:pt x="637084" y="6178"/>
                  </a:lnTo>
                  <a:lnTo>
                    <a:pt x="684351" y="1560"/>
                  </a:lnTo>
                  <a:lnTo>
                    <a:pt x="732438" y="0"/>
                  </a:lnTo>
                  <a:lnTo>
                    <a:pt x="780525" y="1560"/>
                  </a:lnTo>
                  <a:lnTo>
                    <a:pt x="827792" y="6178"/>
                  </a:lnTo>
                  <a:lnTo>
                    <a:pt x="874141" y="13756"/>
                  </a:lnTo>
                  <a:lnTo>
                    <a:pt x="919476" y="24196"/>
                  </a:lnTo>
                  <a:lnTo>
                    <a:pt x="963699" y="37401"/>
                  </a:lnTo>
                  <a:lnTo>
                    <a:pt x="1006712" y="53275"/>
                  </a:lnTo>
                  <a:lnTo>
                    <a:pt x="1048419" y="71719"/>
                  </a:lnTo>
                  <a:lnTo>
                    <a:pt x="1088723" y="92636"/>
                  </a:lnTo>
                  <a:lnTo>
                    <a:pt x="1127525" y="115930"/>
                  </a:lnTo>
                  <a:lnTo>
                    <a:pt x="1164729" y="141503"/>
                  </a:lnTo>
                  <a:lnTo>
                    <a:pt x="1200238" y="169257"/>
                  </a:lnTo>
                  <a:lnTo>
                    <a:pt x="1233954" y="199096"/>
                  </a:lnTo>
                  <a:lnTo>
                    <a:pt x="1265780" y="230922"/>
                  </a:lnTo>
                  <a:lnTo>
                    <a:pt x="1295619" y="264638"/>
                  </a:lnTo>
                  <a:lnTo>
                    <a:pt x="1323373" y="300147"/>
                  </a:lnTo>
                  <a:lnTo>
                    <a:pt x="1348946" y="337351"/>
                  </a:lnTo>
                  <a:lnTo>
                    <a:pt x="1372240" y="376153"/>
                  </a:lnTo>
                  <a:lnTo>
                    <a:pt x="1393157" y="416457"/>
                  </a:lnTo>
                  <a:lnTo>
                    <a:pt x="1411601" y="458164"/>
                  </a:lnTo>
                  <a:lnTo>
                    <a:pt x="1427475" y="501177"/>
                  </a:lnTo>
                  <a:lnTo>
                    <a:pt x="1440680" y="545400"/>
                  </a:lnTo>
                  <a:lnTo>
                    <a:pt x="1451120" y="590735"/>
                  </a:lnTo>
                  <a:lnTo>
                    <a:pt x="1458698" y="637084"/>
                  </a:lnTo>
                  <a:lnTo>
                    <a:pt x="1463315" y="684351"/>
                  </a:lnTo>
                  <a:lnTo>
                    <a:pt x="1464876" y="732438"/>
                  </a:lnTo>
                  <a:lnTo>
                    <a:pt x="1463315" y="780525"/>
                  </a:lnTo>
                  <a:lnTo>
                    <a:pt x="1458698" y="827792"/>
                  </a:lnTo>
                  <a:lnTo>
                    <a:pt x="1451120" y="874141"/>
                  </a:lnTo>
                  <a:lnTo>
                    <a:pt x="1440680" y="919476"/>
                  </a:lnTo>
                  <a:lnTo>
                    <a:pt x="1427475" y="963699"/>
                  </a:lnTo>
                  <a:lnTo>
                    <a:pt x="1411601" y="1006712"/>
                  </a:lnTo>
                  <a:lnTo>
                    <a:pt x="1393157" y="1048419"/>
                  </a:lnTo>
                  <a:lnTo>
                    <a:pt x="1372240" y="1088723"/>
                  </a:lnTo>
                  <a:lnTo>
                    <a:pt x="1348946" y="1127525"/>
                  </a:lnTo>
                  <a:lnTo>
                    <a:pt x="1323373" y="1164729"/>
                  </a:lnTo>
                  <a:lnTo>
                    <a:pt x="1295619" y="1200238"/>
                  </a:lnTo>
                  <a:lnTo>
                    <a:pt x="1265780" y="1233954"/>
                  </a:lnTo>
                  <a:lnTo>
                    <a:pt x="1233954" y="1265780"/>
                  </a:lnTo>
                  <a:lnTo>
                    <a:pt x="1200238" y="1295619"/>
                  </a:lnTo>
                  <a:lnTo>
                    <a:pt x="1164729" y="1323373"/>
                  </a:lnTo>
                  <a:lnTo>
                    <a:pt x="1127525" y="1348946"/>
                  </a:lnTo>
                  <a:lnTo>
                    <a:pt x="1088723" y="1372240"/>
                  </a:lnTo>
                  <a:lnTo>
                    <a:pt x="1048419" y="1393157"/>
                  </a:lnTo>
                  <a:lnTo>
                    <a:pt x="1006712" y="1411601"/>
                  </a:lnTo>
                  <a:lnTo>
                    <a:pt x="963699" y="1427475"/>
                  </a:lnTo>
                  <a:lnTo>
                    <a:pt x="919476" y="1440680"/>
                  </a:lnTo>
                  <a:lnTo>
                    <a:pt x="874141" y="1451120"/>
                  </a:lnTo>
                  <a:lnTo>
                    <a:pt x="827792" y="1458698"/>
                  </a:lnTo>
                  <a:lnTo>
                    <a:pt x="780525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128920" y="176800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7"/>
              <a:ext cx="5455331" cy="41200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3051958" y="1691047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6052" y="7049200"/>
              <a:ext cx="134980" cy="13612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9076" y="7693159"/>
              <a:ext cx="136121" cy="13612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4198" y="7682289"/>
              <a:ext cx="135597" cy="15786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4202" y="7902172"/>
              <a:ext cx="157911" cy="15786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5691" y="7473270"/>
              <a:ext cx="136121" cy="13612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4196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4701496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868931" y="7242805"/>
            <a:ext cx="4139565" cy="1568450"/>
            <a:chOff x="1868931" y="7242805"/>
            <a:chExt cx="4139565" cy="1568450"/>
          </a:xfrm>
        </p:grpSpPr>
        <p:pic>
          <p:nvPicPr>
            <p:cNvPr id="60" name="object 60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1933" y="7253382"/>
              <a:ext cx="136121" cy="13612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4191" y="7242805"/>
              <a:ext cx="132969" cy="157272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868931" y="8611030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927180" y="854932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8499" y="8549334"/>
              <a:ext cx="260915" cy="26176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2832" y="8549383"/>
              <a:ext cx="266638" cy="26171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8932" y="7971507"/>
              <a:ext cx="157995" cy="15800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8931" y="8181884"/>
              <a:ext cx="157995" cy="157995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856233" y="6763322"/>
            <a:ext cx="1611630" cy="5071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9 x 9 x 0,5 cm.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xfrm>
            <a:off x="751673" y="10824665"/>
            <a:ext cx="11770567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1856233" y="7250976"/>
            <a:ext cx="77152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650927" y="7279381"/>
            <a:ext cx="1214755" cy="153888"/>
          </a:xfrm>
          <a:prstGeom prst="rect">
            <a:avLst/>
          </a:prstGeom>
          <a:solidFill>
            <a:srgbClr val="DCF8C5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35"/>
              </a:lnSpc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Fieltro de plástico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868933" y="7455293"/>
            <a:ext cx="605790" cy="153888"/>
          </a:xfrm>
          <a:prstGeom prst="rect">
            <a:avLst/>
          </a:prstGeom>
          <a:solidFill>
            <a:srgbClr val="DCF8C5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35"/>
              </a:lnSpc>
            </a:pPr>
            <a:r>
              <a:rPr sz="1150" dirty="0">
                <a:solidFill>
                  <a:srgbClr val="0B4651"/>
                </a:solidFill>
                <a:latin typeface="Roboto" panose="02000000000000000000" pitchFamily="2" charset="0"/>
                <a:cs typeface="Gill Sans MT"/>
              </a:rPr>
              <a:t>reciclado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497678" y="7426886"/>
            <a:ext cx="63817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y Bambú.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856233" y="7602797"/>
            <a:ext cx="2298065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077028" y="7909369"/>
            <a:ext cx="491490" cy="440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RPET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Bambú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pic>
        <p:nvPicPr>
          <p:cNvPr id="77" name="Imagen 76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204" y="4648785"/>
            <a:ext cx="797316" cy="594000"/>
          </a:xfrm>
          <a:prstGeom prst="rect">
            <a:avLst/>
          </a:prstGeom>
        </p:spPr>
      </p:pic>
      <p:pic>
        <p:nvPicPr>
          <p:cNvPr id="78" name="Imagen 77"/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4638" y="3729194"/>
            <a:ext cx="801900" cy="59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448706" y="1887442"/>
            <a:ext cx="12278995" cy="9044305"/>
            <a:chOff x="7448706" y="1887442"/>
            <a:chExt cx="1227899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08331" y="4696642"/>
              <a:ext cx="379182" cy="53240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39871" y="4696642"/>
              <a:ext cx="379178" cy="53240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76787" y="4696641"/>
              <a:ext cx="379187" cy="5324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39871" y="5281409"/>
              <a:ext cx="379178" cy="532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76786" y="5281409"/>
              <a:ext cx="379179" cy="532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08331" y="5281409"/>
              <a:ext cx="379182" cy="532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9669" y="2240769"/>
              <a:ext cx="2544760" cy="35730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57715" y="8572717"/>
              <a:ext cx="1464876" cy="146487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057715" y="8572717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56255" y="8588423"/>
              <a:ext cx="1079746" cy="14334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7" y="8602617"/>
              <a:ext cx="157995" cy="15799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8" y="8392248"/>
              <a:ext cx="158005" cy="15799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8" y="7971508"/>
              <a:ext cx="158005" cy="15800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8" y="8181880"/>
              <a:ext cx="158005" cy="15799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059530" y="90317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17778" y="897005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8" y="8970069"/>
              <a:ext cx="260915" cy="2617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2" y="8970061"/>
              <a:ext cx="390979" cy="26177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4" y="7049199"/>
              <a:ext cx="134980" cy="1361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3" y="7897341"/>
              <a:ext cx="153467" cy="1675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693159"/>
              <a:ext cx="136121" cy="1361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1" y="7682289"/>
              <a:ext cx="135597" cy="15786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473270"/>
              <a:ext cx="136121" cy="1361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9" y="7462132"/>
              <a:ext cx="132121" cy="15840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594279" y="5897058"/>
            <a:ext cx="313118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térmico Mallow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T650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82499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40132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8,8 x 11,5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y poliestireno.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803294" y="7909373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350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 hs bebidas calientes 10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425979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1844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360°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580941" y="1685650"/>
            <a:ext cx="10151745" cy="8595360"/>
            <a:chOff x="1580941" y="1685650"/>
            <a:chExt cx="10151745" cy="8595360"/>
          </a:xfrm>
        </p:grpSpPr>
        <p:pic>
          <p:nvPicPr>
            <p:cNvPr id="36" name="object 36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53382"/>
              <a:ext cx="136121" cy="13612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242805"/>
              <a:ext cx="132969" cy="1572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232198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63300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586339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854924" y="5897058"/>
            <a:ext cx="3072765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térmico Magno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T702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549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9273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8,8 x 24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867623" y="2113644"/>
            <a:ext cx="4904740" cy="7118350"/>
            <a:chOff x="1867623" y="2113644"/>
            <a:chExt cx="4904740" cy="7118350"/>
          </a:xfrm>
        </p:grpSpPr>
        <p:pic>
          <p:nvPicPr>
            <p:cNvPr id="46" name="object 46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5094" y="5214500"/>
              <a:ext cx="304702" cy="62825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2151" y="5214500"/>
              <a:ext cx="298987" cy="62825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3493" y="5214500"/>
              <a:ext cx="301312" cy="62825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1427" y="5217920"/>
              <a:ext cx="301312" cy="62141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159" y="5214500"/>
              <a:ext cx="301312" cy="62825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0826" y="5214500"/>
              <a:ext cx="301312" cy="62825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4505" y="2113644"/>
              <a:ext cx="1956380" cy="368869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602617"/>
              <a:ext cx="157995" cy="15799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392248"/>
              <a:ext cx="158005" cy="15799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7971508"/>
              <a:ext cx="158005" cy="15800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181880"/>
              <a:ext cx="158005" cy="15799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331956" y="90317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390204" y="897005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524" y="8970069"/>
              <a:ext cx="260915" cy="26176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9" y="8970060"/>
              <a:ext cx="390979" cy="26177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200"/>
              <a:ext cx="134980" cy="13612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693159"/>
              <a:ext cx="136121" cy="13612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682289"/>
              <a:ext cx="135597" cy="15786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902172"/>
              <a:ext cx="157912" cy="15786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2075720" y="7909373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880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70042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DTF UV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4508329" y="1685812"/>
            <a:ext cx="14076044" cy="8595360"/>
            <a:chOff x="4508329" y="1685812"/>
            <a:chExt cx="14076044" cy="8595360"/>
          </a:xfrm>
        </p:grpSpPr>
        <p:pic>
          <p:nvPicPr>
            <p:cNvPr id="70" name="object 70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53382"/>
              <a:ext cx="136121" cy="13612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42805"/>
              <a:ext cx="132969" cy="157272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341346" y="8357513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0"/>
                  </a:move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7051" y="8373221"/>
              <a:ext cx="1344314" cy="1433464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5341346" y="8357513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684351" y="1463315"/>
                  </a:lnTo>
                  <a:lnTo>
                    <a:pt x="637084" y="1458698"/>
                  </a:lnTo>
                  <a:lnTo>
                    <a:pt x="590735" y="1451120"/>
                  </a:lnTo>
                  <a:lnTo>
                    <a:pt x="545400" y="1440680"/>
                  </a:lnTo>
                  <a:lnTo>
                    <a:pt x="501177" y="1427475"/>
                  </a:lnTo>
                  <a:lnTo>
                    <a:pt x="458164" y="1411601"/>
                  </a:lnTo>
                  <a:lnTo>
                    <a:pt x="416457" y="1393157"/>
                  </a:lnTo>
                  <a:lnTo>
                    <a:pt x="376153" y="1372240"/>
                  </a:lnTo>
                  <a:lnTo>
                    <a:pt x="337351" y="1348946"/>
                  </a:lnTo>
                  <a:lnTo>
                    <a:pt x="300147" y="1323373"/>
                  </a:lnTo>
                  <a:lnTo>
                    <a:pt x="264638" y="1295619"/>
                  </a:lnTo>
                  <a:lnTo>
                    <a:pt x="230922" y="1265780"/>
                  </a:lnTo>
                  <a:lnTo>
                    <a:pt x="199096" y="1233954"/>
                  </a:lnTo>
                  <a:lnTo>
                    <a:pt x="169257" y="1200238"/>
                  </a:lnTo>
                  <a:lnTo>
                    <a:pt x="141503" y="1164729"/>
                  </a:lnTo>
                  <a:lnTo>
                    <a:pt x="115930" y="1127525"/>
                  </a:lnTo>
                  <a:lnTo>
                    <a:pt x="92636" y="1088723"/>
                  </a:lnTo>
                  <a:lnTo>
                    <a:pt x="71719" y="1048419"/>
                  </a:lnTo>
                  <a:lnTo>
                    <a:pt x="53275" y="1006712"/>
                  </a:lnTo>
                  <a:lnTo>
                    <a:pt x="37401" y="963699"/>
                  </a:lnTo>
                  <a:lnTo>
                    <a:pt x="24196" y="919476"/>
                  </a:lnTo>
                  <a:lnTo>
                    <a:pt x="13756" y="874141"/>
                  </a:lnTo>
                  <a:lnTo>
                    <a:pt x="6178" y="827792"/>
                  </a:lnTo>
                  <a:lnTo>
                    <a:pt x="1560" y="780525"/>
                  </a:lnTo>
                  <a:lnTo>
                    <a:pt x="0" y="732438"/>
                  </a:lnTo>
                  <a:lnTo>
                    <a:pt x="1560" y="684351"/>
                  </a:lnTo>
                  <a:lnTo>
                    <a:pt x="6178" y="637084"/>
                  </a:lnTo>
                  <a:lnTo>
                    <a:pt x="13756" y="590735"/>
                  </a:lnTo>
                  <a:lnTo>
                    <a:pt x="24196" y="545400"/>
                  </a:lnTo>
                  <a:lnTo>
                    <a:pt x="37401" y="501177"/>
                  </a:lnTo>
                  <a:lnTo>
                    <a:pt x="53275" y="458164"/>
                  </a:lnTo>
                  <a:lnTo>
                    <a:pt x="71719" y="416457"/>
                  </a:lnTo>
                  <a:lnTo>
                    <a:pt x="92636" y="376153"/>
                  </a:lnTo>
                  <a:lnTo>
                    <a:pt x="115930" y="337351"/>
                  </a:lnTo>
                  <a:lnTo>
                    <a:pt x="141503" y="300147"/>
                  </a:lnTo>
                  <a:lnTo>
                    <a:pt x="169257" y="264638"/>
                  </a:lnTo>
                  <a:lnTo>
                    <a:pt x="199096" y="230922"/>
                  </a:lnTo>
                  <a:lnTo>
                    <a:pt x="230922" y="199096"/>
                  </a:lnTo>
                  <a:lnTo>
                    <a:pt x="264638" y="169257"/>
                  </a:lnTo>
                  <a:lnTo>
                    <a:pt x="300147" y="141503"/>
                  </a:lnTo>
                  <a:lnTo>
                    <a:pt x="337351" y="115930"/>
                  </a:lnTo>
                  <a:lnTo>
                    <a:pt x="376153" y="92636"/>
                  </a:lnTo>
                  <a:lnTo>
                    <a:pt x="416457" y="71719"/>
                  </a:lnTo>
                  <a:lnTo>
                    <a:pt x="458164" y="53275"/>
                  </a:lnTo>
                  <a:lnTo>
                    <a:pt x="501177" y="37401"/>
                  </a:lnTo>
                  <a:lnTo>
                    <a:pt x="545400" y="24196"/>
                  </a:lnTo>
                  <a:lnTo>
                    <a:pt x="590735" y="13756"/>
                  </a:lnTo>
                  <a:lnTo>
                    <a:pt x="637084" y="6178"/>
                  </a:lnTo>
                  <a:lnTo>
                    <a:pt x="684351" y="1560"/>
                  </a:lnTo>
                  <a:lnTo>
                    <a:pt x="732438" y="0"/>
                  </a:lnTo>
                  <a:lnTo>
                    <a:pt x="780525" y="1560"/>
                  </a:lnTo>
                  <a:lnTo>
                    <a:pt x="827792" y="6178"/>
                  </a:lnTo>
                  <a:lnTo>
                    <a:pt x="874141" y="13756"/>
                  </a:lnTo>
                  <a:lnTo>
                    <a:pt x="919476" y="24196"/>
                  </a:lnTo>
                  <a:lnTo>
                    <a:pt x="963699" y="37401"/>
                  </a:lnTo>
                  <a:lnTo>
                    <a:pt x="1006712" y="53275"/>
                  </a:lnTo>
                  <a:lnTo>
                    <a:pt x="1048419" y="71719"/>
                  </a:lnTo>
                  <a:lnTo>
                    <a:pt x="1088723" y="92636"/>
                  </a:lnTo>
                  <a:lnTo>
                    <a:pt x="1127525" y="115930"/>
                  </a:lnTo>
                  <a:lnTo>
                    <a:pt x="1164729" y="141503"/>
                  </a:lnTo>
                  <a:lnTo>
                    <a:pt x="1200238" y="169257"/>
                  </a:lnTo>
                  <a:lnTo>
                    <a:pt x="1233954" y="199096"/>
                  </a:lnTo>
                  <a:lnTo>
                    <a:pt x="1265780" y="230922"/>
                  </a:lnTo>
                  <a:lnTo>
                    <a:pt x="1295619" y="264638"/>
                  </a:lnTo>
                  <a:lnTo>
                    <a:pt x="1323373" y="300147"/>
                  </a:lnTo>
                  <a:lnTo>
                    <a:pt x="1348946" y="337351"/>
                  </a:lnTo>
                  <a:lnTo>
                    <a:pt x="1372240" y="376153"/>
                  </a:lnTo>
                  <a:lnTo>
                    <a:pt x="1393157" y="416457"/>
                  </a:lnTo>
                  <a:lnTo>
                    <a:pt x="1411601" y="458164"/>
                  </a:lnTo>
                  <a:lnTo>
                    <a:pt x="1427475" y="501177"/>
                  </a:lnTo>
                  <a:lnTo>
                    <a:pt x="1440680" y="545400"/>
                  </a:lnTo>
                  <a:lnTo>
                    <a:pt x="1451120" y="590735"/>
                  </a:lnTo>
                  <a:lnTo>
                    <a:pt x="1458698" y="637084"/>
                  </a:lnTo>
                  <a:lnTo>
                    <a:pt x="1463315" y="684351"/>
                  </a:lnTo>
                  <a:lnTo>
                    <a:pt x="1464876" y="732438"/>
                  </a:lnTo>
                  <a:lnTo>
                    <a:pt x="1463315" y="780525"/>
                  </a:lnTo>
                  <a:lnTo>
                    <a:pt x="1458698" y="827792"/>
                  </a:lnTo>
                  <a:lnTo>
                    <a:pt x="1451120" y="874141"/>
                  </a:lnTo>
                  <a:lnTo>
                    <a:pt x="1440680" y="919476"/>
                  </a:lnTo>
                  <a:lnTo>
                    <a:pt x="1427475" y="963699"/>
                  </a:lnTo>
                  <a:lnTo>
                    <a:pt x="1411601" y="1006712"/>
                  </a:lnTo>
                  <a:lnTo>
                    <a:pt x="1393157" y="1048419"/>
                  </a:lnTo>
                  <a:lnTo>
                    <a:pt x="1372240" y="1088723"/>
                  </a:lnTo>
                  <a:lnTo>
                    <a:pt x="1348946" y="1127525"/>
                  </a:lnTo>
                  <a:lnTo>
                    <a:pt x="1323373" y="1164729"/>
                  </a:lnTo>
                  <a:lnTo>
                    <a:pt x="1295619" y="1200238"/>
                  </a:lnTo>
                  <a:lnTo>
                    <a:pt x="1265780" y="1233954"/>
                  </a:lnTo>
                  <a:lnTo>
                    <a:pt x="1233954" y="1265780"/>
                  </a:lnTo>
                  <a:lnTo>
                    <a:pt x="1200238" y="1295619"/>
                  </a:lnTo>
                  <a:lnTo>
                    <a:pt x="1164729" y="1323373"/>
                  </a:lnTo>
                  <a:lnTo>
                    <a:pt x="1127525" y="1348946"/>
                  </a:lnTo>
                  <a:lnTo>
                    <a:pt x="1088723" y="1372240"/>
                  </a:lnTo>
                  <a:lnTo>
                    <a:pt x="1048419" y="1393157"/>
                  </a:lnTo>
                  <a:lnTo>
                    <a:pt x="1006712" y="1411601"/>
                  </a:lnTo>
                  <a:lnTo>
                    <a:pt x="963699" y="1427475"/>
                  </a:lnTo>
                  <a:lnTo>
                    <a:pt x="919476" y="1440680"/>
                  </a:lnTo>
                  <a:lnTo>
                    <a:pt x="874141" y="1451120"/>
                  </a:lnTo>
                  <a:lnTo>
                    <a:pt x="827792" y="1458698"/>
                  </a:lnTo>
                  <a:lnTo>
                    <a:pt x="780525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0747" y="8263938"/>
              <a:ext cx="970619" cy="1873174"/>
            </a:xfrm>
            <a:prstGeom prst="rect">
              <a:avLst/>
            </a:prstGeom>
          </p:spPr>
        </p:pic>
      </p:grp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pic>
        <p:nvPicPr>
          <p:cNvPr id="85" name="Imagen 84"/>
          <p:cNvPicPr>
            <a:picLocks noChangeAspect="1"/>
          </p:cNvPicPr>
          <p:nvPr/>
        </p:nvPicPr>
        <p:blipFill>
          <a:blip r:embed="rId4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646905" y="3823167"/>
            <a:ext cx="771429" cy="180000"/>
          </a:xfrm>
          <a:prstGeom prst="rect">
            <a:avLst/>
          </a:prstGeom>
        </p:spPr>
      </p:pic>
      <p:pic>
        <p:nvPicPr>
          <p:cNvPr id="86" name="Imagen 85"/>
          <p:cNvPicPr>
            <a:picLocks noChangeAspect="1"/>
          </p:cNvPicPr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9777" y="3632037"/>
            <a:ext cx="729730" cy="540000"/>
          </a:xfrm>
          <a:prstGeom prst="rect">
            <a:avLst/>
          </a:prstGeom>
        </p:spPr>
      </p:pic>
      <p:sp>
        <p:nvSpPr>
          <p:cNvPr id="87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7" cy="1028083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59907" y="489902"/>
            <a:ext cx="172529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solidFill>
                  <a:srgbClr val="00632C"/>
                </a:solidFill>
                <a:latin typeface="Sora SemiBold" pitchFamily="2" charset="0"/>
                <a:cs typeface="Sora SemiBold" pitchFamily="2" charset="0"/>
              </a:rPr>
              <a:t>Fiestas Patrias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56615" y="1887442"/>
            <a:ext cx="17971135" cy="9044305"/>
            <a:chOff x="1756615" y="1887442"/>
            <a:chExt cx="17971135" cy="9044305"/>
          </a:xfrm>
        </p:grpSpPr>
        <p:sp>
          <p:nvSpPr>
            <p:cNvPr id="5" name="object 5"/>
            <p:cNvSpPr/>
            <p:nvPr/>
          </p:nvSpPr>
          <p:spPr>
            <a:xfrm>
              <a:off x="19103492" y="10307952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5" h="624204">
                  <a:moveTo>
                    <a:pt x="498927" y="0"/>
                  </a:moveTo>
                  <a:lnTo>
                    <a:pt x="0" y="0"/>
                  </a:lnTo>
                  <a:lnTo>
                    <a:pt x="0" y="498916"/>
                  </a:lnTo>
                  <a:lnTo>
                    <a:pt x="9801" y="547473"/>
                  </a:lnTo>
                  <a:lnTo>
                    <a:pt x="36531" y="587123"/>
                  </a:lnTo>
                  <a:lnTo>
                    <a:pt x="76178" y="613854"/>
                  </a:lnTo>
                  <a:lnTo>
                    <a:pt x="124729" y="623656"/>
                  </a:lnTo>
                  <a:lnTo>
                    <a:pt x="623656" y="623656"/>
                  </a:lnTo>
                  <a:lnTo>
                    <a:pt x="623656" y="124729"/>
                  </a:lnTo>
                  <a:lnTo>
                    <a:pt x="613851" y="76178"/>
                  </a:lnTo>
                  <a:lnTo>
                    <a:pt x="587116" y="36531"/>
                  </a:lnTo>
                  <a:lnTo>
                    <a:pt x="547469" y="9801"/>
                  </a:lnTo>
                  <a:lnTo>
                    <a:pt x="498927" y="0"/>
                  </a:lnTo>
                  <a:close/>
                </a:path>
              </a:pathLst>
            </a:custGeom>
            <a:solidFill>
              <a:srgbClr val="D215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6615" y="1887442"/>
              <a:ext cx="5185743" cy="29108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02739" y="5215411"/>
              <a:ext cx="347908" cy="6282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8921" y="5215411"/>
              <a:ext cx="347911" cy="6282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5138" y="5215411"/>
              <a:ext cx="348052" cy="62824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84852" y="2074134"/>
              <a:ext cx="2055686" cy="37695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0768" y="8548015"/>
              <a:ext cx="1464876" cy="14648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410768" y="8548015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1807" y="8303181"/>
              <a:ext cx="1208130" cy="180615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602617"/>
              <a:ext cx="157995" cy="1579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8392248"/>
              <a:ext cx="158005" cy="1579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4" y="7971508"/>
              <a:ext cx="158005" cy="15800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3" y="8181880"/>
              <a:ext cx="158005" cy="15799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31956" y="9031764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4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4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90204" y="897005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4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524" y="8970069"/>
              <a:ext cx="260915" cy="26176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7629" y="8970061"/>
              <a:ext cx="390979" cy="26177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513565" y="6868900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4981" y="7049199"/>
              <a:ext cx="134980" cy="1361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30" y="7897341"/>
              <a:ext cx="153467" cy="16753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8006" y="7693159"/>
              <a:ext cx="136121" cy="13612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8" y="7682289"/>
              <a:ext cx="135597" cy="15786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621" y="7473270"/>
              <a:ext cx="136121" cy="13612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6" y="7462132"/>
              <a:ext cx="132121" cy="15840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854924" y="5897058"/>
            <a:ext cx="3346450" cy="75533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térmico Mug-Bar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T657</a:t>
            </a:r>
            <a:endParaRPr sz="1800" dirty="0">
              <a:latin typeface="Sora SemiBold" pitchFamily="2" charset="0"/>
              <a:cs typeface="Sora SemiBold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54924" y="6763322"/>
            <a:ext cx="2298065" cy="10381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 marR="292735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7,5 x 17 cm. </a:t>
            </a: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Materiales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Acero inoxidable y polipropileno.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075720" y="7909373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500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6 hs bebidas calientes 10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700425" y="6827082"/>
            <a:ext cx="1903095" cy="12355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21844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 Impresión 360° Digital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713123" y="1685650"/>
            <a:ext cx="8133080" cy="8595360"/>
            <a:chOff x="4713123" y="1685650"/>
            <a:chExt cx="8133080" cy="8595360"/>
          </a:xfrm>
        </p:grpSpPr>
        <p:pic>
          <p:nvPicPr>
            <p:cNvPr id="34" name="object 34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0862" y="7253382"/>
              <a:ext cx="136121" cy="13612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3123" y="7242805"/>
              <a:ext cx="132969" cy="15727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390874" y="1768008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4" y="181696"/>
                  </a:lnTo>
                  <a:lnTo>
                    <a:pt x="5404722" y="143079"/>
                  </a:lnTo>
                  <a:lnTo>
                    <a:pt x="5378279" y="108034"/>
                  </a:lnTo>
                  <a:lnTo>
                    <a:pt x="5347292" y="77048"/>
                  </a:lnTo>
                  <a:lnTo>
                    <a:pt x="5312247" y="50606"/>
                  </a:lnTo>
                  <a:lnTo>
                    <a:pt x="5273630" y="29194"/>
                  </a:lnTo>
                  <a:lnTo>
                    <a:pt x="5231926" y="13299"/>
                  </a:lnTo>
                  <a:lnTo>
                    <a:pt x="5187622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313913" y="1691047"/>
              <a:ext cx="5455920" cy="8513445"/>
            </a:xfrm>
            <a:custGeom>
              <a:avLst/>
              <a:gdLst/>
              <a:ahLst/>
              <a:cxnLst/>
              <a:rect l="l" t="t" r="r" b="b"/>
              <a:pathLst>
                <a:path w="5455920" h="851344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8198703"/>
                  </a:lnTo>
                  <a:lnTo>
                    <a:pt x="3405" y="8245123"/>
                  </a:lnTo>
                  <a:lnTo>
                    <a:pt x="13299" y="8289428"/>
                  </a:lnTo>
                  <a:lnTo>
                    <a:pt x="29194" y="8331133"/>
                  </a:lnTo>
                  <a:lnTo>
                    <a:pt x="50606" y="8369750"/>
                  </a:lnTo>
                  <a:lnTo>
                    <a:pt x="77048" y="8404795"/>
                  </a:lnTo>
                  <a:lnTo>
                    <a:pt x="108034" y="8435781"/>
                  </a:lnTo>
                  <a:lnTo>
                    <a:pt x="143079" y="8462223"/>
                  </a:lnTo>
                  <a:lnTo>
                    <a:pt x="181696" y="8483634"/>
                  </a:lnTo>
                  <a:lnTo>
                    <a:pt x="223400" y="8499530"/>
                  </a:lnTo>
                  <a:lnTo>
                    <a:pt x="267706" y="8509423"/>
                  </a:lnTo>
                  <a:lnTo>
                    <a:pt x="314126" y="8512829"/>
                  </a:lnTo>
                  <a:lnTo>
                    <a:pt x="5455331" y="8512829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8706" y="1887442"/>
              <a:ext cx="5185735" cy="291084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582499" y="5897058"/>
            <a:ext cx="2535555" cy="174022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570"/>
              </a:spcBef>
            </a:pPr>
            <a:r>
              <a:rPr sz="23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Mug térmico Big</a:t>
            </a:r>
            <a:endParaRPr sz="2300" dirty="0">
              <a:latin typeface="Sora SemiBold" pitchFamily="2" charset="0"/>
              <a:cs typeface="Sora SemiBold" pitchFamily="2" charset="0"/>
            </a:endParaRPr>
          </a:p>
          <a:p>
            <a:pPr marL="24130">
              <a:lnSpc>
                <a:spcPct val="100000"/>
              </a:lnSpc>
              <a:spcBef>
                <a:spcPts val="375"/>
              </a:spcBef>
            </a:pPr>
            <a:r>
              <a:rPr sz="1800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T564</a:t>
            </a:r>
            <a:endParaRPr sz="18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1595"/>
              </a:spcBef>
            </a:pPr>
            <a:r>
              <a:rPr sz="1200" dirty="0">
                <a:solidFill>
                  <a:srgbClr val="0B4651"/>
                </a:solidFill>
                <a:latin typeface="Sora SemiBold" pitchFamily="2" charset="0"/>
                <a:cs typeface="Sora SemiBold" pitchFamily="2" charset="0"/>
              </a:rPr>
              <a:t>Características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Medidas: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Ø 10 x 20 cm.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Material: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 Acero inoxidable.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50" b="1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Presentación</a:t>
            </a: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: Caja de regalo kraft.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7595198" y="2048901"/>
            <a:ext cx="4956175" cy="8054340"/>
            <a:chOff x="7595198" y="2048901"/>
            <a:chExt cx="4956175" cy="8054340"/>
          </a:xfrm>
        </p:grpSpPr>
        <p:pic>
          <p:nvPicPr>
            <p:cNvPr id="42" name="object 42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47312" y="5190164"/>
              <a:ext cx="302817" cy="62825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2485" y="5190747"/>
              <a:ext cx="302817" cy="62708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57656" y="5190164"/>
              <a:ext cx="302817" cy="62825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30403" y="2048901"/>
              <a:ext cx="1843294" cy="376951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0241" y="8480215"/>
              <a:ext cx="1464876" cy="1464876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070241" y="8480215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32438" y="1464876"/>
                  </a:moveTo>
                  <a:lnTo>
                    <a:pt x="780525" y="1463315"/>
                  </a:lnTo>
                  <a:lnTo>
                    <a:pt x="827792" y="1458698"/>
                  </a:lnTo>
                  <a:lnTo>
                    <a:pt x="874141" y="1451120"/>
                  </a:lnTo>
                  <a:lnTo>
                    <a:pt x="919476" y="1440680"/>
                  </a:lnTo>
                  <a:lnTo>
                    <a:pt x="963699" y="1427475"/>
                  </a:lnTo>
                  <a:lnTo>
                    <a:pt x="1006712" y="1411601"/>
                  </a:lnTo>
                  <a:lnTo>
                    <a:pt x="1048419" y="1393157"/>
                  </a:lnTo>
                  <a:lnTo>
                    <a:pt x="1088723" y="1372240"/>
                  </a:lnTo>
                  <a:lnTo>
                    <a:pt x="1127525" y="1348946"/>
                  </a:lnTo>
                  <a:lnTo>
                    <a:pt x="1164729" y="1323373"/>
                  </a:lnTo>
                  <a:lnTo>
                    <a:pt x="1200238" y="1295619"/>
                  </a:lnTo>
                  <a:lnTo>
                    <a:pt x="1233954" y="1265780"/>
                  </a:lnTo>
                  <a:lnTo>
                    <a:pt x="1265780" y="1233954"/>
                  </a:lnTo>
                  <a:lnTo>
                    <a:pt x="1295619" y="1200238"/>
                  </a:lnTo>
                  <a:lnTo>
                    <a:pt x="1323373" y="1164729"/>
                  </a:lnTo>
                  <a:lnTo>
                    <a:pt x="1348946" y="1127525"/>
                  </a:lnTo>
                  <a:lnTo>
                    <a:pt x="1372240" y="1088723"/>
                  </a:lnTo>
                  <a:lnTo>
                    <a:pt x="1393157" y="1048419"/>
                  </a:lnTo>
                  <a:lnTo>
                    <a:pt x="1411601" y="1006712"/>
                  </a:lnTo>
                  <a:lnTo>
                    <a:pt x="1427475" y="963699"/>
                  </a:lnTo>
                  <a:lnTo>
                    <a:pt x="1440680" y="919476"/>
                  </a:lnTo>
                  <a:lnTo>
                    <a:pt x="1451120" y="874141"/>
                  </a:lnTo>
                  <a:lnTo>
                    <a:pt x="1458698" y="827792"/>
                  </a:lnTo>
                  <a:lnTo>
                    <a:pt x="1463315" y="780525"/>
                  </a:lnTo>
                  <a:lnTo>
                    <a:pt x="1464876" y="732438"/>
                  </a:lnTo>
                  <a:lnTo>
                    <a:pt x="1463315" y="684351"/>
                  </a:lnTo>
                  <a:lnTo>
                    <a:pt x="1458698" y="637084"/>
                  </a:lnTo>
                  <a:lnTo>
                    <a:pt x="1451120" y="590735"/>
                  </a:lnTo>
                  <a:lnTo>
                    <a:pt x="1440680" y="545400"/>
                  </a:lnTo>
                  <a:lnTo>
                    <a:pt x="1427475" y="501177"/>
                  </a:lnTo>
                  <a:lnTo>
                    <a:pt x="1411601" y="458164"/>
                  </a:lnTo>
                  <a:lnTo>
                    <a:pt x="1393157" y="416457"/>
                  </a:lnTo>
                  <a:lnTo>
                    <a:pt x="1372240" y="376153"/>
                  </a:lnTo>
                  <a:lnTo>
                    <a:pt x="1348946" y="337351"/>
                  </a:lnTo>
                  <a:lnTo>
                    <a:pt x="1323373" y="300147"/>
                  </a:lnTo>
                  <a:lnTo>
                    <a:pt x="1295619" y="264638"/>
                  </a:lnTo>
                  <a:lnTo>
                    <a:pt x="1265780" y="230922"/>
                  </a:lnTo>
                  <a:lnTo>
                    <a:pt x="1233954" y="199096"/>
                  </a:lnTo>
                  <a:lnTo>
                    <a:pt x="1200238" y="169257"/>
                  </a:lnTo>
                  <a:lnTo>
                    <a:pt x="1164729" y="141503"/>
                  </a:lnTo>
                  <a:lnTo>
                    <a:pt x="1127525" y="115930"/>
                  </a:lnTo>
                  <a:lnTo>
                    <a:pt x="1088723" y="92636"/>
                  </a:lnTo>
                  <a:lnTo>
                    <a:pt x="1048419" y="71719"/>
                  </a:lnTo>
                  <a:lnTo>
                    <a:pt x="1006712" y="53275"/>
                  </a:lnTo>
                  <a:lnTo>
                    <a:pt x="963699" y="37401"/>
                  </a:lnTo>
                  <a:lnTo>
                    <a:pt x="919476" y="24196"/>
                  </a:lnTo>
                  <a:lnTo>
                    <a:pt x="874141" y="13756"/>
                  </a:lnTo>
                  <a:lnTo>
                    <a:pt x="827792" y="6178"/>
                  </a:lnTo>
                  <a:lnTo>
                    <a:pt x="780525" y="1560"/>
                  </a:lnTo>
                  <a:lnTo>
                    <a:pt x="732438" y="0"/>
                  </a:lnTo>
                  <a:lnTo>
                    <a:pt x="684351" y="1560"/>
                  </a:lnTo>
                  <a:lnTo>
                    <a:pt x="637084" y="6178"/>
                  </a:lnTo>
                  <a:lnTo>
                    <a:pt x="590735" y="13756"/>
                  </a:lnTo>
                  <a:lnTo>
                    <a:pt x="545400" y="24196"/>
                  </a:lnTo>
                  <a:lnTo>
                    <a:pt x="501177" y="37401"/>
                  </a:lnTo>
                  <a:lnTo>
                    <a:pt x="458164" y="53275"/>
                  </a:lnTo>
                  <a:lnTo>
                    <a:pt x="416457" y="71719"/>
                  </a:lnTo>
                  <a:lnTo>
                    <a:pt x="376153" y="92636"/>
                  </a:lnTo>
                  <a:lnTo>
                    <a:pt x="337351" y="115930"/>
                  </a:lnTo>
                  <a:lnTo>
                    <a:pt x="300147" y="141503"/>
                  </a:lnTo>
                  <a:lnTo>
                    <a:pt x="264638" y="169257"/>
                  </a:lnTo>
                  <a:lnTo>
                    <a:pt x="230922" y="199096"/>
                  </a:lnTo>
                  <a:lnTo>
                    <a:pt x="199096" y="230922"/>
                  </a:lnTo>
                  <a:lnTo>
                    <a:pt x="169257" y="264638"/>
                  </a:lnTo>
                  <a:lnTo>
                    <a:pt x="141503" y="300147"/>
                  </a:lnTo>
                  <a:lnTo>
                    <a:pt x="115930" y="337351"/>
                  </a:lnTo>
                  <a:lnTo>
                    <a:pt x="92636" y="376153"/>
                  </a:lnTo>
                  <a:lnTo>
                    <a:pt x="71719" y="416457"/>
                  </a:lnTo>
                  <a:lnTo>
                    <a:pt x="53275" y="458164"/>
                  </a:lnTo>
                  <a:lnTo>
                    <a:pt x="37401" y="501177"/>
                  </a:lnTo>
                  <a:lnTo>
                    <a:pt x="24196" y="545400"/>
                  </a:lnTo>
                  <a:lnTo>
                    <a:pt x="13756" y="590735"/>
                  </a:lnTo>
                  <a:lnTo>
                    <a:pt x="6178" y="637084"/>
                  </a:lnTo>
                  <a:lnTo>
                    <a:pt x="1560" y="684351"/>
                  </a:lnTo>
                  <a:lnTo>
                    <a:pt x="0" y="732438"/>
                  </a:lnTo>
                  <a:lnTo>
                    <a:pt x="1560" y="780525"/>
                  </a:lnTo>
                  <a:lnTo>
                    <a:pt x="6178" y="827792"/>
                  </a:lnTo>
                  <a:lnTo>
                    <a:pt x="13756" y="874141"/>
                  </a:lnTo>
                  <a:lnTo>
                    <a:pt x="24196" y="919476"/>
                  </a:lnTo>
                  <a:lnTo>
                    <a:pt x="37401" y="963699"/>
                  </a:lnTo>
                  <a:lnTo>
                    <a:pt x="53275" y="1006712"/>
                  </a:lnTo>
                  <a:lnTo>
                    <a:pt x="71719" y="1048419"/>
                  </a:lnTo>
                  <a:lnTo>
                    <a:pt x="92636" y="1088723"/>
                  </a:lnTo>
                  <a:lnTo>
                    <a:pt x="115930" y="1127525"/>
                  </a:lnTo>
                  <a:lnTo>
                    <a:pt x="141503" y="1164729"/>
                  </a:lnTo>
                  <a:lnTo>
                    <a:pt x="169257" y="1200238"/>
                  </a:lnTo>
                  <a:lnTo>
                    <a:pt x="199096" y="1233954"/>
                  </a:lnTo>
                  <a:lnTo>
                    <a:pt x="230922" y="1265780"/>
                  </a:lnTo>
                  <a:lnTo>
                    <a:pt x="264638" y="1295619"/>
                  </a:lnTo>
                  <a:lnTo>
                    <a:pt x="300147" y="1323373"/>
                  </a:lnTo>
                  <a:lnTo>
                    <a:pt x="337351" y="1348946"/>
                  </a:lnTo>
                  <a:lnTo>
                    <a:pt x="376153" y="1372240"/>
                  </a:lnTo>
                  <a:lnTo>
                    <a:pt x="416457" y="1393157"/>
                  </a:lnTo>
                  <a:lnTo>
                    <a:pt x="458164" y="1411601"/>
                  </a:lnTo>
                  <a:lnTo>
                    <a:pt x="501177" y="1427475"/>
                  </a:lnTo>
                  <a:lnTo>
                    <a:pt x="545400" y="1440680"/>
                  </a:lnTo>
                  <a:lnTo>
                    <a:pt x="590735" y="1451120"/>
                  </a:lnTo>
                  <a:lnTo>
                    <a:pt x="637084" y="1458698"/>
                  </a:lnTo>
                  <a:lnTo>
                    <a:pt x="684351" y="1463315"/>
                  </a:lnTo>
                  <a:lnTo>
                    <a:pt x="732438" y="1464876"/>
                  </a:lnTo>
                  <a:close/>
                </a:path>
              </a:pathLst>
            </a:custGeom>
            <a:ln w="31412">
              <a:solidFill>
                <a:srgbClr val="DCF8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97032" y="8322249"/>
              <a:ext cx="1040481" cy="178081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8" y="8426706"/>
              <a:ext cx="157995" cy="15799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8216337"/>
              <a:ext cx="158005" cy="15799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7795597"/>
              <a:ext cx="158005" cy="15800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199" y="8005970"/>
              <a:ext cx="158005" cy="15799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8059530" y="8855853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69191" y="0"/>
                  </a:moveTo>
                  <a:lnTo>
                    <a:pt x="0" y="69181"/>
                  </a:lnTo>
                  <a:lnTo>
                    <a:pt x="29653" y="69181"/>
                  </a:lnTo>
                  <a:lnTo>
                    <a:pt x="39750" y="120695"/>
                  </a:lnTo>
                  <a:lnTo>
                    <a:pt x="67285" y="162235"/>
                  </a:lnTo>
                  <a:lnTo>
                    <a:pt x="108124" y="189970"/>
                  </a:lnTo>
                  <a:lnTo>
                    <a:pt x="158131" y="200067"/>
                  </a:lnTo>
                  <a:lnTo>
                    <a:pt x="186719" y="196876"/>
                  </a:lnTo>
                  <a:lnTo>
                    <a:pt x="213057" y="187770"/>
                  </a:lnTo>
                  <a:lnTo>
                    <a:pt x="225262" y="180298"/>
                  </a:lnTo>
                  <a:lnTo>
                    <a:pt x="158131" y="180298"/>
                  </a:lnTo>
                  <a:lnTo>
                    <a:pt x="136704" y="178202"/>
                  </a:lnTo>
                  <a:lnTo>
                    <a:pt x="97835" y="162027"/>
                  </a:lnTo>
                  <a:lnTo>
                    <a:pt x="67666" y="131435"/>
                  </a:lnTo>
                  <a:lnTo>
                    <a:pt x="51514" y="91369"/>
                  </a:lnTo>
                  <a:lnTo>
                    <a:pt x="49422" y="69181"/>
                  </a:lnTo>
                  <a:lnTo>
                    <a:pt x="49422" y="59296"/>
                  </a:lnTo>
                  <a:lnTo>
                    <a:pt x="37150" y="59296"/>
                  </a:lnTo>
                  <a:lnTo>
                    <a:pt x="69191" y="27946"/>
                  </a:lnTo>
                  <a:lnTo>
                    <a:pt x="97138" y="27946"/>
                  </a:lnTo>
                  <a:lnTo>
                    <a:pt x="69191" y="0"/>
                  </a:lnTo>
                  <a:close/>
                </a:path>
                <a:path w="258445" h="200659">
                  <a:moveTo>
                    <a:pt x="97138" y="27946"/>
                  </a:moveTo>
                  <a:lnTo>
                    <a:pt x="69191" y="27946"/>
                  </a:lnTo>
                  <a:lnTo>
                    <a:pt x="100530" y="59296"/>
                  </a:lnTo>
                  <a:lnTo>
                    <a:pt x="89045" y="59296"/>
                  </a:lnTo>
                  <a:lnTo>
                    <a:pt x="89815" y="69181"/>
                  </a:lnTo>
                  <a:lnTo>
                    <a:pt x="89934" y="70709"/>
                  </a:lnTo>
                  <a:lnTo>
                    <a:pt x="98026" y="107043"/>
                  </a:lnTo>
                  <a:lnTo>
                    <a:pt x="98085" y="107307"/>
                  </a:lnTo>
                  <a:lnTo>
                    <a:pt x="115386" y="138819"/>
                  </a:lnTo>
                  <a:lnTo>
                    <a:pt x="140089" y="163500"/>
                  </a:lnTo>
                  <a:lnTo>
                    <a:pt x="170445" y="179607"/>
                  </a:lnTo>
                  <a:lnTo>
                    <a:pt x="166382" y="180067"/>
                  </a:lnTo>
                  <a:lnTo>
                    <a:pt x="162267" y="180298"/>
                  </a:lnTo>
                  <a:lnTo>
                    <a:pt x="225262" y="180298"/>
                  </a:lnTo>
                  <a:lnTo>
                    <a:pt x="236444" y="173452"/>
                  </a:lnTo>
                  <a:lnTo>
                    <a:pt x="244656" y="165617"/>
                  </a:lnTo>
                  <a:lnTo>
                    <a:pt x="204831" y="165617"/>
                  </a:lnTo>
                  <a:lnTo>
                    <a:pt x="169458" y="158147"/>
                  </a:lnTo>
                  <a:lnTo>
                    <a:pt x="140061" y="137660"/>
                  </a:lnTo>
                  <a:lnTo>
                    <a:pt x="119251" y="107043"/>
                  </a:lnTo>
                  <a:lnTo>
                    <a:pt x="109640" y="69181"/>
                  </a:lnTo>
                  <a:lnTo>
                    <a:pt x="138372" y="69181"/>
                  </a:lnTo>
                  <a:lnTo>
                    <a:pt x="97138" y="27946"/>
                  </a:lnTo>
                  <a:close/>
                </a:path>
                <a:path w="258445" h="200659">
                  <a:moveTo>
                    <a:pt x="255363" y="149702"/>
                  </a:moveTo>
                  <a:lnTo>
                    <a:pt x="217811" y="164651"/>
                  </a:lnTo>
                  <a:lnTo>
                    <a:pt x="204831" y="165617"/>
                  </a:lnTo>
                  <a:lnTo>
                    <a:pt x="244656" y="165617"/>
                  </a:lnTo>
                  <a:lnTo>
                    <a:pt x="256180" y="154623"/>
                  </a:lnTo>
                  <a:lnTo>
                    <a:pt x="257918" y="152560"/>
                  </a:lnTo>
                  <a:lnTo>
                    <a:pt x="255363" y="149702"/>
                  </a:lnTo>
                  <a:close/>
                </a:path>
              </a:pathLst>
            </a:custGeom>
            <a:solidFill>
              <a:srgbClr val="0C4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117779" y="8794148"/>
              <a:ext cx="258445" cy="200660"/>
            </a:xfrm>
            <a:custGeom>
              <a:avLst/>
              <a:gdLst/>
              <a:ahLst/>
              <a:cxnLst/>
              <a:rect l="l" t="t" r="r" b="b"/>
              <a:pathLst>
                <a:path w="258445" h="200659">
                  <a:moveTo>
                    <a:pt x="99892" y="0"/>
                  </a:moveTo>
                  <a:lnTo>
                    <a:pt x="44884" y="12337"/>
                  </a:lnTo>
                  <a:lnTo>
                    <a:pt x="1727" y="45579"/>
                  </a:lnTo>
                  <a:lnTo>
                    <a:pt x="0" y="47621"/>
                  </a:lnTo>
                  <a:lnTo>
                    <a:pt x="2533" y="50448"/>
                  </a:lnTo>
                  <a:lnTo>
                    <a:pt x="4774" y="48993"/>
                  </a:lnTo>
                  <a:lnTo>
                    <a:pt x="15844" y="42818"/>
                  </a:lnTo>
                  <a:lnTo>
                    <a:pt x="27679" y="38248"/>
                  </a:lnTo>
                  <a:lnTo>
                    <a:pt x="40166" y="35412"/>
                  </a:lnTo>
                  <a:lnTo>
                    <a:pt x="53192" y="34438"/>
                  </a:lnTo>
                  <a:lnTo>
                    <a:pt x="88563" y="41910"/>
                  </a:lnTo>
                  <a:lnTo>
                    <a:pt x="117958" y="62401"/>
                  </a:lnTo>
                  <a:lnTo>
                    <a:pt x="138767" y="93022"/>
                  </a:lnTo>
                  <a:lnTo>
                    <a:pt x="148382" y="130886"/>
                  </a:lnTo>
                  <a:lnTo>
                    <a:pt x="119650" y="130886"/>
                  </a:lnTo>
                  <a:lnTo>
                    <a:pt x="188831" y="200067"/>
                  </a:lnTo>
                  <a:lnTo>
                    <a:pt x="258023" y="130886"/>
                  </a:lnTo>
                  <a:lnTo>
                    <a:pt x="227626" y="130886"/>
                  </a:lnTo>
                  <a:lnTo>
                    <a:pt x="228370" y="128477"/>
                  </a:lnTo>
                  <a:lnTo>
                    <a:pt x="218272" y="78470"/>
                  </a:lnTo>
                  <a:lnTo>
                    <a:pt x="190737" y="37632"/>
                  </a:lnTo>
                  <a:lnTo>
                    <a:pt x="149899" y="10097"/>
                  </a:lnTo>
                  <a:lnTo>
                    <a:pt x="99892" y="0"/>
                  </a:lnTo>
                  <a:close/>
                </a:path>
              </a:pathLst>
            </a:custGeom>
            <a:solidFill>
              <a:srgbClr val="3DC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49099" y="8794158"/>
              <a:ext cx="260915" cy="26176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5203" y="8794149"/>
              <a:ext cx="390979" cy="26177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0232198" y="6868901"/>
              <a:ext cx="0" cy="2703830"/>
            </a:xfrm>
            <a:custGeom>
              <a:avLst/>
              <a:gdLst/>
              <a:ahLst/>
              <a:cxnLst/>
              <a:rect l="l" t="t" r="r" b="b"/>
              <a:pathLst>
                <a:path h="2703829">
                  <a:moveTo>
                    <a:pt x="0" y="0"/>
                  </a:moveTo>
                  <a:lnTo>
                    <a:pt x="0" y="2703781"/>
                  </a:lnTo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40535" y="7049200"/>
              <a:ext cx="134980" cy="13612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3559" y="7693159"/>
              <a:ext cx="136121" cy="13612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2" y="7682289"/>
              <a:ext cx="135597" cy="15786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0174" y="7473271"/>
              <a:ext cx="136121" cy="13612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80" y="7462131"/>
              <a:ext cx="132121" cy="158400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7803294" y="7733465"/>
            <a:ext cx="1866900" cy="86523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850 ml.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 marR="376555">
              <a:lnSpc>
                <a:spcPct val="120000"/>
              </a:lnSpc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8 hs bebidas calientes 12 hs bebidas frías</a:t>
            </a:r>
            <a:endParaRPr sz="1150" dirty="0">
              <a:latin typeface="Roboto" panose="02000000000000000000" pitchFamily="2" charset="0"/>
              <a:cs typeface="Gill Sans MT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50" dirty="0">
                <a:solidFill>
                  <a:srgbClr val="666666"/>
                </a:solidFill>
                <a:latin typeface="Roboto" panose="02000000000000000000" pitchFamily="2" charset="0"/>
                <a:cs typeface="Gill Sans MT"/>
              </a:rPr>
              <a:t>Doble pared sellada al vacío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425979" y="6827082"/>
            <a:ext cx="1903095" cy="10143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415"/>
              </a:lnSpc>
              <a:spcBef>
                <a:spcPts val="135"/>
              </a:spcBef>
            </a:pPr>
            <a:r>
              <a:rPr sz="1200" dirty="0">
                <a:solidFill>
                  <a:srgbClr val="245862"/>
                </a:solidFill>
                <a:latin typeface="Sora SemiBold" pitchFamily="2" charset="0"/>
                <a:cs typeface="Sora SemiBold" pitchFamily="2" charset="0"/>
              </a:rPr>
              <a:t>Métodos de impresión:</a:t>
            </a:r>
            <a:endParaRPr sz="1200" dirty="0">
              <a:latin typeface="Sora SemiBold" pitchFamily="2" charset="0"/>
              <a:cs typeface="Sora SemiBold" pitchFamily="2" charset="0"/>
            </a:endParaRPr>
          </a:p>
          <a:p>
            <a:pPr marL="12700">
              <a:lnSpc>
                <a:spcPts val="1235"/>
              </a:lnSpc>
            </a:pPr>
            <a:r>
              <a:rPr sz="1050" i="1" dirty="0">
                <a:solidFill>
                  <a:srgbClr val="3CC2B1"/>
                </a:solidFill>
                <a:latin typeface="Sora SemiBold" pitchFamily="2" charset="0"/>
                <a:cs typeface="Sora SemiBold" pitchFamily="2" charset="0"/>
              </a:rPr>
              <a:t>Hazlo con nosotros</a:t>
            </a:r>
            <a:endParaRPr sz="1050" dirty="0">
              <a:latin typeface="Sora SemiBold" pitchFamily="2" charset="0"/>
              <a:cs typeface="Sora SemiBold" pitchFamily="2" charset="0"/>
            </a:endParaRPr>
          </a:p>
          <a:p>
            <a:pPr marL="219710" marR="760730">
              <a:lnSpc>
                <a:spcPct val="125499"/>
              </a:lnSpc>
              <a:spcBef>
                <a:spcPts val="15"/>
              </a:spcBef>
            </a:pPr>
            <a:r>
              <a:rPr sz="1150" dirty="0">
                <a:solidFill>
                  <a:srgbClr val="757575"/>
                </a:solidFill>
                <a:latin typeface="Roboto" panose="02000000000000000000" pitchFamily="2" charset="0"/>
                <a:cs typeface="Gill Sans MT"/>
              </a:rPr>
              <a:t>Grabado láser Serigrafía Tampografía</a:t>
            </a:r>
            <a:endParaRPr sz="1150" dirty="0">
              <a:latin typeface="Roboto" panose="02000000000000000000" pitchFamily="2" charset="0"/>
              <a:cs typeface="Gill Sans MT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0438676" y="1685812"/>
            <a:ext cx="8145780" cy="8595360"/>
            <a:chOff x="10438676" y="1685812"/>
            <a:chExt cx="8145780" cy="8595360"/>
          </a:xfrm>
        </p:grpSpPr>
        <p:pic>
          <p:nvPicPr>
            <p:cNvPr id="66" name="object 66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96416" y="7253382"/>
              <a:ext cx="136121" cy="13612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8676" y="7242805"/>
              <a:ext cx="132969" cy="15727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128920" y="1768009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1691048"/>
              <a:ext cx="5455331" cy="4120000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3051958" y="1691048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3128920" y="616083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514120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close/>
                </a:path>
              </a:pathLst>
            </a:custGeom>
            <a:solidFill>
              <a:srgbClr val="0B46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51958" y="6083867"/>
              <a:ext cx="5455331" cy="412001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3051958" y="6083873"/>
              <a:ext cx="5455920" cy="4120515"/>
            </a:xfrm>
            <a:custGeom>
              <a:avLst/>
              <a:gdLst/>
              <a:ahLst/>
              <a:cxnLst/>
              <a:rect l="l" t="t" r="r" b="b"/>
              <a:pathLst>
                <a:path w="5455919" h="4120515">
                  <a:moveTo>
                    <a:pt x="314126" y="0"/>
                  </a:move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3805873"/>
                  </a:lnTo>
                  <a:lnTo>
                    <a:pt x="3405" y="3852294"/>
                  </a:lnTo>
                  <a:lnTo>
                    <a:pt x="13299" y="3896599"/>
                  </a:lnTo>
                  <a:lnTo>
                    <a:pt x="29194" y="3938303"/>
                  </a:lnTo>
                  <a:lnTo>
                    <a:pt x="50606" y="3976920"/>
                  </a:lnTo>
                  <a:lnTo>
                    <a:pt x="77048" y="4011965"/>
                  </a:lnTo>
                  <a:lnTo>
                    <a:pt x="108034" y="4042951"/>
                  </a:lnTo>
                  <a:lnTo>
                    <a:pt x="143079" y="4069393"/>
                  </a:lnTo>
                  <a:lnTo>
                    <a:pt x="181696" y="4090805"/>
                  </a:lnTo>
                  <a:lnTo>
                    <a:pt x="223400" y="4106700"/>
                  </a:lnTo>
                  <a:lnTo>
                    <a:pt x="267706" y="4116594"/>
                  </a:lnTo>
                  <a:lnTo>
                    <a:pt x="314126" y="4120000"/>
                  </a:lnTo>
                  <a:lnTo>
                    <a:pt x="5455331" y="4120000"/>
                  </a:lnTo>
                  <a:lnTo>
                    <a:pt x="5455331" y="314126"/>
                  </a:lnTo>
                  <a:lnTo>
                    <a:pt x="5451925" y="267706"/>
                  </a:lnTo>
                  <a:lnTo>
                    <a:pt x="5442031" y="223400"/>
                  </a:lnTo>
                  <a:lnTo>
                    <a:pt x="5426136" y="181696"/>
                  </a:lnTo>
                  <a:lnTo>
                    <a:pt x="5404724" y="143079"/>
                  </a:lnTo>
                  <a:lnTo>
                    <a:pt x="5378282" y="108034"/>
                  </a:lnTo>
                  <a:lnTo>
                    <a:pt x="5347296" y="77048"/>
                  </a:lnTo>
                  <a:lnTo>
                    <a:pt x="5312252" y="50606"/>
                  </a:lnTo>
                  <a:lnTo>
                    <a:pt x="5273634" y="29194"/>
                  </a:lnTo>
                  <a:lnTo>
                    <a:pt x="5231930" y="13299"/>
                  </a:lnTo>
                  <a:lnTo>
                    <a:pt x="5187625" y="3405"/>
                  </a:lnTo>
                  <a:lnTo>
                    <a:pt x="5141204" y="0"/>
                  </a:lnTo>
                  <a:lnTo>
                    <a:pt x="314126" y="0"/>
                  </a:lnTo>
                  <a:close/>
                </a:path>
              </a:pathLst>
            </a:custGeom>
            <a:ln w="10470">
              <a:solidFill>
                <a:srgbClr val="0B46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xfrm>
            <a:off x="19320233" y="10526049"/>
            <a:ext cx="190500" cy="179536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pic>
        <p:nvPicPr>
          <p:cNvPr id="76" name="Imagen 75"/>
          <p:cNvPicPr>
            <a:picLocks noChangeAspect="1"/>
          </p:cNvPicPr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069" y="3147646"/>
            <a:ext cx="724833" cy="540000"/>
          </a:xfrm>
          <a:prstGeom prst="rect">
            <a:avLst/>
          </a:prstGeom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2896" y="2971365"/>
            <a:ext cx="603083" cy="446281"/>
          </a:xfrm>
          <a:prstGeom prst="rect">
            <a:avLst/>
          </a:prstGeom>
        </p:spPr>
      </p:pic>
      <p:sp>
        <p:nvSpPr>
          <p:cNvPr id="78" name="object 70"/>
          <p:cNvSpPr txBox="1">
            <a:spLocks noGrp="1"/>
          </p:cNvSpPr>
          <p:nvPr>
            <p:ph type="ftr" sz="quarter" idx="5"/>
          </p:nvPr>
        </p:nvSpPr>
        <p:spPr>
          <a:xfrm>
            <a:off x="751674" y="10824665"/>
            <a:ext cx="15396376" cy="128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30"/>
              </a:lnSpc>
            </a:pPr>
            <a:r>
              <a:rPr dirty="0">
                <a:latin typeface="Roboto" panose="02000000000000000000" pitchFamily="2" charset="0"/>
              </a:rPr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2681</Words>
  <Application>Microsoft Office PowerPoint</Application>
  <PresentationFormat>Personalizado</PresentationFormat>
  <Paragraphs>465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Sora</vt:lpstr>
      <vt:lpstr>Calibri</vt:lpstr>
      <vt:lpstr>Roboto</vt:lpstr>
      <vt:lpstr>Gill Sans MT</vt:lpstr>
      <vt:lpstr>Arial</vt:lpstr>
      <vt:lpstr>Poppins</vt:lpstr>
      <vt:lpstr>Sora SemiBold</vt:lpstr>
      <vt:lpstr>Office Theme</vt:lpstr>
      <vt:lpstr>Presentación de PowerPoint</vt:lpstr>
      <vt:lpstr>Instructivo Este instructivo es para uso interno. Elimina esta diapositiva antes de compartir.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FIESTAS PATRIAS</dc:title>
  <dc:creator>FIESTAS PATRIAS</dc:creator>
  <cp:keywords>FIESTAS PATRIAS</cp:keywords>
  <cp:lastModifiedBy>2025</cp:lastModifiedBy>
  <cp:revision>10</cp:revision>
  <dcterms:created xsi:type="dcterms:W3CDTF">2026-07-19T14:41:02Z</dcterms:created>
  <dcterms:modified xsi:type="dcterms:W3CDTF">2026-07-19T15:25:15Z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2026-07-19T00:00:00Z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2026-07-19T00:00:00Z</vt:filetime>
  </property>
  <property fmtid="{D5CDD505-2E9C-101B-9397-08002B2CF9AE}" pid="5" name="Producer">
    <vt:lpwstr>Adobe PDF Library 18.0</vt:lpwstr>
  </property>
</Properties>
</file>