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media/image4.jpg" ContentType="image/jpeg"/>
  <Override PartName="/ppt/media/image87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6" r:id="rId2"/>
  </p:sldMasterIdLst>
  <p:sldIdLst>
    <p:sldId id="256" r:id="rId3"/>
    <p:sldId id="292" r:id="rId4"/>
    <p:sldId id="29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x="10693400" cy="7562850"/>
  <p:notesSz cx="10693400" cy="7562850"/>
  <p:embeddedFontLs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Poppins" panose="00000500000000000000" pitchFamily="2" charset="0"/>
      <p:regular r:id="rId49"/>
      <p:bold r:id="rId50"/>
      <p:italic r:id="rId51"/>
      <p:boldItalic r:id="rId52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E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274" autoAdjust="0"/>
  </p:normalViewPr>
  <p:slideViewPr>
    <p:cSldViewPr>
      <p:cViewPr varScale="1">
        <p:scale>
          <a:sx n="101" d="100"/>
          <a:sy n="101" d="100"/>
        </p:scale>
        <p:origin x="142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font" Target="fonts/font11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982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1" i="0">
                <a:solidFill>
                  <a:srgbClr val="FB6B5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879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50" b="1" i="0">
                <a:solidFill>
                  <a:srgbClr val="FB6B5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0265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50" b="1" i="0">
                <a:solidFill>
                  <a:srgbClr val="FB6B5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648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344" y="225231"/>
            <a:ext cx="2131962" cy="141533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20996" y="3634892"/>
            <a:ext cx="819573" cy="80952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344" y="6117083"/>
            <a:ext cx="2705129" cy="144292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87484" y="1635202"/>
            <a:ext cx="0" cy="4487545"/>
          </a:xfrm>
          <a:custGeom>
            <a:avLst/>
            <a:gdLst/>
            <a:ahLst/>
            <a:cxnLst/>
            <a:rect l="l" t="t" r="r" b="b"/>
            <a:pathLst>
              <a:path h="4487545">
                <a:moveTo>
                  <a:pt x="0" y="4487240"/>
                </a:moveTo>
                <a:lnTo>
                  <a:pt x="0" y="0"/>
                </a:lnTo>
              </a:path>
            </a:pathLst>
          </a:custGeom>
          <a:ln w="107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bg object 20"/>
          <p:cNvSpPr/>
          <p:nvPr/>
        </p:nvSpPr>
        <p:spPr>
          <a:xfrm>
            <a:off x="2287308" y="246676"/>
            <a:ext cx="8404860" cy="10795"/>
          </a:xfrm>
          <a:custGeom>
            <a:avLst/>
            <a:gdLst/>
            <a:ahLst/>
            <a:cxnLst/>
            <a:rect l="l" t="t" r="r" b="b"/>
            <a:pathLst>
              <a:path w="8404860" h="10795">
                <a:moveTo>
                  <a:pt x="8404693" y="10722"/>
                </a:moveTo>
                <a:lnTo>
                  <a:pt x="0" y="10722"/>
                </a:lnTo>
                <a:lnTo>
                  <a:pt x="0" y="0"/>
                </a:lnTo>
                <a:lnTo>
                  <a:pt x="8404693" y="0"/>
                </a:lnTo>
                <a:lnTo>
                  <a:pt x="8404693" y="107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50" b="1" i="0">
                <a:solidFill>
                  <a:srgbClr val="FB6B5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985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802990" y="7179005"/>
            <a:ext cx="508634" cy="381000"/>
          </a:xfrm>
          <a:custGeom>
            <a:avLst/>
            <a:gdLst/>
            <a:ahLst/>
            <a:cxnLst/>
            <a:rect l="l" t="t" r="r" b="b"/>
            <a:pathLst>
              <a:path w="508634" h="381000">
                <a:moveTo>
                  <a:pt x="508012" y="0"/>
                </a:moveTo>
                <a:lnTo>
                  <a:pt x="0" y="0"/>
                </a:lnTo>
                <a:lnTo>
                  <a:pt x="0" y="381000"/>
                </a:lnTo>
                <a:lnTo>
                  <a:pt x="508012" y="381000"/>
                </a:lnTo>
                <a:lnTo>
                  <a:pt x="508012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118369" y="7277430"/>
            <a:ext cx="507365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rgbClr val="AD7054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5400" y="7315530"/>
            <a:ext cx="7183120" cy="107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86367" y="7307356"/>
            <a:ext cx="141604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‹Nº›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60005"/>
                </a:lnTo>
                <a:lnTo>
                  <a:pt x="10692003" y="7560005"/>
                </a:lnTo>
                <a:lnTo>
                  <a:pt x="10692003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9802990" y="7179005"/>
            <a:ext cx="508634" cy="381000"/>
          </a:xfrm>
          <a:custGeom>
            <a:avLst/>
            <a:gdLst/>
            <a:ahLst/>
            <a:cxnLst/>
            <a:rect l="l" t="t" r="r" b="b"/>
            <a:pathLst>
              <a:path w="508634" h="381000">
                <a:moveTo>
                  <a:pt x="508012" y="0"/>
                </a:moveTo>
                <a:lnTo>
                  <a:pt x="0" y="0"/>
                </a:lnTo>
                <a:lnTo>
                  <a:pt x="0" y="381000"/>
                </a:lnTo>
                <a:lnTo>
                  <a:pt x="508012" y="381000"/>
                </a:lnTo>
                <a:lnTo>
                  <a:pt x="508012" y="0"/>
                </a:lnTo>
                <a:close/>
              </a:path>
            </a:pathLst>
          </a:custGeom>
          <a:solidFill>
            <a:srgbClr val="F3735E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67338" y="4625388"/>
            <a:ext cx="3721734" cy="346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50" b="1" i="0">
                <a:solidFill>
                  <a:srgbClr val="FB6B54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681398" y="7277430"/>
            <a:ext cx="944245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rgbClr val="F3735E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1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Día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la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F3735E"/>
                </a:solidFill>
                <a:effectLst/>
                <a:uLnTx/>
                <a:uFillTx/>
                <a:latin typeface="Calibri"/>
                <a:cs typeface="Calibri"/>
              </a:rPr>
              <a:t>Madre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45400" y="7315530"/>
            <a:ext cx="663257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D6E7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representación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del método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aplicado sobre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el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artículo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es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carácter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ilustrativo.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Su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versión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real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podría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variar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en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color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y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forma.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Consulta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con tu ejecutivo la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disponibilidad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de</a:t>
            </a:r>
            <a:r>
              <a:rPr kumimoji="0" sz="600" b="0" i="0" u="none" strike="noStrike" kern="0" cap="none" spc="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los métodos de</a:t>
            </a:r>
            <a:r>
              <a:rPr kumimoji="0" sz="600" b="0" i="0" u="none" strike="noStrike" kern="0" cap="none" spc="5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6D6E71"/>
                </a:solidFill>
                <a:effectLst/>
                <a:uLnTx/>
                <a:uFillTx/>
                <a:latin typeface="Calibri"/>
                <a:cs typeface="Calibri"/>
              </a:rPr>
              <a:t>impresión.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986367" y="7307356"/>
            <a:ext cx="141604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ts val="9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900" b="0" i="0" u="none" strike="noStrike" kern="0" cap="none" spc="-2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Calibri"/>
              </a:rPr>
              <a:pPr marL="12700" marR="0" lvl="0" indent="0" defTabSz="914400" eaLnBrk="1" fontAlgn="auto" latinLnBrk="0" hangingPunct="1">
                <a:lnSpc>
                  <a:spcPts val="95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sz="900" b="0" i="0" u="none" strike="noStrike" kern="0" cap="none" spc="-2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27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7.png"/><Relationship Id="rId18" Type="http://schemas.openxmlformats.org/officeDocument/2006/relationships/image" Target="../media/image180.png"/><Relationship Id="rId26" Type="http://schemas.openxmlformats.org/officeDocument/2006/relationships/image" Target="../media/image184.png"/><Relationship Id="rId39" Type="http://schemas.openxmlformats.org/officeDocument/2006/relationships/image" Target="../media/image194.png"/><Relationship Id="rId21" Type="http://schemas.openxmlformats.org/officeDocument/2006/relationships/image" Target="../media/image181.png"/><Relationship Id="rId34" Type="http://schemas.openxmlformats.org/officeDocument/2006/relationships/image" Target="../media/image189.png"/><Relationship Id="rId7" Type="http://schemas.openxmlformats.org/officeDocument/2006/relationships/image" Target="../media/image171.png"/><Relationship Id="rId12" Type="http://schemas.openxmlformats.org/officeDocument/2006/relationships/image" Target="../media/image176.png"/><Relationship Id="rId17" Type="http://schemas.openxmlformats.org/officeDocument/2006/relationships/image" Target="../media/image179.png"/><Relationship Id="rId25" Type="http://schemas.openxmlformats.org/officeDocument/2006/relationships/image" Target="../media/image183.png"/><Relationship Id="rId33" Type="http://schemas.openxmlformats.org/officeDocument/2006/relationships/image" Target="../media/image188.png"/><Relationship Id="rId38" Type="http://schemas.openxmlformats.org/officeDocument/2006/relationships/image" Target="../media/image193.png"/><Relationship Id="rId2" Type="http://schemas.openxmlformats.org/officeDocument/2006/relationships/image" Target="../media/image166.png"/><Relationship Id="rId16" Type="http://schemas.openxmlformats.org/officeDocument/2006/relationships/image" Target="../media/image122.png"/><Relationship Id="rId20" Type="http://schemas.openxmlformats.org/officeDocument/2006/relationships/image" Target="../media/image145.png"/><Relationship Id="rId29" Type="http://schemas.openxmlformats.org/officeDocument/2006/relationships/image" Target="../media/image18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11" Type="http://schemas.openxmlformats.org/officeDocument/2006/relationships/image" Target="../media/image175.png"/><Relationship Id="rId24" Type="http://schemas.openxmlformats.org/officeDocument/2006/relationships/image" Target="../media/image182.png"/><Relationship Id="rId32" Type="http://schemas.openxmlformats.org/officeDocument/2006/relationships/image" Target="../media/image187.png"/><Relationship Id="rId37" Type="http://schemas.openxmlformats.org/officeDocument/2006/relationships/image" Target="../media/image192.png"/><Relationship Id="rId5" Type="http://schemas.openxmlformats.org/officeDocument/2006/relationships/image" Target="../media/image169.png"/><Relationship Id="rId15" Type="http://schemas.openxmlformats.org/officeDocument/2006/relationships/image" Target="../media/image111.png"/><Relationship Id="rId23" Type="http://schemas.openxmlformats.org/officeDocument/2006/relationships/image" Target="../media/image125.png"/><Relationship Id="rId28" Type="http://schemas.openxmlformats.org/officeDocument/2006/relationships/image" Target="../media/image185.png"/><Relationship Id="rId36" Type="http://schemas.openxmlformats.org/officeDocument/2006/relationships/image" Target="../media/image191.png"/><Relationship Id="rId10" Type="http://schemas.openxmlformats.org/officeDocument/2006/relationships/image" Target="../media/image174.png"/><Relationship Id="rId19" Type="http://schemas.openxmlformats.org/officeDocument/2006/relationships/image" Target="../media/image106.png"/><Relationship Id="rId31" Type="http://schemas.openxmlformats.org/officeDocument/2006/relationships/image" Target="../media/image37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Relationship Id="rId14" Type="http://schemas.openxmlformats.org/officeDocument/2006/relationships/image" Target="../media/image178.png"/><Relationship Id="rId22" Type="http://schemas.openxmlformats.org/officeDocument/2006/relationships/image" Target="../media/image63.png"/><Relationship Id="rId27" Type="http://schemas.openxmlformats.org/officeDocument/2006/relationships/image" Target="../media/image118.png"/><Relationship Id="rId30" Type="http://schemas.openxmlformats.org/officeDocument/2006/relationships/image" Target="../media/image163.png"/><Relationship Id="rId35" Type="http://schemas.openxmlformats.org/officeDocument/2006/relationships/image" Target="../media/image190.png"/><Relationship Id="rId8" Type="http://schemas.openxmlformats.org/officeDocument/2006/relationships/image" Target="../media/image172.png"/><Relationship Id="rId3" Type="http://schemas.openxmlformats.org/officeDocument/2006/relationships/image" Target="../media/image167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9.png"/><Relationship Id="rId18" Type="http://schemas.openxmlformats.org/officeDocument/2006/relationships/image" Target="../media/image204.png"/><Relationship Id="rId26" Type="http://schemas.openxmlformats.org/officeDocument/2006/relationships/image" Target="../media/image212.png"/><Relationship Id="rId3" Type="http://schemas.openxmlformats.org/officeDocument/2006/relationships/image" Target="../media/image195.png"/><Relationship Id="rId21" Type="http://schemas.openxmlformats.org/officeDocument/2006/relationships/image" Target="../media/image207.png"/><Relationship Id="rId34" Type="http://schemas.openxmlformats.org/officeDocument/2006/relationships/image" Target="../media/image217.png"/><Relationship Id="rId7" Type="http://schemas.openxmlformats.org/officeDocument/2006/relationships/image" Target="../media/image196.png"/><Relationship Id="rId12" Type="http://schemas.openxmlformats.org/officeDocument/2006/relationships/image" Target="../media/image198.png"/><Relationship Id="rId17" Type="http://schemas.openxmlformats.org/officeDocument/2006/relationships/image" Target="../media/image203.png"/><Relationship Id="rId25" Type="http://schemas.openxmlformats.org/officeDocument/2006/relationships/image" Target="../media/image211.png"/><Relationship Id="rId33" Type="http://schemas.openxmlformats.org/officeDocument/2006/relationships/image" Target="../media/image216.png"/><Relationship Id="rId2" Type="http://schemas.openxmlformats.org/officeDocument/2006/relationships/image" Target="../media/image31.png"/><Relationship Id="rId16" Type="http://schemas.openxmlformats.org/officeDocument/2006/relationships/image" Target="../media/image202.png"/><Relationship Id="rId20" Type="http://schemas.openxmlformats.org/officeDocument/2006/relationships/image" Target="../media/image206.png"/><Relationship Id="rId29" Type="http://schemas.openxmlformats.org/officeDocument/2006/relationships/image" Target="../media/image2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11" Type="http://schemas.openxmlformats.org/officeDocument/2006/relationships/image" Target="../media/image40.png"/><Relationship Id="rId24" Type="http://schemas.openxmlformats.org/officeDocument/2006/relationships/image" Target="../media/image210.png"/><Relationship Id="rId32" Type="http://schemas.openxmlformats.org/officeDocument/2006/relationships/image" Target="../media/image141.png"/><Relationship Id="rId5" Type="http://schemas.openxmlformats.org/officeDocument/2006/relationships/image" Target="../media/image119.png"/><Relationship Id="rId15" Type="http://schemas.openxmlformats.org/officeDocument/2006/relationships/image" Target="../media/image201.png"/><Relationship Id="rId23" Type="http://schemas.openxmlformats.org/officeDocument/2006/relationships/image" Target="../media/image209.png"/><Relationship Id="rId28" Type="http://schemas.openxmlformats.org/officeDocument/2006/relationships/image" Target="../media/image48.png"/><Relationship Id="rId10" Type="http://schemas.openxmlformats.org/officeDocument/2006/relationships/image" Target="../media/image118.png"/><Relationship Id="rId19" Type="http://schemas.openxmlformats.org/officeDocument/2006/relationships/image" Target="../media/image205.png"/><Relationship Id="rId31" Type="http://schemas.openxmlformats.org/officeDocument/2006/relationships/image" Target="../media/image161.png"/><Relationship Id="rId4" Type="http://schemas.openxmlformats.org/officeDocument/2006/relationships/image" Target="../media/image106.png"/><Relationship Id="rId9" Type="http://schemas.openxmlformats.org/officeDocument/2006/relationships/image" Target="../media/image197.png"/><Relationship Id="rId14" Type="http://schemas.openxmlformats.org/officeDocument/2006/relationships/image" Target="../media/image200.png"/><Relationship Id="rId22" Type="http://schemas.openxmlformats.org/officeDocument/2006/relationships/image" Target="../media/image208.png"/><Relationship Id="rId27" Type="http://schemas.openxmlformats.org/officeDocument/2006/relationships/image" Target="../media/image213.png"/><Relationship Id="rId30" Type="http://schemas.openxmlformats.org/officeDocument/2006/relationships/image" Target="../media/image215.png"/><Relationship Id="rId35" Type="http://schemas.openxmlformats.org/officeDocument/2006/relationships/image" Target="../media/image218.png"/><Relationship Id="rId8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7.png"/><Relationship Id="rId18" Type="http://schemas.openxmlformats.org/officeDocument/2006/relationships/image" Target="../media/image232.png"/><Relationship Id="rId3" Type="http://schemas.openxmlformats.org/officeDocument/2006/relationships/image" Target="../media/image220.png"/><Relationship Id="rId21" Type="http://schemas.openxmlformats.org/officeDocument/2006/relationships/image" Target="../media/image234.png"/><Relationship Id="rId7" Type="http://schemas.openxmlformats.org/officeDocument/2006/relationships/image" Target="../media/image222.png"/><Relationship Id="rId12" Type="http://schemas.openxmlformats.org/officeDocument/2006/relationships/image" Target="../media/image33.png"/><Relationship Id="rId17" Type="http://schemas.openxmlformats.org/officeDocument/2006/relationships/image" Target="../media/image231.png"/><Relationship Id="rId2" Type="http://schemas.openxmlformats.org/officeDocument/2006/relationships/image" Target="../media/image219.png"/><Relationship Id="rId16" Type="http://schemas.openxmlformats.org/officeDocument/2006/relationships/image" Target="../media/image230.png"/><Relationship Id="rId20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11" Type="http://schemas.openxmlformats.org/officeDocument/2006/relationships/image" Target="../media/image226.png"/><Relationship Id="rId24" Type="http://schemas.openxmlformats.org/officeDocument/2006/relationships/image" Target="../media/image236.png"/><Relationship Id="rId5" Type="http://schemas.openxmlformats.org/officeDocument/2006/relationships/image" Target="../media/image221.png"/><Relationship Id="rId15" Type="http://schemas.openxmlformats.org/officeDocument/2006/relationships/image" Target="../media/image229.png"/><Relationship Id="rId23" Type="http://schemas.microsoft.com/office/2007/relationships/hdphoto" Target="../media/hdphoto1.wdp"/><Relationship Id="rId10" Type="http://schemas.openxmlformats.org/officeDocument/2006/relationships/image" Target="../media/image225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224.png"/><Relationship Id="rId14" Type="http://schemas.openxmlformats.org/officeDocument/2006/relationships/image" Target="../media/image228.png"/><Relationship Id="rId22" Type="http://schemas.openxmlformats.org/officeDocument/2006/relationships/image" Target="../media/image235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6.png"/><Relationship Id="rId18" Type="http://schemas.openxmlformats.org/officeDocument/2006/relationships/image" Target="../media/image33.png"/><Relationship Id="rId26" Type="http://schemas.openxmlformats.org/officeDocument/2006/relationships/image" Target="../media/image252.png"/><Relationship Id="rId39" Type="http://schemas.openxmlformats.org/officeDocument/2006/relationships/image" Target="../media/image265.png"/><Relationship Id="rId21" Type="http://schemas.openxmlformats.org/officeDocument/2006/relationships/image" Target="../media/image124.png"/><Relationship Id="rId34" Type="http://schemas.openxmlformats.org/officeDocument/2006/relationships/image" Target="../media/image260.png"/><Relationship Id="rId42" Type="http://schemas.openxmlformats.org/officeDocument/2006/relationships/image" Target="../media/image268.png"/><Relationship Id="rId47" Type="http://schemas.openxmlformats.org/officeDocument/2006/relationships/image" Target="../media/image148.png"/><Relationship Id="rId7" Type="http://schemas.openxmlformats.org/officeDocument/2006/relationships/image" Target="../media/image241.png"/><Relationship Id="rId2" Type="http://schemas.openxmlformats.org/officeDocument/2006/relationships/image" Target="../media/image237.png"/><Relationship Id="rId16" Type="http://schemas.openxmlformats.org/officeDocument/2006/relationships/image" Target="../media/image249.png"/><Relationship Id="rId29" Type="http://schemas.openxmlformats.org/officeDocument/2006/relationships/image" Target="../media/image255.png"/><Relationship Id="rId11" Type="http://schemas.openxmlformats.org/officeDocument/2006/relationships/image" Target="../media/image245.png"/><Relationship Id="rId24" Type="http://schemas.openxmlformats.org/officeDocument/2006/relationships/image" Target="../media/image251.png"/><Relationship Id="rId32" Type="http://schemas.openxmlformats.org/officeDocument/2006/relationships/image" Target="../media/image258.png"/><Relationship Id="rId37" Type="http://schemas.openxmlformats.org/officeDocument/2006/relationships/image" Target="../media/image263.png"/><Relationship Id="rId40" Type="http://schemas.openxmlformats.org/officeDocument/2006/relationships/image" Target="../media/image266.png"/><Relationship Id="rId45" Type="http://schemas.openxmlformats.org/officeDocument/2006/relationships/image" Target="../media/image270.png"/><Relationship Id="rId5" Type="http://schemas.openxmlformats.org/officeDocument/2006/relationships/image" Target="../media/image240.png"/><Relationship Id="rId15" Type="http://schemas.openxmlformats.org/officeDocument/2006/relationships/image" Target="../media/image248.png"/><Relationship Id="rId23" Type="http://schemas.openxmlformats.org/officeDocument/2006/relationships/image" Target="../media/image162.png"/><Relationship Id="rId28" Type="http://schemas.openxmlformats.org/officeDocument/2006/relationships/image" Target="../media/image254.png"/><Relationship Id="rId36" Type="http://schemas.openxmlformats.org/officeDocument/2006/relationships/image" Target="../media/image262.png"/><Relationship Id="rId49" Type="http://schemas.openxmlformats.org/officeDocument/2006/relationships/image" Target="../media/image273.png"/><Relationship Id="rId10" Type="http://schemas.openxmlformats.org/officeDocument/2006/relationships/image" Target="../media/image244.png"/><Relationship Id="rId19" Type="http://schemas.openxmlformats.org/officeDocument/2006/relationships/image" Target="../media/image16.png"/><Relationship Id="rId31" Type="http://schemas.openxmlformats.org/officeDocument/2006/relationships/image" Target="../media/image257.png"/><Relationship Id="rId44" Type="http://schemas.openxmlformats.org/officeDocument/2006/relationships/image" Target="../media/image34.png"/><Relationship Id="rId4" Type="http://schemas.openxmlformats.org/officeDocument/2006/relationships/image" Target="../media/image239.png"/><Relationship Id="rId9" Type="http://schemas.openxmlformats.org/officeDocument/2006/relationships/image" Target="../media/image243.png"/><Relationship Id="rId14" Type="http://schemas.openxmlformats.org/officeDocument/2006/relationships/image" Target="../media/image247.png"/><Relationship Id="rId22" Type="http://schemas.openxmlformats.org/officeDocument/2006/relationships/image" Target="../media/image36.png"/><Relationship Id="rId27" Type="http://schemas.openxmlformats.org/officeDocument/2006/relationships/image" Target="../media/image253.png"/><Relationship Id="rId30" Type="http://schemas.openxmlformats.org/officeDocument/2006/relationships/image" Target="../media/image256.png"/><Relationship Id="rId35" Type="http://schemas.openxmlformats.org/officeDocument/2006/relationships/image" Target="../media/image261.png"/><Relationship Id="rId43" Type="http://schemas.openxmlformats.org/officeDocument/2006/relationships/image" Target="../media/image269.png"/><Relationship Id="rId48" Type="http://schemas.openxmlformats.org/officeDocument/2006/relationships/image" Target="../media/image272.png"/><Relationship Id="rId8" Type="http://schemas.openxmlformats.org/officeDocument/2006/relationships/image" Target="../media/image242.png"/><Relationship Id="rId3" Type="http://schemas.openxmlformats.org/officeDocument/2006/relationships/image" Target="../media/image238.png"/><Relationship Id="rId12" Type="http://schemas.openxmlformats.org/officeDocument/2006/relationships/image" Target="../media/image81.png"/><Relationship Id="rId17" Type="http://schemas.openxmlformats.org/officeDocument/2006/relationships/image" Target="../media/image250.png"/><Relationship Id="rId25" Type="http://schemas.openxmlformats.org/officeDocument/2006/relationships/image" Target="../media/image21.png"/><Relationship Id="rId33" Type="http://schemas.openxmlformats.org/officeDocument/2006/relationships/image" Target="../media/image259.png"/><Relationship Id="rId38" Type="http://schemas.openxmlformats.org/officeDocument/2006/relationships/image" Target="../media/image264.png"/><Relationship Id="rId46" Type="http://schemas.openxmlformats.org/officeDocument/2006/relationships/image" Target="../media/image271.png"/><Relationship Id="rId20" Type="http://schemas.openxmlformats.org/officeDocument/2006/relationships/image" Target="../media/image76.png"/><Relationship Id="rId41" Type="http://schemas.openxmlformats.org/officeDocument/2006/relationships/image" Target="../media/image2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3.png"/><Relationship Id="rId18" Type="http://schemas.openxmlformats.org/officeDocument/2006/relationships/image" Target="../media/image40.png"/><Relationship Id="rId26" Type="http://schemas.openxmlformats.org/officeDocument/2006/relationships/image" Target="../media/image291.png"/><Relationship Id="rId21" Type="http://schemas.openxmlformats.org/officeDocument/2006/relationships/image" Target="../media/image286.png"/><Relationship Id="rId34" Type="http://schemas.openxmlformats.org/officeDocument/2006/relationships/image" Target="../media/image298.png"/><Relationship Id="rId7" Type="http://schemas.openxmlformats.org/officeDocument/2006/relationships/image" Target="../media/image278.png"/><Relationship Id="rId12" Type="http://schemas.openxmlformats.org/officeDocument/2006/relationships/image" Target="../media/image282.png"/><Relationship Id="rId17" Type="http://schemas.openxmlformats.org/officeDocument/2006/relationships/image" Target="../media/image284.png"/><Relationship Id="rId25" Type="http://schemas.openxmlformats.org/officeDocument/2006/relationships/image" Target="../media/image290.png"/><Relationship Id="rId33" Type="http://schemas.openxmlformats.org/officeDocument/2006/relationships/image" Target="../media/image297.png"/><Relationship Id="rId38" Type="http://schemas.openxmlformats.org/officeDocument/2006/relationships/image" Target="../media/image300.png"/><Relationship Id="rId2" Type="http://schemas.openxmlformats.org/officeDocument/2006/relationships/image" Target="../media/image15.png"/><Relationship Id="rId16" Type="http://schemas.openxmlformats.org/officeDocument/2006/relationships/image" Target="../media/image63.png"/><Relationship Id="rId20" Type="http://schemas.openxmlformats.org/officeDocument/2006/relationships/image" Target="../media/image285.png"/><Relationship Id="rId29" Type="http://schemas.openxmlformats.org/officeDocument/2006/relationships/image" Target="../media/image2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7.png"/><Relationship Id="rId11" Type="http://schemas.openxmlformats.org/officeDocument/2006/relationships/image" Target="../media/image281.png"/><Relationship Id="rId24" Type="http://schemas.openxmlformats.org/officeDocument/2006/relationships/image" Target="../media/image289.png"/><Relationship Id="rId32" Type="http://schemas.openxmlformats.org/officeDocument/2006/relationships/image" Target="../media/image296.png"/><Relationship Id="rId37" Type="http://schemas.openxmlformats.org/officeDocument/2006/relationships/image" Target="../media/image251.png"/><Relationship Id="rId5" Type="http://schemas.openxmlformats.org/officeDocument/2006/relationships/image" Target="../media/image276.png"/><Relationship Id="rId15" Type="http://schemas.openxmlformats.org/officeDocument/2006/relationships/image" Target="../media/image198.png"/><Relationship Id="rId23" Type="http://schemas.openxmlformats.org/officeDocument/2006/relationships/image" Target="../media/image288.png"/><Relationship Id="rId28" Type="http://schemas.openxmlformats.org/officeDocument/2006/relationships/image" Target="../media/image293.png"/><Relationship Id="rId36" Type="http://schemas.openxmlformats.org/officeDocument/2006/relationships/image" Target="../media/image39.png"/><Relationship Id="rId10" Type="http://schemas.openxmlformats.org/officeDocument/2006/relationships/image" Target="../media/image81.png"/><Relationship Id="rId19" Type="http://schemas.openxmlformats.org/officeDocument/2006/relationships/image" Target="../media/image247.png"/><Relationship Id="rId31" Type="http://schemas.openxmlformats.org/officeDocument/2006/relationships/image" Target="../media/image253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4" Type="http://schemas.openxmlformats.org/officeDocument/2006/relationships/image" Target="../media/image33.png"/><Relationship Id="rId22" Type="http://schemas.openxmlformats.org/officeDocument/2006/relationships/image" Target="../media/image287.png"/><Relationship Id="rId27" Type="http://schemas.openxmlformats.org/officeDocument/2006/relationships/image" Target="../media/image292.png"/><Relationship Id="rId30" Type="http://schemas.openxmlformats.org/officeDocument/2006/relationships/image" Target="../media/image295.png"/><Relationship Id="rId35" Type="http://schemas.openxmlformats.org/officeDocument/2006/relationships/image" Target="../media/image299.png"/><Relationship Id="rId8" Type="http://schemas.openxmlformats.org/officeDocument/2006/relationships/image" Target="../media/image279.png"/><Relationship Id="rId3" Type="http://schemas.openxmlformats.org/officeDocument/2006/relationships/image" Target="../media/image274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0.png"/><Relationship Id="rId18" Type="http://schemas.openxmlformats.org/officeDocument/2006/relationships/image" Target="../media/image313.png"/><Relationship Id="rId26" Type="http://schemas.openxmlformats.org/officeDocument/2006/relationships/image" Target="../media/image319.png"/><Relationship Id="rId39" Type="http://schemas.openxmlformats.org/officeDocument/2006/relationships/image" Target="../media/image330.png"/><Relationship Id="rId21" Type="http://schemas.openxmlformats.org/officeDocument/2006/relationships/image" Target="../media/image316.png"/><Relationship Id="rId34" Type="http://schemas.openxmlformats.org/officeDocument/2006/relationships/image" Target="../media/image326.png"/><Relationship Id="rId42" Type="http://schemas.openxmlformats.org/officeDocument/2006/relationships/image" Target="../media/image332.png"/><Relationship Id="rId47" Type="http://schemas.openxmlformats.org/officeDocument/2006/relationships/image" Target="../media/image336.png"/><Relationship Id="rId7" Type="http://schemas.openxmlformats.org/officeDocument/2006/relationships/image" Target="../media/image306.png"/><Relationship Id="rId2" Type="http://schemas.openxmlformats.org/officeDocument/2006/relationships/image" Target="../media/image301.png"/><Relationship Id="rId16" Type="http://schemas.openxmlformats.org/officeDocument/2006/relationships/image" Target="../media/image198.png"/><Relationship Id="rId29" Type="http://schemas.openxmlformats.org/officeDocument/2006/relationships/image" Target="../media/image3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5.png"/><Relationship Id="rId11" Type="http://schemas.openxmlformats.org/officeDocument/2006/relationships/image" Target="../media/image81.png"/><Relationship Id="rId24" Type="http://schemas.openxmlformats.org/officeDocument/2006/relationships/image" Target="../media/image295.png"/><Relationship Id="rId32" Type="http://schemas.openxmlformats.org/officeDocument/2006/relationships/image" Target="../media/image325.png"/><Relationship Id="rId37" Type="http://schemas.openxmlformats.org/officeDocument/2006/relationships/image" Target="../media/image120.png"/><Relationship Id="rId40" Type="http://schemas.openxmlformats.org/officeDocument/2006/relationships/image" Target="../media/image33.png"/><Relationship Id="rId45" Type="http://schemas.openxmlformats.org/officeDocument/2006/relationships/image" Target="../media/image266.png"/><Relationship Id="rId5" Type="http://schemas.openxmlformats.org/officeDocument/2006/relationships/image" Target="../media/image304.png"/><Relationship Id="rId15" Type="http://schemas.openxmlformats.org/officeDocument/2006/relationships/image" Target="../media/image311.png"/><Relationship Id="rId23" Type="http://schemas.openxmlformats.org/officeDocument/2006/relationships/image" Target="../media/image317.png"/><Relationship Id="rId28" Type="http://schemas.openxmlformats.org/officeDocument/2006/relationships/image" Target="../media/image321.png"/><Relationship Id="rId36" Type="http://schemas.openxmlformats.org/officeDocument/2006/relationships/image" Target="../media/image328.png"/><Relationship Id="rId10" Type="http://schemas.openxmlformats.org/officeDocument/2006/relationships/image" Target="../media/image309.png"/><Relationship Id="rId19" Type="http://schemas.openxmlformats.org/officeDocument/2006/relationships/image" Target="../media/image314.png"/><Relationship Id="rId31" Type="http://schemas.openxmlformats.org/officeDocument/2006/relationships/image" Target="../media/image324.png"/><Relationship Id="rId44" Type="http://schemas.openxmlformats.org/officeDocument/2006/relationships/image" Target="../media/image334.png"/><Relationship Id="rId4" Type="http://schemas.openxmlformats.org/officeDocument/2006/relationships/image" Target="../media/image303.png"/><Relationship Id="rId9" Type="http://schemas.openxmlformats.org/officeDocument/2006/relationships/image" Target="../media/image308.png"/><Relationship Id="rId14" Type="http://schemas.openxmlformats.org/officeDocument/2006/relationships/image" Target="../media/image18.png"/><Relationship Id="rId22" Type="http://schemas.openxmlformats.org/officeDocument/2006/relationships/image" Target="../media/image291.png"/><Relationship Id="rId27" Type="http://schemas.openxmlformats.org/officeDocument/2006/relationships/image" Target="../media/image320.png"/><Relationship Id="rId30" Type="http://schemas.openxmlformats.org/officeDocument/2006/relationships/image" Target="../media/image323.png"/><Relationship Id="rId35" Type="http://schemas.openxmlformats.org/officeDocument/2006/relationships/image" Target="../media/image327.png"/><Relationship Id="rId43" Type="http://schemas.openxmlformats.org/officeDocument/2006/relationships/image" Target="../media/image333.png"/><Relationship Id="rId8" Type="http://schemas.openxmlformats.org/officeDocument/2006/relationships/image" Target="../media/image307.png"/><Relationship Id="rId3" Type="http://schemas.openxmlformats.org/officeDocument/2006/relationships/image" Target="../media/image302.png"/><Relationship Id="rId12" Type="http://schemas.openxmlformats.org/officeDocument/2006/relationships/image" Target="../media/image15.png"/><Relationship Id="rId17" Type="http://schemas.openxmlformats.org/officeDocument/2006/relationships/image" Target="../media/image312.png"/><Relationship Id="rId25" Type="http://schemas.openxmlformats.org/officeDocument/2006/relationships/image" Target="../media/image318.png"/><Relationship Id="rId33" Type="http://schemas.openxmlformats.org/officeDocument/2006/relationships/image" Target="../media/image66.png"/><Relationship Id="rId38" Type="http://schemas.openxmlformats.org/officeDocument/2006/relationships/image" Target="../media/image329.png"/><Relationship Id="rId46" Type="http://schemas.openxmlformats.org/officeDocument/2006/relationships/image" Target="../media/image335.png"/><Relationship Id="rId20" Type="http://schemas.openxmlformats.org/officeDocument/2006/relationships/image" Target="../media/image315.png"/><Relationship Id="rId41" Type="http://schemas.openxmlformats.org/officeDocument/2006/relationships/image" Target="../media/image331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2.png"/><Relationship Id="rId18" Type="http://schemas.openxmlformats.org/officeDocument/2006/relationships/image" Target="../media/image346.png"/><Relationship Id="rId26" Type="http://schemas.openxmlformats.org/officeDocument/2006/relationships/image" Target="../media/image354.png"/><Relationship Id="rId39" Type="http://schemas.openxmlformats.org/officeDocument/2006/relationships/image" Target="../media/image364.png"/><Relationship Id="rId21" Type="http://schemas.openxmlformats.org/officeDocument/2006/relationships/image" Target="../media/image349.png"/><Relationship Id="rId34" Type="http://schemas.openxmlformats.org/officeDocument/2006/relationships/image" Target="../media/image361.png"/><Relationship Id="rId42" Type="http://schemas.openxmlformats.org/officeDocument/2006/relationships/image" Target="../media/image119.png"/><Relationship Id="rId47" Type="http://schemas.openxmlformats.org/officeDocument/2006/relationships/image" Target="../media/image335.png"/><Relationship Id="rId7" Type="http://schemas.openxmlformats.org/officeDocument/2006/relationships/image" Target="../media/image34.png"/><Relationship Id="rId2" Type="http://schemas.openxmlformats.org/officeDocument/2006/relationships/image" Target="../media/image39.png"/><Relationship Id="rId16" Type="http://schemas.openxmlformats.org/officeDocument/2006/relationships/image" Target="../media/image344.png"/><Relationship Id="rId29" Type="http://schemas.openxmlformats.org/officeDocument/2006/relationships/image" Target="../media/image2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9.png"/><Relationship Id="rId11" Type="http://schemas.openxmlformats.org/officeDocument/2006/relationships/image" Target="../media/image81.png"/><Relationship Id="rId24" Type="http://schemas.openxmlformats.org/officeDocument/2006/relationships/image" Target="../media/image352.png"/><Relationship Id="rId32" Type="http://schemas.openxmlformats.org/officeDocument/2006/relationships/image" Target="../media/image359.png"/><Relationship Id="rId37" Type="http://schemas.openxmlformats.org/officeDocument/2006/relationships/image" Target="../media/image292.png"/><Relationship Id="rId40" Type="http://schemas.openxmlformats.org/officeDocument/2006/relationships/image" Target="../media/image365.png"/><Relationship Id="rId45" Type="http://schemas.openxmlformats.org/officeDocument/2006/relationships/image" Target="../media/image121.png"/><Relationship Id="rId5" Type="http://schemas.openxmlformats.org/officeDocument/2006/relationships/image" Target="../media/image338.png"/><Relationship Id="rId15" Type="http://schemas.openxmlformats.org/officeDocument/2006/relationships/image" Target="../media/image343.png"/><Relationship Id="rId23" Type="http://schemas.openxmlformats.org/officeDocument/2006/relationships/image" Target="../media/image351.png"/><Relationship Id="rId28" Type="http://schemas.openxmlformats.org/officeDocument/2006/relationships/image" Target="../media/image356.png"/><Relationship Id="rId36" Type="http://schemas.openxmlformats.org/officeDocument/2006/relationships/image" Target="../media/image253.png"/><Relationship Id="rId10" Type="http://schemas.openxmlformats.org/officeDocument/2006/relationships/image" Target="../media/image340.png"/><Relationship Id="rId19" Type="http://schemas.openxmlformats.org/officeDocument/2006/relationships/image" Target="../media/image347.png"/><Relationship Id="rId31" Type="http://schemas.openxmlformats.org/officeDocument/2006/relationships/image" Target="../media/image358.png"/><Relationship Id="rId44" Type="http://schemas.openxmlformats.org/officeDocument/2006/relationships/image" Target="../media/image366.png"/><Relationship Id="rId4" Type="http://schemas.openxmlformats.org/officeDocument/2006/relationships/image" Target="../media/image337.png"/><Relationship Id="rId9" Type="http://schemas.openxmlformats.org/officeDocument/2006/relationships/image" Target="../media/image76.png"/><Relationship Id="rId14" Type="http://schemas.openxmlformats.org/officeDocument/2006/relationships/image" Target="../media/image52.png"/><Relationship Id="rId22" Type="http://schemas.openxmlformats.org/officeDocument/2006/relationships/image" Target="../media/image350.png"/><Relationship Id="rId27" Type="http://schemas.openxmlformats.org/officeDocument/2006/relationships/image" Target="../media/image355.png"/><Relationship Id="rId30" Type="http://schemas.openxmlformats.org/officeDocument/2006/relationships/image" Target="../media/image357.png"/><Relationship Id="rId35" Type="http://schemas.openxmlformats.org/officeDocument/2006/relationships/image" Target="../media/image362.png"/><Relationship Id="rId43" Type="http://schemas.openxmlformats.org/officeDocument/2006/relationships/image" Target="../media/image68.png"/><Relationship Id="rId48" Type="http://schemas.openxmlformats.org/officeDocument/2006/relationships/image" Target="../media/image336.png"/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12" Type="http://schemas.openxmlformats.org/officeDocument/2006/relationships/image" Target="../media/image341.png"/><Relationship Id="rId17" Type="http://schemas.openxmlformats.org/officeDocument/2006/relationships/image" Target="../media/image345.png"/><Relationship Id="rId25" Type="http://schemas.openxmlformats.org/officeDocument/2006/relationships/image" Target="../media/image353.png"/><Relationship Id="rId33" Type="http://schemas.openxmlformats.org/officeDocument/2006/relationships/image" Target="../media/image360.png"/><Relationship Id="rId38" Type="http://schemas.openxmlformats.org/officeDocument/2006/relationships/image" Target="../media/image363.png"/><Relationship Id="rId46" Type="http://schemas.openxmlformats.org/officeDocument/2006/relationships/image" Target="../media/image185.png"/><Relationship Id="rId20" Type="http://schemas.openxmlformats.org/officeDocument/2006/relationships/image" Target="../media/image348.png"/><Relationship Id="rId4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4.png"/><Relationship Id="rId21" Type="http://schemas.openxmlformats.org/officeDocument/2006/relationships/image" Target="../media/image377.png"/><Relationship Id="rId34" Type="http://schemas.openxmlformats.org/officeDocument/2006/relationships/image" Target="../media/image387.png"/><Relationship Id="rId42" Type="http://schemas.openxmlformats.org/officeDocument/2006/relationships/image" Target="../media/image83.png"/><Relationship Id="rId47" Type="http://schemas.openxmlformats.org/officeDocument/2006/relationships/image" Target="../media/image397.png"/><Relationship Id="rId50" Type="http://schemas.openxmlformats.org/officeDocument/2006/relationships/image" Target="../media/image400.png"/><Relationship Id="rId55" Type="http://schemas.openxmlformats.org/officeDocument/2006/relationships/image" Target="../media/image401.png"/><Relationship Id="rId63" Type="http://schemas.openxmlformats.org/officeDocument/2006/relationships/image" Target="../media/image405.png"/><Relationship Id="rId7" Type="http://schemas.openxmlformats.org/officeDocument/2006/relationships/image" Target="../media/image372.png"/><Relationship Id="rId2" Type="http://schemas.openxmlformats.org/officeDocument/2006/relationships/image" Target="../media/image367.png"/><Relationship Id="rId16" Type="http://schemas.openxmlformats.org/officeDocument/2006/relationships/image" Target="../media/image251.png"/><Relationship Id="rId29" Type="http://schemas.openxmlformats.org/officeDocument/2006/relationships/image" Target="../media/image382.png"/><Relationship Id="rId11" Type="http://schemas.openxmlformats.org/officeDocument/2006/relationships/image" Target="../media/image375.png"/><Relationship Id="rId24" Type="http://schemas.openxmlformats.org/officeDocument/2006/relationships/image" Target="../media/image379.png"/><Relationship Id="rId32" Type="http://schemas.openxmlformats.org/officeDocument/2006/relationships/image" Target="../media/image385.png"/><Relationship Id="rId37" Type="http://schemas.openxmlformats.org/officeDocument/2006/relationships/image" Target="../media/image390.png"/><Relationship Id="rId40" Type="http://schemas.openxmlformats.org/officeDocument/2006/relationships/image" Target="../media/image392.png"/><Relationship Id="rId45" Type="http://schemas.openxmlformats.org/officeDocument/2006/relationships/image" Target="../media/image395.png"/><Relationship Id="rId53" Type="http://schemas.openxmlformats.org/officeDocument/2006/relationships/image" Target="../media/image293.png"/><Relationship Id="rId58" Type="http://schemas.openxmlformats.org/officeDocument/2006/relationships/image" Target="../media/image404.png"/><Relationship Id="rId5" Type="http://schemas.openxmlformats.org/officeDocument/2006/relationships/image" Target="../media/image370.png"/><Relationship Id="rId61" Type="http://schemas.openxmlformats.org/officeDocument/2006/relationships/image" Target="../media/image249.png"/><Relationship Id="rId19" Type="http://schemas.openxmlformats.org/officeDocument/2006/relationships/image" Target="../media/image338.png"/><Relationship Id="rId14" Type="http://schemas.openxmlformats.org/officeDocument/2006/relationships/image" Target="../media/image19.png"/><Relationship Id="rId22" Type="http://schemas.openxmlformats.org/officeDocument/2006/relationships/image" Target="../media/image378.png"/><Relationship Id="rId27" Type="http://schemas.openxmlformats.org/officeDocument/2006/relationships/image" Target="../media/image13.png"/><Relationship Id="rId30" Type="http://schemas.openxmlformats.org/officeDocument/2006/relationships/image" Target="../media/image383.png"/><Relationship Id="rId35" Type="http://schemas.openxmlformats.org/officeDocument/2006/relationships/image" Target="../media/image388.png"/><Relationship Id="rId43" Type="http://schemas.openxmlformats.org/officeDocument/2006/relationships/image" Target="../media/image394.png"/><Relationship Id="rId48" Type="http://schemas.openxmlformats.org/officeDocument/2006/relationships/image" Target="../media/image398.png"/><Relationship Id="rId56" Type="http://schemas.openxmlformats.org/officeDocument/2006/relationships/image" Target="../media/image402.png"/><Relationship Id="rId64" Type="http://schemas.microsoft.com/office/2007/relationships/hdphoto" Target="../media/hdphoto2.wdp"/><Relationship Id="rId8" Type="http://schemas.openxmlformats.org/officeDocument/2006/relationships/image" Target="../media/image373.png"/><Relationship Id="rId51" Type="http://schemas.openxmlformats.org/officeDocument/2006/relationships/image" Target="../media/image56.png"/><Relationship Id="rId3" Type="http://schemas.openxmlformats.org/officeDocument/2006/relationships/image" Target="../media/image368.png"/><Relationship Id="rId12" Type="http://schemas.openxmlformats.org/officeDocument/2006/relationships/image" Target="../media/image376.png"/><Relationship Id="rId17" Type="http://schemas.openxmlformats.org/officeDocument/2006/relationships/image" Target="../media/image16.png"/><Relationship Id="rId25" Type="http://schemas.openxmlformats.org/officeDocument/2006/relationships/image" Target="../media/image380.png"/><Relationship Id="rId33" Type="http://schemas.openxmlformats.org/officeDocument/2006/relationships/image" Target="../media/image386.png"/><Relationship Id="rId38" Type="http://schemas.openxmlformats.org/officeDocument/2006/relationships/image" Target="../media/image113.png"/><Relationship Id="rId46" Type="http://schemas.openxmlformats.org/officeDocument/2006/relationships/image" Target="../media/image396.png"/><Relationship Id="rId59" Type="http://schemas.openxmlformats.org/officeDocument/2006/relationships/image" Target="../media/image247.png"/><Relationship Id="rId20" Type="http://schemas.openxmlformats.org/officeDocument/2006/relationships/image" Target="../media/image327.png"/><Relationship Id="rId41" Type="http://schemas.openxmlformats.org/officeDocument/2006/relationships/image" Target="../media/image393.png"/><Relationship Id="rId54" Type="http://schemas.openxmlformats.org/officeDocument/2006/relationships/image" Target="../media/image292.png"/><Relationship Id="rId62" Type="http://schemas.openxmlformats.org/officeDocument/2006/relationships/image" Target="../media/image3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1.png"/><Relationship Id="rId15" Type="http://schemas.openxmlformats.org/officeDocument/2006/relationships/image" Target="../media/image148.png"/><Relationship Id="rId23" Type="http://schemas.openxmlformats.org/officeDocument/2006/relationships/image" Target="../media/image40.png"/><Relationship Id="rId28" Type="http://schemas.openxmlformats.org/officeDocument/2006/relationships/image" Target="../media/image381.png"/><Relationship Id="rId36" Type="http://schemas.openxmlformats.org/officeDocument/2006/relationships/image" Target="../media/image389.png"/><Relationship Id="rId49" Type="http://schemas.openxmlformats.org/officeDocument/2006/relationships/image" Target="../media/image399.png"/><Relationship Id="rId57" Type="http://schemas.openxmlformats.org/officeDocument/2006/relationships/image" Target="../media/image403.png"/><Relationship Id="rId10" Type="http://schemas.openxmlformats.org/officeDocument/2006/relationships/image" Target="../media/image62.png"/><Relationship Id="rId31" Type="http://schemas.openxmlformats.org/officeDocument/2006/relationships/image" Target="../media/image384.png"/><Relationship Id="rId44" Type="http://schemas.openxmlformats.org/officeDocument/2006/relationships/image" Target="../media/image115.png"/><Relationship Id="rId52" Type="http://schemas.openxmlformats.org/officeDocument/2006/relationships/image" Target="../media/image253.png"/><Relationship Id="rId60" Type="http://schemas.openxmlformats.org/officeDocument/2006/relationships/image" Target="../media/image248.png"/><Relationship Id="rId65" Type="http://schemas.openxmlformats.org/officeDocument/2006/relationships/image" Target="../media/image406.png"/><Relationship Id="rId4" Type="http://schemas.openxmlformats.org/officeDocument/2006/relationships/image" Target="../media/image369.png"/><Relationship Id="rId9" Type="http://schemas.openxmlformats.org/officeDocument/2006/relationships/image" Target="../media/image374.png"/><Relationship Id="rId13" Type="http://schemas.openxmlformats.org/officeDocument/2006/relationships/image" Target="../media/image63.png"/><Relationship Id="rId18" Type="http://schemas.openxmlformats.org/officeDocument/2006/relationships/image" Target="../media/image33.png"/><Relationship Id="rId39" Type="http://schemas.openxmlformats.org/officeDocument/2006/relationships/image" Target="../media/image391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9.png"/><Relationship Id="rId21" Type="http://schemas.openxmlformats.org/officeDocument/2006/relationships/image" Target="../media/image425.png"/><Relationship Id="rId42" Type="http://schemas.openxmlformats.org/officeDocument/2006/relationships/image" Target="../media/image145.png"/><Relationship Id="rId47" Type="http://schemas.openxmlformats.org/officeDocument/2006/relationships/image" Target="../media/image62.png"/><Relationship Id="rId63" Type="http://schemas.openxmlformats.org/officeDocument/2006/relationships/image" Target="../media/image458.png"/><Relationship Id="rId68" Type="http://schemas.openxmlformats.org/officeDocument/2006/relationships/image" Target="../media/image462.png"/><Relationship Id="rId7" Type="http://schemas.openxmlformats.org/officeDocument/2006/relationships/image" Target="../media/image411.png"/><Relationship Id="rId2" Type="http://schemas.openxmlformats.org/officeDocument/2006/relationships/image" Target="../media/image242.png"/><Relationship Id="rId16" Type="http://schemas.openxmlformats.org/officeDocument/2006/relationships/image" Target="../media/image420.png"/><Relationship Id="rId29" Type="http://schemas.openxmlformats.org/officeDocument/2006/relationships/image" Target="../media/image432.png"/><Relationship Id="rId11" Type="http://schemas.openxmlformats.org/officeDocument/2006/relationships/image" Target="../media/image415.png"/><Relationship Id="rId24" Type="http://schemas.openxmlformats.org/officeDocument/2006/relationships/image" Target="../media/image427.png"/><Relationship Id="rId32" Type="http://schemas.openxmlformats.org/officeDocument/2006/relationships/image" Target="../media/image36.png"/><Relationship Id="rId37" Type="http://schemas.openxmlformats.org/officeDocument/2006/relationships/image" Target="../media/image33.png"/><Relationship Id="rId40" Type="http://schemas.openxmlformats.org/officeDocument/2006/relationships/image" Target="../media/image439.png"/><Relationship Id="rId45" Type="http://schemas.openxmlformats.org/officeDocument/2006/relationships/image" Target="../media/image75.png"/><Relationship Id="rId53" Type="http://schemas.openxmlformats.org/officeDocument/2006/relationships/image" Target="../media/image448.png"/><Relationship Id="rId58" Type="http://schemas.openxmlformats.org/officeDocument/2006/relationships/image" Target="../media/image453.png"/><Relationship Id="rId66" Type="http://schemas.openxmlformats.org/officeDocument/2006/relationships/image" Target="../media/image461.png"/><Relationship Id="rId5" Type="http://schemas.openxmlformats.org/officeDocument/2006/relationships/image" Target="../media/image409.png"/><Relationship Id="rId61" Type="http://schemas.openxmlformats.org/officeDocument/2006/relationships/image" Target="../media/image456.png"/><Relationship Id="rId19" Type="http://schemas.openxmlformats.org/officeDocument/2006/relationships/image" Target="../media/image423.png"/><Relationship Id="rId14" Type="http://schemas.openxmlformats.org/officeDocument/2006/relationships/image" Target="../media/image418.png"/><Relationship Id="rId22" Type="http://schemas.openxmlformats.org/officeDocument/2006/relationships/image" Target="../media/image81.png"/><Relationship Id="rId27" Type="http://schemas.openxmlformats.org/officeDocument/2006/relationships/image" Target="../media/image430.png"/><Relationship Id="rId30" Type="http://schemas.openxmlformats.org/officeDocument/2006/relationships/image" Target="../media/image433.png"/><Relationship Id="rId35" Type="http://schemas.openxmlformats.org/officeDocument/2006/relationships/image" Target="../media/image436.png"/><Relationship Id="rId43" Type="http://schemas.openxmlformats.org/officeDocument/2006/relationships/image" Target="../media/image441.png"/><Relationship Id="rId48" Type="http://schemas.openxmlformats.org/officeDocument/2006/relationships/image" Target="../media/image443.png"/><Relationship Id="rId56" Type="http://schemas.openxmlformats.org/officeDocument/2006/relationships/image" Target="../media/image451.png"/><Relationship Id="rId64" Type="http://schemas.openxmlformats.org/officeDocument/2006/relationships/image" Target="../media/image459.png"/><Relationship Id="rId69" Type="http://schemas.openxmlformats.org/officeDocument/2006/relationships/image" Target="../media/image463.png"/><Relationship Id="rId8" Type="http://schemas.openxmlformats.org/officeDocument/2006/relationships/image" Target="../media/image412.png"/><Relationship Id="rId51" Type="http://schemas.openxmlformats.org/officeDocument/2006/relationships/image" Target="../media/image446.png"/><Relationship Id="rId3" Type="http://schemas.openxmlformats.org/officeDocument/2006/relationships/image" Target="../media/image407.png"/><Relationship Id="rId12" Type="http://schemas.openxmlformats.org/officeDocument/2006/relationships/image" Target="../media/image416.png"/><Relationship Id="rId17" Type="http://schemas.openxmlformats.org/officeDocument/2006/relationships/image" Target="../media/image421.png"/><Relationship Id="rId25" Type="http://schemas.openxmlformats.org/officeDocument/2006/relationships/image" Target="../media/image428.png"/><Relationship Id="rId33" Type="http://schemas.openxmlformats.org/officeDocument/2006/relationships/image" Target="../media/image434.png"/><Relationship Id="rId38" Type="http://schemas.openxmlformats.org/officeDocument/2006/relationships/image" Target="../media/image437.png"/><Relationship Id="rId46" Type="http://schemas.openxmlformats.org/officeDocument/2006/relationships/image" Target="../media/image40.png"/><Relationship Id="rId59" Type="http://schemas.openxmlformats.org/officeDocument/2006/relationships/image" Target="../media/image454.png"/><Relationship Id="rId67" Type="http://schemas.openxmlformats.org/officeDocument/2006/relationships/image" Target="../media/image266.png"/><Relationship Id="rId20" Type="http://schemas.openxmlformats.org/officeDocument/2006/relationships/image" Target="../media/image424.png"/><Relationship Id="rId41" Type="http://schemas.openxmlformats.org/officeDocument/2006/relationships/image" Target="../media/image440.png"/><Relationship Id="rId54" Type="http://schemas.openxmlformats.org/officeDocument/2006/relationships/image" Target="../media/image449.png"/><Relationship Id="rId62" Type="http://schemas.openxmlformats.org/officeDocument/2006/relationships/image" Target="../media/image4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0.png"/><Relationship Id="rId15" Type="http://schemas.openxmlformats.org/officeDocument/2006/relationships/image" Target="../media/image419.png"/><Relationship Id="rId23" Type="http://schemas.openxmlformats.org/officeDocument/2006/relationships/image" Target="../media/image426.png"/><Relationship Id="rId28" Type="http://schemas.openxmlformats.org/officeDocument/2006/relationships/image" Target="../media/image431.png"/><Relationship Id="rId36" Type="http://schemas.openxmlformats.org/officeDocument/2006/relationships/image" Target="../media/image326.png"/><Relationship Id="rId49" Type="http://schemas.openxmlformats.org/officeDocument/2006/relationships/image" Target="../media/image444.png"/><Relationship Id="rId57" Type="http://schemas.openxmlformats.org/officeDocument/2006/relationships/image" Target="../media/image452.png"/><Relationship Id="rId10" Type="http://schemas.openxmlformats.org/officeDocument/2006/relationships/image" Target="../media/image414.png"/><Relationship Id="rId31" Type="http://schemas.openxmlformats.org/officeDocument/2006/relationships/image" Target="../media/image119.png"/><Relationship Id="rId44" Type="http://schemas.openxmlformats.org/officeDocument/2006/relationships/image" Target="../media/image442.png"/><Relationship Id="rId52" Type="http://schemas.openxmlformats.org/officeDocument/2006/relationships/image" Target="../media/image447.png"/><Relationship Id="rId60" Type="http://schemas.openxmlformats.org/officeDocument/2006/relationships/image" Target="../media/image455.png"/><Relationship Id="rId65" Type="http://schemas.openxmlformats.org/officeDocument/2006/relationships/image" Target="../media/image460.png"/><Relationship Id="rId4" Type="http://schemas.openxmlformats.org/officeDocument/2006/relationships/image" Target="../media/image408.png"/><Relationship Id="rId9" Type="http://schemas.openxmlformats.org/officeDocument/2006/relationships/image" Target="../media/image413.png"/><Relationship Id="rId13" Type="http://schemas.openxmlformats.org/officeDocument/2006/relationships/image" Target="../media/image417.png"/><Relationship Id="rId18" Type="http://schemas.openxmlformats.org/officeDocument/2006/relationships/image" Target="../media/image422.png"/><Relationship Id="rId39" Type="http://schemas.openxmlformats.org/officeDocument/2006/relationships/image" Target="../media/image438.png"/><Relationship Id="rId34" Type="http://schemas.openxmlformats.org/officeDocument/2006/relationships/image" Target="../media/image435.png"/><Relationship Id="rId50" Type="http://schemas.openxmlformats.org/officeDocument/2006/relationships/image" Target="../media/image445.png"/><Relationship Id="rId55" Type="http://schemas.openxmlformats.org/officeDocument/2006/relationships/image" Target="../media/image450.png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2.png"/><Relationship Id="rId21" Type="http://schemas.openxmlformats.org/officeDocument/2006/relationships/image" Target="../media/image478.png"/><Relationship Id="rId34" Type="http://schemas.openxmlformats.org/officeDocument/2006/relationships/image" Target="../media/image487.png"/><Relationship Id="rId42" Type="http://schemas.openxmlformats.org/officeDocument/2006/relationships/image" Target="../media/image326.png"/><Relationship Id="rId47" Type="http://schemas.openxmlformats.org/officeDocument/2006/relationships/image" Target="../media/image15.png"/><Relationship Id="rId50" Type="http://schemas.openxmlformats.org/officeDocument/2006/relationships/image" Target="../media/image494.png"/><Relationship Id="rId55" Type="http://schemas.openxmlformats.org/officeDocument/2006/relationships/image" Target="../media/image418.png"/><Relationship Id="rId63" Type="http://schemas.openxmlformats.org/officeDocument/2006/relationships/image" Target="../media/image505.png"/><Relationship Id="rId68" Type="http://schemas.openxmlformats.org/officeDocument/2006/relationships/image" Target="../media/image509.png"/><Relationship Id="rId7" Type="http://schemas.openxmlformats.org/officeDocument/2006/relationships/image" Target="../media/image468.png"/><Relationship Id="rId2" Type="http://schemas.openxmlformats.org/officeDocument/2006/relationships/image" Target="../media/image242.png"/><Relationship Id="rId16" Type="http://schemas.openxmlformats.org/officeDocument/2006/relationships/image" Target="../media/image475.png"/><Relationship Id="rId29" Type="http://schemas.openxmlformats.org/officeDocument/2006/relationships/image" Target="../media/image484.png"/><Relationship Id="rId11" Type="http://schemas.openxmlformats.org/officeDocument/2006/relationships/image" Target="../media/image470.png"/><Relationship Id="rId24" Type="http://schemas.openxmlformats.org/officeDocument/2006/relationships/image" Target="../media/image480.png"/><Relationship Id="rId32" Type="http://schemas.openxmlformats.org/officeDocument/2006/relationships/image" Target="../media/image36.png"/><Relationship Id="rId37" Type="http://schemas.openxmlformats.org/officeDocument/2006/relationships/image" Target="../media/image62.png"/><Relationship Id="rId40" Type="http://schemas.openxmlformats.org/officeDocument/2006/relationships/image" Target="../media/image489.png"/><Relationship Id="rId45" Type="http://schemas.openxmlformats.org/officeDocument/2006/relationships/image" Target="../media/image492.png"/><Relationship Id="rId53" Type="http://schemas.openxmlformats.org/officeDocument/2006/relationships/image" Target="../media/image497.png"/><Relationship Id="rId58" Type="http://schemas.openxmlformats.org/officeDocument/2006/relationships/image" Target="../media/image500.png"/><Relationship Id="rId66" Type="http://schemas.openxmlformats.org/officeDocument/2006/relationships/image" Target="../media/image266.png"/><Relationship Id="rId5" Type="http://schemas.openxmlformats.org/officeDocument/2006/relationships/image" Target="../media/image466.png"/><Relationship Id="rId61" Type="http://schemas.openxmlformats.org/officeDocument/2006/relationships/image" Target="../media/image503.png"/><Relationship Id="rId19" Type="http://schemas.openxmlformats.org/officeDocument/2006/relationships/image" Target="../media/image477.png"/><Relationship Id="rId14" Type="http://schemas.openxmlformats.org/officeDocument/2006/relationships/image" Target="../media/image473.png"/><Relationship Id="rId22" Type="http://schemas.openxmlformats.org/officeDocument/2006/relationships/image" Target="../media/image81.png"/><Relationship Id="rId27" Type="http://schemas.openxmlformats.org/officeDocument/2006/relationships/image" Target="../media/image437.png"/><Relationship Id="rId30" Type="http://schemas.openxmlformats.org/officeDocument/2006/relationships/image" Target="../media/image485.png"/><Relationship Id="rId35" Type="http://schemas.openxmlformats.org/officeDocument/2006/relationships/image" Target="../media/image39.png"/><Relationship Id="rId43" Type="http://schemas.openxmlformats.org/officeDocument/2006/relationships/image" Target="../media/image18.png"/><Relationship Id="rId48" Type="http://schemas.openxmlformats.org/officeDocument/2006/relationships/image" Target="../media/image493.png"/><Relationship Id="rId56" Type="http://schemas.openxmlformats.org/officeDocument/2006/relationships/image" Target="../media/image499.png"/><Relationship Id="rId64" Type="http://schemas.openxmlformats.org/officeDocument/2006/relationships/image" Target="../media/image506.png"/><Relationship Id="rId8" Type="http://schemas.openxmlformats.org/officeDocument/2006/relationships/image" Target="../media/image412.png"/><Relationship Id="rId51" Type="http://schemas.openxmlformats.org/officeDocument/2006/relationships/image" Target="../media/image495.png"/><Relationship Id="rId3" Type="http://schemas.openxmlformats.org/officeDocument/2006/relationships/image" Target="../media/image464.png"/><Relationship Id="rId12" Type="http://schemas.openxmlformats.org/officeDocument/2006/relationships/image" Target="../media/image471.png"/><Relationship Id="rId17" Type="http://schemas.openxmlformats.org/officeDocument/2006/relationships/image" Target="../media/image476.png"/><Relationship Id="rId25" Type="http://schemas.openxmlformats.org/officeDocument/2006/relationships/image" Target="../media/image481.png"/><Relationship Id="rId33" Type="http://schemas.openxmlformats.org/officeDocument/2006/relationships/image" Target="../media/image251.png"/><Relationship Id="rId38" Type="http://schemas.openxmlformats.org/officeDocument/2006/relationships/image" Target="../media/image430.png"/><Relationship Id="rId46" Type="http://schemas.openxmlformats.org/officeDocument/2006/relationships/image" Target="../media/image21.png"/><Relationship Id="rId59" Type="http://schemas.openxmlformats.org/officeDocument/2006/relationships/image" Target="../media/image501.png"/><Relationship Id="rId67" Type="http://schemas.openxmlformats.org/officeDocument/2006/relationships/image" Target="../media/image508.png"/><Relationship Id="rId20" Type="http://schemas.openxmlformats.org/officeDocument/2006/relationships/image" Target="../media/image424.png"/><Relationship Id="rId41" Type="http://schemas.openxmlformats.org/officeDocument/2006/relationships/image" Target="../media/image490.png"/><Relationship Id="rId54" Type="http://schemas.openxmlformats.org/officeDocument/2006/relationships/image" Target="../media/image498.png"/><Relationship Id="rId62" Type="http://schemas.openxmlformats.org/officeDocument/2006/relationships/image" Target="../media/image50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7.png"/><Relationship Id="rId15" Type="http://schemas.openxmlformats.org/officeDocument/2006/relationships/image" Target="../media/image474.png"/><Relationship Id="rId23" Type="http://schemas.openxmlformats.org/officeDocument/2006/relationships/image" Target="../media/image479.png"/><Relationship Id="rId28" Type="http://schemas.openxmlformats.org/officeDocument/2006/relationships/image" Target="../media/image483.png"/><Relationship Id="rId36" Type="http://schemas.openxmlformats.org/officeDocument/2006/relationships/image" Target="../media/image119.png"/><Relationship Id="rId49" Type="http://schemas.openxmlformats.org/officeDocument/2006/relationships/image" Target="../media/image408.png"/><Relationship Id="rId57" Type="http://schemas.openxmlformats.org/officeDocument/2006/relationships/image" Target="../media/image420.png"/><Relationship Id="rId10" Type="http://schemas.openxmlformats.org/officeDocument/2006/relationships/image" Target="../media/image414.png"/><Relationship Id="rId31" Type="http://schemas.openxmlformats.org/officeDocument/2006/relationships/image" Target="../media/image486.png"/><Relationship Id="rId44" Type="http://schemas.openxmlformats.org/officeDocument/2006/relationships/image" Target="../media/image491.png"/><Relationship Id="rId52" Type="http://schemas.openxmlformats.org/officeDocument/2006/relationships/image" Target="../media/image496.png"/><Relationship Id="rId60" Type="http://schemas.openxmlformats.org/officeDocument/2006/relationships/image" Target="../media/image502.png"/><Relationship Id="rId65" Type="http://schemas.openxmlformats.org/officeDocument/2006/relationships/image" Target="../media/image507.png"/><Relationship Id="rId4" Type="http://schemas.openxmlformats.org/officeDocument/2006/relationships/image" Target="../media/image465.png"/><Relationship Id="rId9" Type="http://schemas.openxmlformats.org/officeDocument/2006/relationships/image" Target="../media/image469.png"/><Relationship Id="rId13" Type="http://schemas.openxmlformats.org/officeDocument/2006/relationships/image" Target="../media/image472.png"/><Relationship Id="rId18" Type="http://schemas.openxmlformats.org/officeDocument/2006/relationships/image" Target="../media/image422.png"/><Relationship Id="rId39" Type="http://schemas.openxmlformats.org/officeDocument/2006/relationships/image" Target="../media/image48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0.png"/><Relationship Id="rId18" Type="http://schemas.openxmlformats.org/officeDocument/2006/relationships/image" Target="../media/image522.png"/><Relationship Id="rId26" Type="http://schemas.openxmlformats.org/officeDocument/2006/relationships/image" Target="../media/image106.png"/><Relationship Id="rId39" Type="http://schemas.openxmlformats.org/officeDocument/2006/relationships/image" Target="../media/image253.png"/><Relationship Id="rId21" Type="http://schemas.openxmlformats.org/officeDocument/2006/relationships/image" Target="../media/image34.png"/><Relationship Id="rId34" Type="http://schemas.openxmlformats.org/officeDocument/2006/relationships/image" Target="../media/image529.png"/><Relationship Id="rId42" Type="http://schemas.openxmlformats.org/officeDocument/2006/relationships/image" Target="../media/image533.png"/><Relationship Id="rId7" Type="http://schemas.openxmlformats.org/officeDocument/2006/relationships/image" Target="../media/image515.png"/><Relationship Id="rId2" Type="http://schemas.openxmlformats.org/officeDocument/2006/relationships/image" Target="../media/image510.png"/><Relationship Id="rId16" Type="http://schemas.openxmlformats.org/officeDocument/2006/relationships/image" Target="../media/image521.png"/><Relationship Id="rId29" Type="http://schemas.openxmlformats.org/officeDocument/2006/relationships/image" Target="../media/image5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4.png"/><Relationship Id="rId11" Type="http://schemas.openxmlformats.org/officeDocument/2006/relationships/image" Target="../media/image83.png"/><Relationship Id="rId24" Type="http://schemas.openxmlformats.org/officeDocument/2006/relationships/image" Target="../media/image269.png"/><Relationship Id="rId32" Type="http://schemas.openxmlformats.org/officeDocument/2006/relationships/image" Target="../media/image528.png"/><Relationship Id="rId37" Type="http://schemas.openxmlformats.org/officeDocument/2006/relationships/image" Target="../media/image292.png"/><Relationship Id="rId40" Type="http://schemas.openxmlformats.org/officeDocument/2006/relationships/image" Target="../media/image531.png"/><Relationship Id="rId45" Type="http://schemas.microsoft.com/office/2007/relationships/hdphoto" Target="../media/hdphoto4.wdp"/><Relationship Id="rId5" Type="http://schemas.openxmlformats.org/officeDocument/2006/relationships/image" Target="../media/image513.png"/><Relationship Id="rId15" Type="http://schemas.openxmlformats.org/officeDocument/2006/relationships/image" Target="../media/image140.png"/><Relationship Id="rId23" Type="http://schemas.openxmlformats.org/officeDocument/2006/relationships/image" Target="../media/image268.png"/><Relationship Id="rId28" Type="http://schemas.openxmlformats.org/officeDocument/2006/relationships/image" Target="../media/image232.png"/><Relationship Id="rId36" Type="http://schemas.openxmlformats.org/officeDocument/2006/relationships/image" Target="../media/image290.png"/><Relationship Id="rId10" Type="http://schemas.openxmlformats.org/officeDocument/2006/relationships/image" Target="../media/image518.png"/><Relationship Id="rId19" Type="http://schemas.openxmlformats.org/officeDocument/2006/relationships/image" Target="../media/image523.png"/><Relationship Id="rId31" Type="http://schemas.openxmlformats.org/officeDocument/2006/relationships/image" Target="../media/image527.png"/><Relationship Id="rId44" Type="http://schemas.openxmlformats.org/officeDocument/2006/relationships/image" Target="../media/image534.png"/><Relationship Id="rId4" Type="http://schemas.openxmlformats.org/officeDocument/2006/relationships/image" Target="../media/image512.png"/><Relationship Id="rId9" Type="http://schemas.openxmlformats.org/officeDocument/2006/relationships/image" Target="../media/image517.png"/><Relationship Id="rId14" Type="http://schemas.openxmlformats.org/officeDocument/2006/relationships/image" Target="../media/image56.png"/><Relationship Id="rId22" Type="http://schemas.openxmlformats.org/officeDocument/2006/relationships/image" Target="../media/image267.png"/><Relationship Id="rId27" Type="http://schemas.openxmlformats.org/officeDocument/2006/relationships/image" Target="../media/image119.png"/><Relationship Id="rId30" Type="http://schemas.openxmlformats.org/officeDocument/2006/relationships/image" Target="../media/image526.png"/><Relationship Id="rId35" Type="http://schemas.openxmlformats.org/officeDocument/2006/relationships/image" Target="../media/image530.png"/><Relationship Id="rId43" Type="http://schemas.microsoft.com/office/2007/relationships/hdphoto" Target="../media/hdphoto3.wdp"/><Relationship Id="rId8" Type="http://schemas.openxmlformats.org/officeDocument/2006/relationships/image" Target="../media/image516.png"/><Relationship Id="rId3" Type="http://schemas.openxmlformats.org/officeDocument/2006/relationships/image" Target="../media/image511.png"/><Relationship Id="rId12" Type="http://schemas.openxmlformats.org/officeDocument/2006/relationships/image" Target="../media/image519.png"/><Relationship Id="rId17" Type="http://schemas.openxmlformats.org/officeDocument/2006/relationships/image" Target="../media/image63.png"/><Relationship Id="rId25" Type="http://schemas.openxmlformats.org/officeDocument/2006/relationships/image" Target="../media/image524.png"/><Relationship Id="rId33" Type="http://schemas.openxmlformats.org/officeDocument/2006/relationships/image" Target="../media/image247.png"/><Relationship Id="rId38" Type="http://schemas.openxmlformats.org/officeDocument/2006/relationships/image" Target="../media/image293.png"/><Relationship Id="rId20" Type="http://schemas.openxmlformats.org/officeDocument/2006/relationships/image" Target="../media/image66.png"/><Relationship Id="rId41" Type="http://schemas.openxmlformats.org/officeDocument/2006/relationships/image" Target="../media/image532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1.png"/><Relationship Id="rId18" Type="http://schemas.openxmlformats.org/officeDocument/2006/relationships/image" Target="../media/image548.png"/><Relationship Id="rId26" Type="http://schemas.openxmlformats.org/officeDocument/2006/relationships/image" Target="../media/image198.png"/><Relationship Id="rId39" Type="http://schemas.openxmlformats.org/officeDocument/2006/relationships/image" Target="../media/image266.png"/><Relationship Id="rId21" Type="http://schemas.openxmlformats.org/officeDocument/2006/relationships/image" Target="../media/image549.png"/><Relationship Id="rId34" Type="http://schemas.openxmlformats.org/officeDocument/2006/relationships/image" Target="../media/image295.png"/><Relationship Id="rId42" Type="http://schemas.openxmlformats.org/officeDocument/2006/relationships/image" Target="../media/image559.png"/><Relationship Id="rId47" Type="http://schemas.openxmlformats.org/officeDocument/2006/relationships/image" Target="../media/image339.png"/><Relationship Id="rId50" Type="http://schemas.openxmlformats.org/officeDocument/2006/relationships/image" Target="../media/image192.png"/><Relationship Id="rId7" Type="http://schemas.openxmlformats.org/officeDocument/2006/relationships/image" Target="../media/image540.png"/><Relationship Id="rId2" Type="http://schemas.openxmlformats.org/officeDocument/2006/relationships/image" Target="../media/image535.png"/><Relationship Id="rId16" Type="http://schemas.openxmlformats.org/officeDocument/2006/relationships/image" Target="../media/image547.png"/><Relationship Id="rId29" Type="http://schemas.openxmlformats.org/officeDocument/2006/relationships/image" Target="../media/image552.png"/><Relationship Id="rId11" Type="http://schemas.openxmlformats.org/officeDocument/2006/relationships/image" Target="../media/image543.png"/><Relationship Id="rId24" Type="http://schemas.openxmlformats.org/officeDocument/2006/relationships/image" Target="../media/image18.png"/><Relationship Id="rId32" Type="http://schemas.openxmlformats.org/officeDocument/2006/relationships/image" Target="../media/image292.png"/><Relationship Id="rId37" Type="http://schemas.openxmlformats.org/officeDocument/2006/relationships/image" Target="../media/image556.png"/><Relationship Id="rId40" Type="http://schemas.openxmlformats.org/officeDocument/2006/relationships/image" Target="../media/image557.png"/><Relationship Id="rId45" Type="http://schemas.openxmlformats.org/officeDocument/2006/relationships/image" Target="../media/image63.png"/><Relationship Id="rId5" Type="http://schemas.openxmlformats.org/officeDocument/2006/relationships/image" Target="../media/image538.png"/><Relationship Id="rId15" Type="http://schemas.openxmlformats.org/officeDocument/2006/relationships/image" Target="../media/image546.png"/><Relationship Id="rId23" Type="http://schemas.openxmlformats.org/officeDocument/2006/relationships/image" Target="../media/image66.png"/><Relationship Id="rId28" Type="http://schemas.openxmlformats.org/officeDocument/2006/relationships/image" Target="../media/image119.png"/><Relationship Id="rId36" Type="http://schemas.openxmlformats.org/officeDocument/2006/relationships/image" Target="../media/image555.png"/><Relationship Id="rId49" Type="http://schemas.openxmlformats.org/officeDocument/2006/relationships/image" Target="../media/image40.png"/><Relationship Id="rId10" Type="http://schemas.openxmlformats.org/officeDocument/2006/relationships/image" Target="../media/image542.png"/><Relationship Id="rId19" Type="http://schemas.openxmlformats.org/officeDocument/2006/relationships/image" Target="../media/image267.png"/><Relationship Id="rId31" Type="http://schemas.openxmlformats.org/officeDocument/2006/relationships/image" Target="../media/image554.png"/><Relationship Id="rId44" Type="http://schemas.openxmlformats.org/officeDocument/2006/relationships/image" Target="../media/image34.png"/><Relationship Id="rId4" Type="http://schemas.openxmlformats.org/officeDocument/2006/relationships/image" Target="../media/image537.png"/><Relationship Id="rId9" Type="http://schemas.openxmlformats.org/officeDocument/2006/relationships/image" Target="../media/image83.png"/><Relationship Id="rId14" Type="http://schemas.openxmlformats.org/officeDocument/2006/relationships/image" Target="../media/image545.png"/><Relationship Id="rId22" Type="http://schemas.openxmlformats.org/officeDocument/2006/relationships/image" Target="../media/image15.png"/><Relationship Id="rId27" Type="http://schemas.openxmlformats.org/officeDocument/2006/relationships/image" Target="../media/image551.png"/><Relationship Id="rId30" Type="http://schemas.openxmlformats.org/officeDocument/2006/relationships/image" Target="../media/image553.png"/><Relationship Id="rId35" Type="http://schemas.openxmlformats.org/officeDocument/2006/relationships/image" Target="../media/image318.png"/><Relationship Id="rId43" Type="http://schemas.openxmlformats.org/officeDocument/2006/relationships/image" Target="../media/image33.png"/><Relationship Id="rId48" Type="http://schemas.openxmlformats.org/officeDocument/2006/relationships/image" Target="../media/image121.png"/><Relationship Id="rId8" Type="http://schemas.openxmlformats.org/officeDocument/2006/relationships/image" Target="../media/image541.png"/><Relationship Id="rId51" Type="http://schemas.openxmlformats.org/officeDocument/2006/relationships/image" Target="../media/image561.png"/><Relationship Id="rId3" Type="http://schemas.openxmlformats.org/officeDocument/2006/relationships/image" Target="../media/image536.png"/><Relationship Id="rId12" Type="http://schemas.openxmlformats.org/officeDocument/2006/relationships/image" Target="../media/image544.png"/><Relationship Id="rId17" Type="http://schemas.openxmlformats.org/officeDocument/2006/relationships/image" Target="../media/image111.png"/><Relationship Id="rId25" Type="http://schemas.openxmlformats.org/officeDocument/2006/relationships/image" Target="../media/image550.png"/><Relationship Id="rId33" Type="http://schemas.openxmlformats.org/officeDocument/2006/relationships/image" Target="../media/image291.png"/><Relationship Id="rId38" Type="http://schemas.openxmlformats.org/officeDocument/2006/relationships/image" Target="../media/image362.png"/><Relationship Id="rId46" Type="http://schemas.openxmlformats.org/officeDocument/2006/relationships/image" Target="../media/image560.png"/><Relationship Id="rId20" Type="http://schemas.openxmlformats.org/officeDocument/2006/relationships/image" Target="../media/image364.png"/><Relationship Id="rId41" Type="http://schemas.openxmlformats.org/officeDocument/2006/relationships/image" Target="../media/image5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9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0.png"/><Relationship Id="rId18" Type="http://schemas.openxmlformats.org/officeDocument/2006/relationships/image" Target="../media/image198.png"/><Relationship Id="rId26" Type="http://schemas.openxmlformats.org/officeDocument/2006/relationships/image" Target="../media/image56.png"/><Relationship Id="rId39" Type="http://schemas.openxmlformats.org/officeDocument/2006/relationships/image" Target="../media/image582.png"/><Relationship Id="rId21" Type="http://schemas.openxmlformats.org/officeDocument/2006/relationships/image" Target="../media/image572.png"/><Relationship Id="rId34" Type="http://schemas.openxmlformats.org/officeDocument/2006/relationships/image" Target="../media/image581.png"/><Relationship Id="rId42" Type="http://schemas.openxmlformats.org/officeDocument/2006/relationships/image" Target="../media/image583.png"/><Relationship Id="rId7" Type="http://schemas.openxmlformats.org/officeDocument/2006/relationships/image" Target="../media/image566.png"/><Relationship Id="rId2" Type="http://schemas.openxmlformats.org/officeDocument/2006/relationships/image" Target="../media/image562.png"/><Relationship Id="rId16" Type="http://schemas.openxmlformats.org/officeDocument/2006/relationships/image" Target="../media/image145.png"/><Relationship Id="rId29" Type="http://schemas.openxmlformats.org/officeDocument/2006/relationships/image" Target="../media/image5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5.png"/><Relationship Id="rId11" Type="http://schemas.openxmlformats.org/officeDocument/2006/relationships/image" Target="../media/image569.png"/><Relationship Id="rId24" Type="http://schemas.openxmlformats.org/officeDocument/2006/relationships/image" Target="../media/image574.png"/><Relationship Id="rId32" Type="http://schemas.openxmlformats.org/officeDocument/2006/relationships/image" Target="../media/image552.png"/><Relationship Id="rId37" Type="http://schemas.openxmlformats.org/officeDocument/2006/relationships/image" Target="../media/image63.png"/><Relationship Id="rId40" Type="http://schemas.openxmlformats.org/officeDocument/2006/relationships/image" Target="../media/image556.png"/><Relationship Id="rId45" Type="http://schemas.openxmlformats.org/officeDocument/2006/relationships/image" Target="../media/image584.png"/><Relationship Id="rId5" Type="http://schemas.openxmlformats.org/officeDocument/2006/relationships/image" Target="../media/image564.png"/><Relationship Id="rId15" Type="http://schemas.openxmlformats.org/officeDocument/2006/relationships/image" Target="../media/image140.png"/><Relationship Id="rId23" Type="http://schemas.openxmlformats.org/officeDocument/2006/relationships/image" Target="../media/image573.png"/><Relationship Id="rId28" Type="http://schemas.openxmlformats.org/officeDocument/2006/relationships/image" Target="../media/image576.png"/><Relationship Id="rId36" Type="http://schemas.openxmlformats.org/officeDocument/2006/relationships/image" Target="../media/image119.png"/><Relationship Id="rId10" Type="http://schemas.openxmlformats.org/officeDocument/2006/relationships/image" Target="../media/image568.png"/><Relationship Id="rId19" Type="http://schemas.openxmlformats.org/officeDocument/2006/relationships/image" Target="../media/image36.png"/><Relationship Id="rId31" Type="http://schemas.openxmlformats.org/officeDocument/2006/relationships/image" Target="../media/image579.png"/><Relationship Id="rId44" Type="http://schemas.openxmlformats.org/officeDocument/2006/relationships/image" Target="../media/image561.png"/><Relationship Id="rId4" Type="http://schemas.openxmlformats.org/officeDocument/2006/relationships/image" Target="../media/image24.png"/><Relationship Id="rId9" Type="http://schemas.openxmlformats.org/officeDocument/2006/relationships/image" Target="../media/image567.png"/><Relationship Id="rId14" Type="http://schemas.openxmlformats.org/officeDocument/2006/relationships/image" Target="../media/image571.png"/><Relationship Id="rId22" Type="http://schemas.openxmlformats.org/officeDocument/2006/relationships/image" Target="../media/image266.png"/><Relationship Id="rId27" Type="http://schemas.openxmlformats.org/officeDocument/2006/relationships/image" Target="../media/image575.png"/><Relationship Id="rId30" Type="http://schemas.openxmlformats.org/officeDocument/2006/relationships/image" Target="../media/image578.png"/><Relationship Id="rId35" Type="http://schemas.openxmlformats.org/officeDocument/2006/relationships/image" Target="../media/image106.png"/><Relationship Id="rId43" Type="http://schemas.openxmlformats.org/officeDocument/2006/relationships/image" Target="../media/image253.png"/><Relationship Id="rId8" Type="http://schemas.openxmlformats.org/officeDocument/2006/relationships/image" Target="../media/image308.png"/><Relationship Id="rId3" Type="http://schemas.openxmlformats.org/officeDocument/2006/relationships/image" Target="../media/image563.png"/><Relationship Id="rId12" Type="http://schemas.openxmlformats.org/officeDocument/2006/relationships/image" Target="../media/image31.png"/><Relationship Id="rId17" Type="http://schemas.openxmlformats.org/officeDocument/2006/relationships/image" Target="../media/image375.png"/><Relationship Id="rId25" Type="http://schemas.openxmlformats.org/officeDocument/2006/relationships/image" Target="../media/image547.png"/><Relationship Id="rId33" Type="http://schemas.openxmlformats.org/officeDocument/2006/relationships/image" Target="../media/image580.png"/><Relationship Id="rId38" Type="http://schemas.openxmlformats.org/officeDocument/2006/relationships/image" Target="../media/image284.png"/><Relationship Id="rId20" Type="http://schemas.openxmlformats.org/officeDocument/2006/relationships/image" Target="../media/image525.png"/><Relationship Id="rId41" Type="http://schemas.openxmlformats.org/officeDocument/2006/relationships/image" Target="../media/image292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27.png"/><Relationship Id="rId18" Type="http://schemas.openxmlformats.org/officeDocument/2006/relationships/image" Target="../media/image292.png"/><Relationship Id="rId26" Type="http://schemas.openxmlformats.org/officeDocument/2006/relationships/image" Target="../media/image54.png"/><Relationship Id="rId39" Type="http://schemas.openxmlformats.org/officeDocument/2006/relationships/image" Target="../media/image607.png"/><Relationship Id="rId21" Type="http://schemas.openxmlformats.org/officeDocument/2006/relationships/image" Target="../media/image593.png"/><Relationship Id="rId34" Type="http://schemas.openxmlformats.org/officeDocument/2006/relationships/image" Target="../media/image603.png"/><Relationship Id="rId42" Type="http://schemas.openxmlformats.org/officeDocument/2006/relationships/image" Target="../media/image36.png"/><Relationship Id="rId47" Type="http://schemas.microsoft.com/office/2007/relationships/hdphoto" Target="../media/hdphoto5.wdp"/><Relationship Id="rId7" Type="http://schemas.openxmlformats.org/officeDocument/2006/relationships/image" Target="../media/image589.png"/><Relationship Id="rId2" Type="http://schemas.openxmlformats.org/officeDocument/2006/relationships/image" Target="../media/image585.png"/><Relationship Id="rId16" Type="http://schemas.openxmlformats.org/officeDocument/2006/relationships/image" Target="../media/image16.png"/><Relationship Id="rId29" Type="http://schemas.openxmlformats.org/officeDocument/2006/relationships/image" Target="../media/image5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8.png"/><Relationship Id="rId11" Type="http://schemas.openxmlformats.org/officeDocument/2006/relationships/image" Target="../media/image326.png"/><Relationship Id="rId24" Type="http://schemas.openxmlformats.org/officeDocument/2006/relationships/image" Target="../media/image595.png"/><Relationship Id="rId32" Type="http://schemas.openxmlformats.org/officeDocument/2006/relationships/image" Target="../media/image601.png"/><Relationship Id="rId37" Type="http://schemas.openxmlformats.org/officeDocument/2006/relationships/image" Target="../media/image606.png"/><Relationship Id="rId40" Type="http://schemas.openxmlformats.org/officeDocument/2006/relationships/image" Target="../media/image608.png"/><Relationship Id="rId45" Type="http://schemas.openxmlformats.org/officeDocument/2006/relationships/image" Target="../media/image40.png"/><Relationship Id="rId5" Type="http://schemas.openxmlformats.org/officeDocument/2006/relationships/image" Target="../media/image81.png"/><Relationship Id="rId15" Type="http://schemas.openxmlformats.org/officeDocument/2006/relationships/image" Target="../media/image20.png"/><Relationship Id="rId23" Type="http://schemas.openxmlformats.org/officeDocument/2006/relationships/image" Target="../media/image594.png"/><Relationship Id="rId28" Type="http://schemas.openxmlformats.org/officeDocument/2006/relationships/image" Target="../media/image597.png"/><Relationship Id="rId36" Type="http://schemas.openxmlformats.org/officeDocument/2006/relationships/image" Target="../media/image605.png"/><Relationship Id="rId10" Type="http://schemas.openxmlformats.org/officeDocument/2006/relationships/image" Target="../media/image118.png"/><Relationship Id="rId19" Type="http://schemas.openxmlformats.org/officeDocument/2006/relationships/image" Target="../media/image290.png"/><Relationship Id="rId31" Type="http://schemas.openxmlformats.org/officeDocument/2006/relationships/image" Target="../media/image600.png"/><Relationship Id="rId44" Type="http://schemas.openxmlformats.org/officeDocument/2006/relationships/image" Target="../media/image37.png"/><Relationship Id="rId4" Type="http://schemas.openxmlformats.org/officeDocument/2006/relationships/image" Target="../media/image587.png"/><Relationship Id="rId9" Type="http://schemas.openxmlformats.org/officeDocument/2006/relationships/image" Target="../media/image590.png"/><Relationship Id="rId14" Type="http://schemas.openxmlformats.org/officeDocument/2006/relationships/image" Target="../media/image591.png"/><Relationship Id="rId22" Type="http://schemas.openxmlformats.org/officeDocument/2006/relationships/image" Target="../media/image83.png"/><Relationship Id="rId27" Type="http://schemas.openxmlformats.org/officeDocument/2006/relationships/image" Target="../media/image596.png"/><Relationship Id="rId30" Type="http://schemas.openxmlformats.org/officeDocument/2006/relationships/image" Target="../media/image599.png"/><Relationship Id="rId35" Type="http://schemas.openxmlformats.org/officeDocument/2006/relationships/image" Target="../media/image604.png"/><Relationship Id="rId43" Type="http://schemas.openxmlformats.org/officeDocument/2006/relationships/image" Target="../media/image442.png"/><Relationship Id="rId48" Type="http://schemas.openxmlformats.org/officeDocument/2006/relationships/image" Target="../media/image610.png"/><Relationship Id="rId8" Type="http://schemas.openxmlformats.org/officeDocument/2006/relationships/image" Target="../media/image31.png"/><Relationship Id="rId3" Type="http://schemas.openxmlformats.org/officeDocument/2006/relationships/image" Target="../media/image586.png"/><Relationship Id="rId12" Type="http://schemas.openxmlformats.org/officeDocument/2006/relationships/image" Target="../media/image198.png"/><Relationship Id="rId17" Type="http://schemas.openxmlformats.org/officeDocument/2006/relationships/image" Target="../media/image266.png"/><Relationship Id="rId25" Type="http://schemas.openxmlformats.org/officeDocument/2006/relationships/image" Target="../media/image56.png"/><Relationship Id="rId33" Type="http://schemas.openxmlformats.org/officeDocument/2006/relationships/image" Target="../media/image602.png"/><Relationship Id="rId38" Type="http://schemas.openxmlformats.org/officeDocument/2006/relationships/image" Target="../media/image48.png"/><Relationship Id="rId46" Type="http://schemas.openxmlformats.org/officeDocument/2006/relationships/image" Target="../media/image609.png"/><Relationship Id="rId20" Type="http://schemas.openxmlformats.org/officeDocument/2006/relationships/image" Target="../media/image592.png"/><Relationship Id="rId41" Type="http://schemas.openxmlformats.org/officeDocument/2006/relationships/image" Target="../media/image10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3.png"/><Relationship Id="rId13" Type="http://schemas.openxmlformats.org/officeDocument/2006/relationships/image" Target="../media/image617.png"/><Relationship Id="rId18" Type="http://schemas.openxmlformats.org/officeDocument/2006/relationships/image" Target="../media/image377.png"/><Relationship Id="rId26" Type="http://schemas.openxmlformats.org/officeDocument/2006/relationships/image" Target="../media/image199.png"/><Relationship Id="rId3" Type="http://schemas.openxmlformats.org/officeDocument/2006/relationships/image" Target="../media/image611.png"/><Relationship Id="rId21" Type="http://schemas.openxmlformats.org/officeDocument/2006/relationships/image" Target="../media/image622.png"/><Relationship Id="rId7" Type="http://schemas.openxmlformats.org/officeDocument/2006/relationships/image" Target="../media/image145.png"/><Relationship Id="rId12" Type="http://schemas.openxmlformats.org/officeDocument/2006/relationships/image" Target="../media/image616.png"/><Relationship Id="rId17" Type="http://schemas.openxmlformats.org/officeDocument/2006/relationships/image" Target="../media/image120.png"/><Relationship Id="rId25" Type="http://schemas.openxmlformats.org/officeDocument/2006/relationships/image" Target="../media/image119.png"/><Relationship Id="rId2" Type="http://schemas.openxmlformats.org/officeDocument/2006/relationships/image" Target="../media/image106.png"/><Relationship Id="rId16" Type="http://schemas.openxmlformats.org/officeDocument/2006/relationships/image" Target="../media/image66.png"/><Relationship Id="rId20" Type="http://schemas.openxmlformats.org/officeDocument/2006/relationships/image" Target="../media/image6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2.png"/><Relationship Id="rId11" Type="http://schemas.openxmlformats.org/officeDocument/2006/relationships/image" Target="../media/image615.png"/><Relationship Id="rId24" Type="http://schemas.openxmlformats.org/officeDocument/2006/relationships/image" Target="../media/image625.png"/><Relationship Id="rId5" Type="http://schemas.openxmlformats.org/officeDocument/2006/relationships/image" Target="../media/image69.png"/><Relationship Id="rId15" Type="http://schemas.openxmlformats.org/officeDocument/2006/relationships/image" Target="../media/image619.png"/><Relationship Id="rId23" Type="http://schemas.openxmlformats.org/officeDocument/2006/relationships/image" Target="../media/image624.png"/><Relationship Id="rId28" Type="http://schemas.openxmlformats.org/officeDocument/2006/relationships/image" Target="../media/image627.png"/><Relationship Id="rId10" Type="http://schemas.openxmlformats.org/officeDocument/2006/relationships/image" Target="../media/image31.png"/><Relationship Id="rId19" Type="http://schemas.openxmlformats.org/officeDocument/2006/relationships/image" Target="../media/image620.png"/><Relationship Id="rId4" Type="http://schemas.openxmlformats.org/officeDocument/2006/relationships/image" Target="../media/image63.png"/><Relationship Id="rId9" Type="http://schemas.openxmlformats.org/officeDocument/2006/relationships/image" Target="../media/image614.png"/><Relationship Id="rId14" Type="http://schemas.openxmlformats.org/officeDocument/2006/relationships/image" Target="../media/image618.png"/><Relationship Id="rId22" Type="http://schemas.openxmlformats.org/officeDocument/2006/relationships/image" Target="../media/image623.png"/><Relationship Id="rId27" Type="http://schemas.openxmlformats.org/officeDocument/2006/relationships/image" Target="../media/image626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18" Type="http://schemas.openxmlformats.org/officeDocument/2006/relationships/image" Target="../media/image635.png"/><Relationship Id="rId26" Type="http://schemas.openxmlformats.org/officeDocument/2006/relationships/image" Target="../media/image643.png"/><Relationship Id="rId3" Type="http://schemas.openxmlformats.org/officeDocument/2006/relationships/image" Target="../media/image314.png"/><Relationship Id="rId21" Type="http://schemas.openxmlformats.org/officeDocument/2006/relationships/image" Target="../media/image638.png"/><Relationship Id="rId34" Type="http://schemas.openxmlformats.org/officeDocument/2006/relationships/image" Target="../media/image649.png"/><Relationship Id="rId7" Type="http://schemas.openxmlformats.org/officeDocument/2006/relationships/image" Target="../media/image40.png"/><Relationship Id="rId12" Type="http://schemas.openxmlformats.org/officeDocument/2006/relationships/image" Target="../media/image15.png"/><Relationship Id="rId17" Type="http://schemas.openxmlformats.org/officeDocument/2006/relationships/image" Target="../media/image634.png"/><Relationship Id="rId25" Type="http://schemas.openxmlformats.org/officeDocument/2006/relationships/image" Target="../media/image642.png"/><Relationship Id="rId33" Type="http://schemas.openxmlformats.org/officeDocument/2006/relationships/image" Target="../media/image648.png"/><Relationship Id="rId2" Type="http://schemas.openxmlformats.org/officeDocument/2006/relationships/image" Target="../media/image628.png"/><Relationship Id="rId16" Type="http://schemas.openxmlformats.org/officeDocument/2006/relationships/image" Target="../media/image633.png"/><Relationship Id="rId20" Type="http://schemas.openxmlformats.org/officeDocument/2006/relationships/image" Target="../media/image637.png"/><Relationship Id="rId29" Type="http://schemas.openxmlformats.org/officeDocument/2006/relationships/image" Target="../media/image6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139.png"/><Relationship Id="rId24" Type="http://schemas.openxmlformats.org/officeDocument/2006/relationships/image" Target="../media/image641.png"/><Relationship Id="rId32" Type="http://schemas.openxmlformats.org/officeDocument/2006/relationships/image" Target="../media/image647.png"/><Relationship Id="rId5" Type="http://schemas.openxmlformats.org/officeDocument/2006/relationships/image" Target="../media/image33.png"/><Relationship Id="rId15" Type="http://schemas.openxmlformats.org/officeDocument/2006/relationships/image" Target="../media/image632.png"/><Relationship Id="rId23" Type="http://schemas.openxmlformats.org/officeDocument/2006/relationships/image" Target="../media/image640.png"/><Relationship Id="rId28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636.png"/><Relationship Id="rId31" Type="http://schemas.openxmlformats.org/officeDocument/2006/relationships/image" Target="../media/image646.png"/><Relationship Id="rId4" Type="http://schemas.openxmlformats.org/officeDocument/2006/relationships/image" Target="../media/image629.png"/><Relationship Id="rId9" Type="http://schemas.openxmlformats.org/officeDocument/2006/relationships/image" Target="../media/image631.png"/><Relationship Id="rId14" Type="http://schemas.openxmlformats.org/officeDocument/2006/relationships/image" Target="../media/image119.png"/><Relationship Id="rId22" Type="http://schemas.openxmlformats.org/officeDocument/2006/relationships/image" Target="../media/image639.png"/><Relationship Id="rId27" Type="http://schemas.openxmlformats.org/officeDocument/2006/relationships/image" Target="../media/image234.png"/><Relationship Id="rId30" Type="http://schemas.openxmlformats.org/officeDocument/2006/relationships/image" Target="../media/image645.png"/><Relationship Id="rId35" Type="http://schemas.openxmlformats.org/officeDocument/2006/relationships/image" Target="../media/image650.png"/><Relationship Id="rId8" Type="http://schemas.openxmlformats.org/officeDocument/2006/relationships/image" Target="../media/image630.png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13.png"/><Relationship Id="rId26" Type="http://schemas.openxmlformats.org/officeDocument/2006/relationships/image" Target="../media/image664.png"/><Relationship Id="rId3" Type="http://schemas.openxmlformats.org/officeDocument/2006/relationships/image" Target="../media/image652.png"/><Relationship Id="rId21" Type="http://schemas.openxmlformats.org/officeDocument/2006/relationships/image" Target="../media/image662.png"/><Relationship Id="rId34" Type="http://schemas.openxmlformats.org/officeDocument/2006/relationships/image" Target="../media/image671.png"/><Relationship Id="rId7" Type="http://schemas.openxmlformats.org/officeDocument/2006/relationships/image" Target="../media/image106.png"/><Relationship Id="rId12" Type="http://schemas.openxmlformats.org/officeDocument/2006/relationships/image" Target="../media/image656.png"/><Relationship Id="rId17" Type="http://schemas.openxmlformats.org/officeDocument/2006/relationships/image" Target="../media/image660.png"/><Relationship Id="rId25" Type="http://schemas.openxmlformats.org/officeDocument/2006/relationships/image" Target="../media/image663.png"/><Relationship Id="rId33" Type="http://schemas.openxmlformats.org/officeDocument/2006/relationships/image" Target="../media/image670.png"/><Relationship Id="rId2" Type="http://schemas.openxmlformats.org/officeDocument/2006/relationships/image" Target="../media/image651.png"/><Relationship Id="rId16" Type="http://schemas.openxmlformats.org/officeDocument/2006/relationships/image" Target="../media/image659.png"/><Relationship Id="rId20" Type="http://schemas.openxmlformats.org/officeDocument/2006/relationships/image" Target="../media/image661.png"/><Relationship Id="rId29" Type="http://schemas.openxmlformats.org/officeDocument/2006/relationships/image" Target="../media/image6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11" Type="http://schemas.openxmlformats.org/officeDocument/2006/relationships/image" Target="../media/image64.png"/><Relationship Id="rId24" Type="http://schemas.openxmlformats.org/officeDocument/2006/relationships/image" Target="../media/image34.png"/><Relationship Id="rId32" Type="http://schemas.openxmlformats.org/officeDocument/2006/relationships/image" Target="../media/image669.png"/><Relationship Id="rId5" Type="http://schemas.openxmlformats.org/officeDocument/2006/relationships/image" Target="../media/image31.png"/><Relationship Id="rId15" Type="http://schemas.openxmlformats.org/officeDocument/2006/relationships/image" Target="../media/image658.png"/><Relationship Id="rId23" Type="http://schemas.openxmlformats.org/officeDocument/2006/relationships/image" Target="../media/image63.png"/><Relationship Id="rId28" Type="http://schemas.openxmlformats.org/officeDocument/2006/relationships/image" Target="../media/image81.png"/><Relationship Id="rId36" Type="http://schemas.openxmlformats.org/officeDocument/2006/relationships/image" Target="../media/image236.png"/><Relationship Id="rId10" Type="http://schemas.openxmlformats.org/officeDocument/2006/relationships/image" Target="../media/image36.png"/><Relationship Id="rId19" Type="http://schemas.openxmlformats.org/officeDocument/2006/relationships/image" Target="../media/image135.png"/><Relationship Id="rId31" Type="http://schemas.openxmlformats.org/officeDocument/2006/relationships/image" Target="../media/image668.png"/><Relationship Id="rId4" Type="http://schemas.openxmlformats.org/officeDocument/2006/relationships/image" Target="../media/image653.png"/><Relationship Id="rId9" Type="http://schemas.openxmlformats.org/officeDocument/2006/relationships/image" Target="../media/image655.png"/><Relationship Id="rId14" Type="http://schemas.openxmlformats.org/officeDocument/2006/relationships/image" Target="../media/image657.png"/><Relationship Id="rId22" Type="http://schemas.openxmlformats.org/officeDocument/2006/relationships/image" Target="../media/image33.png"/><Relationship Id="rId27" Type="http://schemas.openxmlformats.org/officeDocument/2006/relationships/image" Target="../media/image665.png"/><Relationship Id="rId30" Type="http://schemas.openxmlformats.org/officeDocument/2006/relationships/image" Target="../media/image667.png"/><Relationship Id="rId35" Type="http://schemas.openxmlformats.org/officeDocument/2006/relationships/image" Target="../media/image672.png"/><Relationship Id="rId8" Type="http://schemas.openxmlformats.org/officeDocument/2006/relationships/image" Target="../media/image654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4.png"/><Relationship Id="rId18" Type="http://schemas.openxmlformats.org/officeDocument/2006/relationships/image" Target="../media/image681.png"/><Relationship Id="rId26" Type="http://schemas.openxmlformats.org/officeDocument/2006/relationships/image" Target="../media/image689.png"/><Relationship Id="rId39" Type="http://schemas.openxmlformats.org/officeDocument/2006/relationships/image" Target="../media/image148.png"/><Relationship Id="rId21" Type="http://schemas.openxmlformats.org/officeDocument/2006/relationships/image" Target="../media/image684.png"/><Relationship Id="rId34" Type="http://schemas.openxmlformats.org/officeDocument/2006/relationships/image" Target="../media/image696.png"/><Relationship Id="rId42" Type="http://schemas.openxmlformats.org/officeDocument/2006/relationships/image" Target="../media/image701.png"/><Relationship Id="rId7" Type="http://schemas.openxmlformats.org/officeDocument/2006/relationships/image" Target="../media/image48.png"/><Relationship Id="rId2" Type="http://schemas.openxmlformats.org/officeDocument/2006/relationships/image" Target="../media/image673.png"/><Relationship Id="rId16" Type="http://schemas.openxmlformats.org/officeDocument/2006/relationships/image" Target="../media/image679.png"/><Relationship Id="rId29" Type="http://schemas.openxmlformats.org/officeDocument/2006/relationships/image" Target="../media/image6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11" Type="http://schemas.openxmlformats.org/officeDocument/2006/relationships/image" Target="../media/image106.png"/><Relationship Id="rId24" Type="http://schemas.openxmlformats.org/officeDocument/2006/relationships/image" Target="../media/image687.png"/><Relationship Id="rId32" Type="http://schemas.openxmlformats.org/officeDocument/2006/relationships/image" Target="../media/image694.png"/><Relationship Id="rId37" Type="http://schemas.openxmlformats.org/officeDocument/2006/relationships/image" Target="../media/image698.png"/><Relationship Id="rId40" Type="http://schemas.openxmlformats.org/officeDocument/2006/relationships/image" Target="../media/image699.png"/><Relationship Id="rId45" Type="http://schemas.openxmlformats.org/officeDocument/2006/relationships/image" Target="../media/image128.png"/><Relationship Id="rId5" Type="http://schemas.openxmlformats.org/officeDocument/2006/relationships/image" Target="../media/image676.png"/><Relationship Id="rId15" Type="http://schemas.openxmlformats.org/officeDocument/2006/relationships/image" Target="../media/image678.png"/><Relationship Id="rId23" Type="http://schemas.openxmlformats.org/officeDocument/2006/relationships/image" Target="../media/image686.png"/><Relationship Id="rId28" Type="http://schemas.openxmlformats.org/officeDocument/2006/relationships/image" Target="../media/image690.png"/><Relationship Id="rId36" Type="http://schemas.openxmlformats.org/officeDocument/2006/relationships/image" Target="../media/image140.png"/><Relationship Id="rId10" Type="http://schemas.openxmlformats.org/officeDocument/2006/relationships/image" Target="../media/image677.png"/><Relationship Id="rId19" Type="http://schemas.openxmlformats.org/officeDocument/2006/relationships/image" Target="../media/image682.png"/><Relationship Id="rId31" Type="http://schemas.openxmlformats.org/officeDocument/2006/relationships/image" Target="../media/image693.png"/><Relationship Id="rId44" Type="http://schemas.openxmlformats.org/officeDocument/2006/relationships/image" Target="../media/image217.png"/><Relationship Id="rId4" Type="http://schemas.openxmlformats.org/officeDocument/2006/relationships/image" Target="../media/image675.png"/><Relationship Id="rId9" Type="http://schemas.openxmlformats.org/officeDocument/2006/relationships/image" Target="../media/image654.png"/><Relationship Id="rId14" Type="http://schemas.openxmlformats.org/officeDocument/2006/relationships/image" Target="../media/image119.png"/><Relationship Id="rId22" Type="http://schemas.openxmlformats.org/officeDocument/2006/relationships/image" Target="../media/image685.png"/><Relationship Id="rId27" Type="http://schemas.openxmlformats.org/officeDocument/2006/relationships/image" Target="../media/image66.png"/><Relationship Id="rId30" Type="http://schemas.openxmlformats.org/officeDocument/2006/relationships/image" Target="../media/image692.png"/><Relationship Id="rId35" Type="http://schemas.openxmlformats.org/officeDocument/2006/relationships/image" Target="../media/image697.png"/><Relationship Id="rId43" Type="http://schemas.openxmlformats.org/officeDocument/2006/relationships/image" Target="../media/image702.png"/><Relationship Id="rId8" Type="http://schemas.openxmlformats.org/officeDocument/2006/relationships/image" Target="../media/image214.png"/><Relationship Id="rId3" Type="http://schemas.openxmlformats.org/officeDocument/2006/relationships/image" Target="../media/image674.png"/><Relationship Id="rId12" Type="http://schemas.openxmlformats.org/officeDocument/2006/relationships/image" Target="../media/image36.png"/><Relationship Id="rId17" Type="http://schemas.openxmlformats.org/officeDocument/2006/relationships/image" Target="../media/image680.png"/><Relationship Id="rId25" Type="http://schemas.openxmlformats.org/officeDocument/2006/relationships/image" Target="../media/image688.png"/><Relationship Id="rId33" Type="http://schemas.openxmlformats.org/officeDocument/2006/relationships/image" Target="../media/image695.png"/><Relationship Id="rId38" Type="http://schemas.openxmlformats.org/officeDocument/2006/relationships/image" Target="../media/image198.png"/><Relationship Id="rId20" Type="http://schemas.openxmlformats.org/officeDocument/2006/relationships/image" Target="../media/image683.png"/><Relationship Id="rId41" Type="http://schemas.openxmlformats.org/officeDocument/2006/relationships/image" Target="../media/image700.png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6.png"/><Relationship Id="rId18" Type="http://schemas.openxmlformats.org/officeDocument/2006/relationships/image" Target="../media/image710.png"/><Relationship Id="rId26" Type="http://schemas.openxmlformats.org/officeDocument/2006/relationships/image" Target="../media/image31.png"/><Relationship Id="rId39" Type="http://schemas.openxmlformats.org/officeDocument/2006/relationships/image" Target="../media/image162.png"/><Relationship Id="rId21" Type="http://schemas.openxmlformats.org/officeDocument/2006/relationships/image" Target="../media/image713.png"/><Relationship Id="rId34" Type="http://schemas.openxmlformats.org/officeDocument/2006/relationships/image" Target="../media/image719.png"/><Relationship Id="rId42" Type="http://schemas.openxmlformats.org/officeDocument/2006/relationships/image" Target="../media/image71.png"/><Relationship Id="rId7" Type="http://schemas.openxmlformats.org/officeDocument/2006/relationships/image" Target="../media/image688.png"/><Relationship Id="rId2" Type="http://schemas.openxmlformats.org/officeDocument/2006/relationships/image" Target="../media/image341.png"/><Relationship Id="rId16" Type="http://schemas.openxmlformats.org/officeDocument/2006/relationships/image" Target="../media/image708.png"/><Relationship Id="rId20" Type="http://schemas.openxmlformats.org/officeDocument/2006/relationships/image" Target="../media/image712.png"/><Relationship Id="rId29" Type="http://schemas.openxmlformats.org/officeDocument/2006/relationships/image" Target="../media/image717.png"/><Relationship Id="rId41" Type="http://schemas.openxmlformats.org/officeDocument/2006/relationships/image" Target="../media/image7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5.png"/><Relationship Id="rId11" Type="http://schemas.openxmlformats.org/officeDocument/2006/relationships/image" Target="../media/image64.png"/><Relationship Id="rId24" Type="http://schemas.openxmlformats.org/officeDocument/2006/relationships/image" Target="../media/image716.png"/><Relationship Id="rId32" Type="http://schemas.openxmlformats.org/officeDocument/2006/relationships/image" Target="../media/image56.png"/><Relationship Id="rId37" Type="http://schemas.openxmlformats.org/officeDocument/2006/relationships/image" Target="../media/image90.png"/><Relationship Id="rId40" Type="http://schemas.openxmlformats.org/officeDocument/2006/relationships/image" Target="../media/image121.png"/><Relationship Id="rId5" Type="http://schemas.openxmlformats.org/officeDocument/2006/relationships/image" Target="../media/image704.png"/><Relationship Id="rId15" Type="http://schemas.openxmlformats.org/officeDocument/2006/relationships/image" Target="../media/image707.png"/><Relationship Id="rId23" Type="http://schemas.openxmlformats.org/officeDocument/2006/relationships/image" Target="../media/image715.png"/><Relationship Id="rId28" Type="http://schemas.openxmlformats.org/officeDocument/2006/relationships/image" Target="../media/image654.png"/><Relationship Id="rId36" Type="http://schemas.openxmlformats.org/officeDocument/2006/relationships/image" Target="../media/image721.png"/><Relationship Id="rId10" Type="http://schemas.openxmlformats.org/officeDocument/2006/relationships/image" Target="../media/image36.png"/><Relationship Id="rId19" Type="http://schemas.openxmlformats.org/officeDocument/2006/relationships/image" Target="../media/image711.png"/><Relationship Id="rId31" Type="http://schemas.openxmlformats.org/officeDocument/2006/relationships/image" Target="../media/image40.png"/><Relationship Id="rId4" Type="http://schemas.openxmlformats.org/officeDocument/2006/relationships/image" Target="../media/image54.png"/><Relationship Id="rId9" Type="http://schemas.openxmlformats.org/officeDocument/2006/relationships/image" Target="../media/image140.png"/><Relationship Id="rId14" Type="http://schemas.openxmlformats.org/officeDocument/2006/relationships/image" Target="../media/image695.png"/><Relationship Id="rId22" Type="http://schemas.openxmlformats.org/officeDocument/2006/relationships/image" Target="../media/image714.png"/><Relationship Id="rId27" Type="http://schemas.openxmlformats.org/officeDocument/2006/relationships/image" Target="../media/image195.png"/><Relationship Id="rId30" Type="http://schemas.openxmlformats.org/officeDocument/2006/relationships/image" Target="../media/image106.png"/><Relationship Id="rId35" Type="http://schemas.openxmlformats.org/officeDocument/2006/relationships/image" Target="../media/image720.png"/><Relationship Id="rId43" Type="http://schemas.openxmlformats.org/officeDocument/2006/relationships/image" Target="../media/image724.png"/><Relationship Id="rId8" Type="http://schemas.openxmlformats.org/officeDocument/2006/relationships/image" Target="../media/image662.png"/><Relationship Id="rId3" Type="http://schemas.openxmlformats.org/officeDocument/2006/relationships/image" Target="../media/image703.png"/><Relationship Id="rId12" Type="http://schemas.openxmlformats.org/officeDocument/2006/relationships/image" Target="../media/image66.png"/><Relationship Id="rId17" Type="http://schemas.openxmlformats.org/officeDocument/2006/relationships/image" Target="../media/image709.png"/><Relationship Id="rId25" Type="http://schemas.openxmlformats.org/officeDocument/2006/relationships/image" Target="../media/image664.png"/><Relationship Id="rId33" Type="http://schemas.openxmlformats.org/officeDocument/2006/relationships/image" Target="../media/image718.png"/><Relationship Id="rId38" Type="http://schemas.openxmlformats.org/officeDocument/2006/relationships/image" Target="../media/image722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34.png"/><Relationship Id="rId18" Type="http://schemas.openxmlformats.org/officeDocument/2006/relationships/image" Target="../media/image661.png"/><Relationship Id="rId26" Type="http://schemas.openxmlformats.org/officeDocument/2006/relationships/image" Target="../media/image310.png"/><Relationship Id="rId39" Type="http://schemas.openxmlformats.org/officeDocument/2006/relationships/image" Target="../media/image755.png"/><Relationship Id="rId21" Type="http://schemas.openxmlformats.org/officeDocument/2006/relationships/image" Target="../media/image63.png"/><Relationship Id="rId34" Type="http://schemas.openxmlformats.org/officeDocument/2006/relationships/image" Target="../media/image750.png"/><Relationship Id="rId42" Type="http://schemas.openxmlformats.org/officeDocument/2006/relationships/image" Target="../media/image60.png"/><Relationship Id="rId47" Type="http://schemas.openxmlformats.org/officeDocument/2006/relationships/image" Target="../media/image759.png"/><Relationship Id="rId50" Type="http://schemas.openxmlformats.org/officeDocument/2006/relationships/image" Target="../media/image762.png"/><Relationship Id="rId7" Type="http://schemas.openxmlformats.org/officeDocument/2006/relationships/image" Target="../media/image48.png"/><Relationship Id="rId2" Type="http://schemas.openxmlformats.org/officeDocument/2006/relationships/image" Target="../media/image725.png"/><Relationship Id="rId16" Type="http://schemas.openxmlformats.org/officeDocument/2006/relationships/image" Target="../media/image737.png"/><Relationship Id="rId29" Type="http://schemas.openxmlformats.org/officeDocument/2006/relationships/image" Target="../media/image745.png"/><Relationship Id="rId11" Type="http://schemas.openxmlformats.org/officeDocument/2006/relationships/image" Target="../media/image732.png"/><Relationship Id="rId24" Type="http://schemas.openxmlformats.org/officeDocument/2006/relationships/image" Target="../media/image741.png"/><Relationship Id="rId32" Type="http://schemas.openxmlformats.org/officeDocument/2006/relationships/image" Target="../media/image748.png"/><Relationship Id="rId37" Type="http://schemas.openxmlformats.org/officeDocument/2006/relationships/image" Target="../media/image753.png"/><Relationship Id="rId40" Type="http://schemas.openxmlformats.org/officeDocument/2006/relationships/image" Target="../media/image223.png"/><Relationship Id="rId45" Type="http://schemas.openxmlformats.org/officeDocument/2006/relationships/image" Target="../media/image757.png"/><Relationship Id="rId53" Type="http://schemas.openxmlformats.org/officeDocument/2006/relationships/image" Target="../media/image71.png"/><Relationship Id="rId5" Type="http://schemas.openxmlformats.org/officeDocument/2006/relationships/image" Target="../media/image728.png"/><Relationship Id="rId10" Type="http://schemas.openxmlformats.org/officeDocument/2006/relationships/image" Target="../media/image731.png"/><Relationship Id="rId19" Type="http://schemas.openxmlformats.org/officeDocument/2006/relationships/image" Target="../media/image739.png"/><Relationship Id="rId31" Type="http://schemas.openxmlformats.org/officeDocument/2006/relationships/image" Target="../media/image747.png"/><Relationship Id="rId44" Type="http://schemas.openxmlformats.org/officeDocument/2006/relationships/image" Target="../media/image326.png"/><Relationship Id="rId52" Type="http://schemas.openxmlformats.org/officeDocument/2006/relationships/image" Target="../media/image763.png"/><Relationship Id="rId4" Type="http://schemas.openxmlformats.org/officeDocument/2006/relationships/image" Target="../media/image727.png"/><Relationship Id="rId9" Type="http://schemas.openxmlformats.org/officeDocument/2006/relationships/image" Target="../media/image31.png"/><Relationship Id="rId14" Type="http://schemas.openxmlformats.org/officeDocument/2006/relationships/image" Target="../media/image735.png"/><Relationship Id="rId22" Type="http://schemas.openxmlformats.org/officeDocument/2006/relationships/image" Target="../media/image740.png"/><Relationship Id="rId27" Type="http://schemas.openxmlformats.org/officeDocument/2006/relationships/image" Target="../media/image743.png"/><Relationship Id="rId30" Type="http://schemas.openxmlformats.org/officeDocument/2006/relationships/image" Target="../media/image746.png"/><Relationship Id="rId35" Type="http://schemas.openxmlformats.org/officeDocument/2006/relationships/image" Target="../media/image751.png"/><Relationship Id="rId43" Type="http://schemas.openxmlformats.org/officeDocument/2006/relationships/image" Target="../media/image756.png"/><Relationship Id="rId48" Type="http://schemas.openxmlformats.org/officeDocument/2006/relationships/image" Target="../media/image760.png"/><Relationship Id="rId8" Type="http://schemas.openxmlformats.org/officeDocument/2006/relationships/image" Target="../media/image730.png"/><Relationship Id="rId51" Type="http://schemas.openxmlformats.org/officeDocument/2006/relationships/image" Target="../media/image723.png"/><Relationship Id="rId3" Type="http://schemas.openxmlformats.org/officeDocument/2006/relationships/image" Target="../media/image726.png"/><Relationship Id="rId12" Type="http://schemas.openxmlformats.org/officeDocument/2006/relationships/image" Target="../media/image733.png"/><Relationship Id="rId17" Type="http://schemas.openxmlformats.org/officeDocument/2006/relationships/image" Target="../media/image738.png"/><Relationship Id="rId25" Type="http://schemas.openxmlformats.org/officeDocument/2006/relationships/image" Target="../media/image742.png"/><Relationship Id="rId33" Type="http://schemas.openxmlformats.org/officeDocument/2006/relationships/image" Target="../media/image749.png"/><Relationship Id="rId38" Type="http://schemas.openxmlformats.org/officeDocument/2006/relationships/image" Target="../media/image754.png"/><Relationship Id="rId46" Type="http://schemas.openxmlformats.org/officeDocument/2006/relationships/image" Target="../media/image758.png"/><Relationship Id="rId20" Type="http://schemas.openxmlformats.org/officeDocument/2006/relationships/image" Target="../media/image33.png"/><Relationship Id="rId41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9.png"/><Relationship Id="rId15" Type="http://schemas.openxmlformats.org/officeDocument/2006/relationships/image" Target="../media/image736.png"/><Relationship Id="rId23" Type="http://schemas.openxmlformats.org/officeDocument/2006/relationships/image" Target="../media/image40.png"/><Relationship Id="rId28" Type="http://schemas.openxmlformats.org/officeDocument/2006/relationships/image" Target="../media/image744.png"/><Relationship Id="rId36" Type="http://schemas.openxmlformats.org/officeDocument/2006/relationships/image" Target="../media/image752.png"/><Relationship Id="rId49" Type="http://schemas.openxmlformats.org/officeDocument/2006/relationships/image" Target="../media/image7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64.png"/><Relationship Id="rId18" Type="http://schemas.openxmlformats.org/officeDocument/2006/relationships/image" Target="../media/image35.png"/><Relationship Id="rId26" Type="http://schemas.openxmlformats.org/officeDocument/2006/relationships/image" Target="../media/image777.png"/><Relationship Id="rId3" Type="http://schemas.openxmlformats.org/officeDocument/2006/relationships/image" Target="../media/image765.png"/><Relationship Id="rId21" Type="http://schemas.openxmlformats.org/officeDocument/2006/relationships/image" Target="../media/image774.png"/><Relationship Id="rId7" Type="http://schemas.openxmlformats.org/officeDocument/2006/relationships/image" Target="../media/image769.png"/><Relationship Id="rId12" Type="http://schemas.openxmlformats.org/officeDocument/2006/relationships/image" Target="../media/image63.png"/><Relationship Id="rId17" Type="http://schemas.openxmlformats.org/officeDocument/2006/relationships/image" Target="../media/image34.png"/><Relationship Id="rId25" Type="http://schemas.openxmlformats.org/officeDocument/2006/relationships/image" Target="../media/image776.png"/><Relationship Id="rId2" Type="http://schemas.openxmlformats.org/officeDocument/2006/relationships/image" Target="../media/image764.png"/><Relationship Id="rId16" Type="http://schemas.openxmlformats.org/officeDocument/2006/relationships/image" Target="../media/image772.png"/><Relationship Id="rId20" Type="http://schemas.openxmlformats.org/officeDocument/2006/relationships/image" Target="../media/image7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8.png"/><Relationship Id="rId11" Type="http://schemas.openxmlformats.org/officeDocument/2006/relationships/image" Target="../media/image33.png"/><Relationship Id="rId24" Type="http://schemas.openxmlformats.org/officeDocument/2006/relationships/image" Target="../media/image775.png"/><Relationship Id="rId5" Type="http://schemas.openxmlformats.org/officeDocument/2006/relationships/image" Target="../media/image767.png"/><Relationship Id="rId15" Type="http://schemas.openxmlformats.org/officeDocument/2006/relationships/image" Target="../media/image771.png"/><Relationship Id="rId23" Type="http://schemas.openxmlformats.org/officeDocument/2006/relationships/image" Target="../media/image168.png"/><Relationship Id="rId10" Type="http://schemas.openxmlformats.org/officeDocument/2006/relationships/image" Target="../media/image192.png"/><Relationship Id="rId19" Type="http://schemas.openxmlformats.org/officeDocument/2006/relationships/image" Target="../media/image522.png"/><Relationship Id="rId4" Type="http://schemas.openxmlformats.org/officeDocument/2006/relationships/image" Target="../media/image766.png"/><Relationship Id="rId9" Type="http://schemas.openxmlformats.org/officeDocument/2006/relationships/image" Target="../media/image91.png"/><Relationship Id="rId14" Type="http://schemas.openxmlformats.org/officeDocument/2006/relationships/image" Target="../media/image770.png"/><Relationship Id="rId22" Type="http://schemas.openxmlformats.org/officeDocument/2006/relationships/image" Target="../media/image48.png"/><Relationship Id="rId27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82.png"/><Relationship Id="rId18" Type="http://schemas.openxmlformats.org/officeDocument/2006/relationships/image" Target="../media/image787.png"/><Relationship Id="rId26" Type="http://schemas.openxmlformats.org/officeDocument/2006/relationships/image" Target="../media/image314.png"/><Relationship Id="rId39" Type="http://schemas.openxmlformats.org/officeDocument/2006/relationships/image" Target="../media/image795.png"/><Relationship Id="rId21" Type="http://schemas.openxmlformats.org/officeDocument/2006/relationships/image" Target="../media/image788.png"/><Relationship Id="rId34" Type="http://schemas.openxmlformats.org/officeDocument/2006/relationships/image" Target="../media/image192.png"/><Relationship Id="rId7" Type="http://schemas.openxmlformats.org/officeDocument/2006/relationships/image" Target="../media/image780.png"/><Relationship Id="rId12" Type="http://schemas.openxmlformats.org/officeDocument/2006/relationships/image" Target="../media/image234.png"/><Relationship Id="rId17" Type="http://schemas.openxmlformats.org/officeDocument/2006/relationships/image" Target="../media/image786.png"/><Relationship Id="rId25" Type="http://schemas.openxmlformats.org/officeDocument/2006/relationships/image" Target="../media/image790.png"/><Relationship Id="rId33" Type="http://schemas.openxmlformats.org/officeDocument/2006/relationships/image" Target="../media/image49.png"/><Relationship Id="rId38" Type="http://schemas.openxmlformats.org/officeDocument/2006/relationships/image" Target="../media/image794.png"/><Relationship Id="rId2" Type="http://schemas.openxmlformats.org/officeDocument/2006/relationships/image" Target="../media/image778.png"/><Relationship Id="rId16" Type="http://schemas.openxmlformats.org/officeDocument/2006/relationships/image" Target="../media/image785.png"/><Relationship Id="rId20" Type="http://schemas.openxmlformats.org/officeDocument/2006/relationships/image" Target="../media/image119.png"/><Relationship Id="rId29" Type="http://schemas.openxmlformats.org/officeDocument/2006/relationships/image" Target="../media/image1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.png"/><Relationship Id="rId11" Type="http://schemas.openxmlformats.org/officeDocument/2006/relationships/image" Target="../media/image66.png"/><Relationship Id="rId24" Type="http://schemas.openxmlformats.org/officeDocument/2006/relationships/image" Target="../media/image39.png"/><Relationship Id="rId32" Type="http://schemas.openxmlformats.org/officeDocument/2006/relationships/image" Target="../media/image48.png"/><Relationship Id="rId37" Type="http://schemas.openxmlformats.org/officeDocument/2006/relationships/image" Target="../media/image793.png"/><Relationship Id="rId5" Type="http://schemas.openxmlformats.org/officeDocument/2006/relationships/image" Target="../media/image779.png"/><Relationship Id="rId15" Type="http://schemas.openxmlformats.org/officeDocument/2006/relationships/image" Target="../media/image784.png"/><Relationship Id="rId23" Type="http://schemas.openxmlformats.org/officeDocument/2006/relationships/image" Target="../media/image789.png"/><Relationship Id="rId28" Type="http://schemas.openxmlformats.org/officeDocument/2006/relationships/image" Target="../media/image40.png"/><Relationship Id="rId36" Type="http://schemas.openxmlformats.org/officeDocument/2006/relationships/image" Target="../media/image792.png"/><Relationship Id="rId10" Type="http://schemas.openxmlformats.org/officeDocument/2006/relationships/image" Target="../media/image106.png"/><Relationship Id="rId19" Type="http://schemas.openxmlformats.org/officeDocument/2006/relationships/image" Target="../media/image118.png"/><Relationship Id="rId31" Type="http://schemas.openxmlformats.org/officeDocument/2006/relationships/image" Target="../media/image67.png"/><Relationship Id="rId4" Type="http://schemas.openxmlformats.org/officeDocument/2006/relationships/image" Target="../media/image63.png"/><Relationship Id="rId9" Type="http://schemas.openxmlformats.org/officeDocument/2006/relationships/image" Target="../media/image781.png"/><Relationship Id="rId14" Type="http://schemas.openxmlformats.org/officeDocument/2006/relationships/image" Target="../media/image783.png"/><Relationship Id="rId22" Type="http://schemas.openxmlformats.org/officeDocument/2006/relationships/image" Target="../media/image298.png"/><Relationship Id="rId27" Type="http://schemas.openxmlformats.org/officeDocument/2006/relationships/image" Target="../media/image629.png"/><Relationship Id="rId30" Type="http://schemas.openxmlformats.org/officeDocument/2006/relationships/image" Target="../media/image326.png"/><Relationship Id="rId35" Type="http://schemas.openxmlformats.org/officeDocument/2006/relationships/image" Target="../media/image791.png"/><Relationship Id="rId8" Type="http://schemas.openxmlformats.org/officeDocument/2006/relationships/image" Target="../media/image706.png"/><Relationship Id="rId3" Type="http://schemas.openxmlformats.org/officeDocument/2006/relationships/image" Target="../media/image198.pn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2.png"/><Relationship Id="rId18" Type="http://schemas.openxmlformats.org/officeDocument/2006/relationships/image" Target="../media/image66.png"/><Relationship Id="rId26" Type="http://schemas.openxmlformats.org/officeDocument/2006/relationships/image" Target="../media/image807.png"/><Relationship Id="rId39" Type="http://schemas.openxmlformats.org/officeDocument/2006/relationships/image" Target="../media/image814.png"/><Relationship Id="rId21" Type="http://schemas.openxmlformats.org/officeDocument/2006/relationships/image" Target="../media/image802.png"/><Relationship Id="rId34" Type="http://schemas.openxmlformats.org/officeDocument/2006/relationships/image" Target="../media/image811.png"/><Relationship Id="rId42" Type="http://schemas.openxmlformats.org/officeDocument/2006/relationships/image" Target="../media/image815.png"/><Relationship Id="rId7" Type="http://schemas.openxmlformats.org/officeDocument/2006/relationships/image" Target="../media/image779.png"/><Relationship Id="rId2" Type="http://schemas.openxmlformats.org/officeDocument/2006/relationships/image" Target="../media/image796.png"/><Relationship Id="rId16" Type="http://schemas.openxmlformats.org/officeDocument/2006/relationships/image" Target="../media/image223.png"/><Relationship Id="rId20" Type="http://schemas.openxmlformats.org/officeDocument/2006/relationships/image" Target="../media/image36.png"/><Relationship Id="rId29" Type="http://schemas.openxmlformats.org/officeDocument/2006/relationships/image" Target="../media/image809.png"/><Relationship Id="rId41" Type="http://schemas.openxmlformats.org/officeDocument/2006/relationships/image" Target="../media/image9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11" Type="http://schemas.openxmlformats.org/officeDocument/2006/relationships/image" Target="../media/image83.png"/><Relationship Id="rId24" Type="http://schemas.openxmlformats.org/officeDocument/2006/relationships/image" Target="../media/image805.png"/><Relationship Id="rId32" Type="http://schemas.openxmlformats.org/officeDocument/2006/relationships/image" Target="../media/image706.png"/><Relationship Id="rId37" Type="http://schemas.openxmlformats.org/officeDocument/2006/relationships/image" Target="../media/image813.png"/><Relationship Id="rId40" Type="http://schemas.openxmlformats.org/officeDocument/2006/relationships/image" Target="../media/image40.png"/><Relationship Id="rId5" Type="http://schemas.openxmlformats.org/officeDocument/2006/relationships/image" Target="../media/image33.png"/><Relationship Id="rId15" Type="http://schemas.openxmlformats.org/officeDocument/2006/relationships/image" Target="../media/image801.png"/><Relationship Id="rId23" Type="http://schemas.openxmlformats.org/officeDocument/2006/relationships/image" Target="../media/image804.png"/><Relationship Id="rId28" Type="http://schemas.openxmlformats.org/officeDocument/2006/relationships/image" Target="../media/image808.png"/><Relationship Id="rId36" Type="http://schemas.openxmlformats.org/officeDocument/2006/relationships/image" Target="../media/image812.png"/><Relationship Id="rId10" Type="http://schemas.openxmlformats.org/officeDocument/2006/relationships/image" Target="../media/image798.png"/><Relationship Id="rId19" Type="http://schemas.openxmlformats.org/officeDocument/2006/relationships/image" Target="../media/image39.png"/><Relationship Id="rId31" Type="http://schemas.openxmlformats.org/officeDocument/2006/relationships/image" Target="../media/image16.png"/><Relationship Id="rId44" Type="http://schemas.openxmlformats.org/officeDocument/2006/relationships/image" Target="../media/image816.png"/><Relationship Id="rId4" Type="http://schemas.openxmlformats.org/officeDocument/2006/relationships/image" Target="../media/image797.png"/><Relationship Id="rId9" Type="http://schemas.openxmlformats.org/officeDocument/2006/relationships/image" Target="../media/image326.png"/><Relationship Id="rId14" Type="http://schemas.openxmlformats.org/officeDocument/2006/relationships/image" Target="../media/image800.png"/><Relationship Id="rId22" Type="http://schemas.openxmlformats.org/officeDocument/2006/relationships/image" Target="../media/image803.png"/><Relationship Id="rId27" Type="http://schemas.openxmlformats.org/officeDocument/2006/relationships/image" Target="../media/image320.png"/><Relationship Id="rId30" Type="http://schemas.openxmlformats.org/officeDocument/2006/relationships/image" Target="../media/image15.png"/><Relationship Id="rId35" Type="http://schemas.openxmlformats.org/officeDocument/2006/relationships/image" Target="../media/image376.png"/><Relationship Id="rId43" Type="http://schemas.microsoft.com/office/2007/relationships/hdphoto" Target="../media/hdphoto6.wdp"/><Relationship Id="rId8" Type="http://schemas.openxmlformats.org/officeDocument/2006/relationships/image" Target="../media/image37.png"/><Relationship Id="rId3" Type="http://schemas.openxmlformats.org/officeDocument/2006/relationships/image" Target="../media/image13.png"/><Relationship Id="rId12" Type="http://schemas.openxmlformats.org/officeDocument/2006/relationships/image" Target="../media/image799.png"/><Relationship Id="rId17" Type="http://schemas.openxmlformats.org/officeDocument/2006/relationships/image" Target="../media/image91.png"/><Relationship Id="rId25" Type="http://schemas.openxmlformats.org/officeDocument/2006/relationships/image" Target="../media/image806.png"/><Relationship Id="rId33" Type="http://schemas.openxmlformats.org/officeDocument/2006/relationships/image" Target="../media/image810.png"/><Relationship Id="rId38" Type="http://schemas.openxmlformats.org/officeDocument/2006/relationships/image" Target="../media/image62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9.png"/><Relationship Id="rId18" Type="http://schemas.openxmlformats.org/officeDocument/2006/relationships/image" Target="../media/image198.png"/><Relationship Id="rId26" Type="http://schemas.openxmlformats.org/officeDocument/2006/relationships/image" Target="../media/image829.png"/><Relationship Id="rId3" Type="http://schemas.openxmlformats.org/officeDocument/2006/relationships/image" Target="../media/image818.png"/><Relationship Id="rId21" Type="http://schemas.openxmlformats.org/officeDocument/2006/relationships/image" Target="../media/image21.png"/><Relationship Id="rId7" Type="http://schemas.openxmlformats.org/officeDocument/2006/relationships/image" Target="../media/image822.png"/><Relationship Id="rId12" Type="http://schemas.openxmlformats.org/officeDocument/2006/relationships/image" Target="../media/image824.png"/><Relationship Id="rId17" Type="http://schemas.openxmlformats.org/officeDocument/2006/relationships/image" Target="../media/image826.png"/><Relationship Id="rId25" Type="http://schemas.openxmlformats.org/officeDocument/2006/relationships/image" Target="../media/image828.png"/><Relationship Id="rId2" Type="http://schemas.openxmlformats.org/officeDocument/2006/relationships/image" Target="../media/image817.png"/><Relationship Id="rId16" Type="http://schemas.openxmlformats.org/officeDocument/2006/relationships/image" Target="../media/image167.png"/><Relationship Id="rId20" Type="http://schemas.openxmlformats.org/officeDocument/2006/relationships/image" Target="../media/image3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1.png"/><Relationship Id="rId11" Type="http://schemas.openxmlformats.org/officeDocument/2006/relationships/image" Target="../media/image36.png"/><Relationship Id="rId24" Type="http://schemas.openxmlformats.org/officeDocument/2006/relationships/image" Target="../media/image827.png"/><Relationship Id="rId5" Type="http://schemas.openxmlformats.org/officeDocument/2006/relationships/image" Target="../media/image820.png"/><Relationship Id="rId15" Type="http://schemas.openxmlformats.org/officeDocument/2006/relationships/image" Target="../media/image825.png"/><Relationship Id="rId23" Type="http://schemas.openxmlformats.org/officeDocument/2006/relationships/image" Target="../media/image145.png"/><Relationship Id="rId10" Type="http://schemas.openxmlformats.org/officeDocument/2006/relationships/image" Target="../media/image15.png"/><Relationship Id="rId19" Type="http://schemas.openxmlformats.org/officeDocument/2006/relationships/image" Target="../media/image63.png"/><Relationship Id="rId4" Type="http://schemas.openxmlformats.org/officeDocument/2006/relationships/image" Target="../media/image819.png"/><Relationship Id="rId9" Type="http://schemas.openxmlformats.org/officeDocument/2006/relationships/image" Target="../media/image823.png"/><Relationship Id="rId14" Type="http://schemas.openxmlformats.org/officeDocument/2006/relationships/image" Target="../media/image326.png"/><Relationship Id="rId22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835.png"/><Relationship Id="rId18" Type="http://schemas.openxmlformats.org/officeDocument/2006/relationships/image" Target="../media/image36.png"/><Relationship Id="rId3" Type="http://schemas.openxmlformats.org/officeDocument/2006/relationships/image" Target="../media/image831.png"/><Relationship Id="rId21" Type="http://schemas.openxmlformats.org/officeDocument/2006/relationships/image" Target="../media/image40.png"/><Relationship Id="rId7" Type="http://schemas.openxmlformats.org/officeDocument/2006/relationships/image" Target="../media/image118.png"/><Relationship Id="rId12" Type="http://schemas.openxmlformats.org/officeDocument/2006/relationships/image" Target="../media/image834.png"/><Relationship Id="rId17" Type="http://schemas.openxmlformats.org/officeDocument/2006/relationships/image" Target="../media/image140.png"/><Relationship Id="rId2" Type="http://schemas.openxmlformats.org/officeDocument/2006/relationships/image" Target="../media/image830.png"/><Relationship Id="rId16" Type="http://schemas.openxmlformats.org/officeDocument/2006/relationships/image" Target="../media/image837.png"/><Relationship Id="rId20" Type="http://schemas.openxmlformats.org/officeDocument/2006/relationships/image" Target="../media/image8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1.png"/><Relationship Id="rId11" Type="http://schemas.openxmlformats.org/officeDocument/2006/relationships/image" Target="../media/image833.png"/><Relationship Id="rId5" Type="http://schemas.openxmlformats.org/officeDocument/2006/relationships/image" Target="../media/image90.png"/><Relationship Id="rId15" Type="http://schemas.openxmlformats.org/officeDocument/2006/relationships/image" Target="../media/image314.png"/><Relationship Id="rId23" Type="http://schemas.openxmlformats.org/officeDocument/2006/relationships/image" Target="../media/image71.png"/><Relationship Id="rId10" Type="http://schemas.openxmlformats.org/officeDocument/2006/relationships/image" Target="../media/image63.png"/><Relationship Id="rId19" Type="http://schemas.openxmlformats.org/officeDocument/2006/relationships/image" Target="../media/image199.png"/><Relationship Id="rId4" Type="http://schemas.openxmlformats.org/officeDocument/2006/relationships/image" Target="../media/image832.png"/><Relationship Id="rId9" Type="http://schemas.openxmlformats.org/officeDocument/2006/relationships/image" Target="../media/image146.png"/><Relationship Id="rId14" Type="http://schemas.openxmlformats.org/officeDocument/2006/relationships/image" Target="../media/image836.png"/><Relationship Id="rId22" Type="http://schemas.openxmlformats.org/officeDocument/2006/relationships/image" Target="../media/image12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4.png"/><Relationship Id="rId13" Type="http://schemas.openxmlformats.org/officeDocument/2006/relationships/image" Target="../media/image848.png"/><Relationship Id="rId18" Type="http://schemas.openxmlformats.org/officeDocument/2006/relationships/image" Target="../media/image21.png"/><Relationship Id="rId26" Type="http://schemas.openxmlformats.org/officeDocument/2006/relationships/image" Target="../media/image854.png"/><Relationship Id="rId3" Type="http://schemas.openxmlformats.org/officeDocument/2006/relationships/image" Target="../media/image840.png"/><Relationship Id="rId21" Type="http://schemas.openxmlformats.org/officeDocument/2006/relationships/image" Target="../media/image63.png"/><Relationship Id="rId7" Type="http://schemas.openxmlformats.org/officeDocument/2006/relationships/image" Target="../media/image843.png"/><Relationship Id="rId12" Type="http://schemas.openxmlformats.org/officeDocument/2006/relationships/image" Target="../media/image623.png"/><Relationship Id="rId17" Type="http://schemas.openxmlformats.org/officeDocument/2006/relationships/image" Target="../media/image851.png"/><Relationship Id="rId25" Type="http://schemas.openxmlformats.org/officeDocument/2006/relationships/image" Target="../media/image853.png"/><Relationship Id="rId2" Type="http://schemas.openxmlformats.org/officeDocument/2006/relationships/image" Target="../media/image839.png"/><Relationship Id="rId16" Type="http://schemas.openxmlformats.org/officeDocument/2006/relationships/image" Target="../media/image850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2.png"/><Relationship Id="rId11" Type="http://schemas.openxmlformats.org/officeDocument/2006/relationships/image" Target="../media/image847.png"/><Relationship Id="rId24" Type="http://schemas.openxmlformats.org/officeDocument/2006/relationships/image" Target="../media/image198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21.png"/><Relationship Id="rId10" Type="http://schemas.openxmlformats.org/officeDocument/2006/relationships/image" Target="../media/image846.png"/><Relationship Id="rId19" Type="http://schemas.openxmlformats.org/officeDocument/2006/relationships/image" Target="../media/image326.png"/><Relationship Id="rId4" Type="http://schemas.openxmlformats.org/officeDocument/2006/relationships/image" Target="../media/image841.png"/><Relationship Id="rId9" Type="http://schemas.openxmlformats.org/officeDocument/2006/relationships/image" Target="../media/image845.png"/><Relationship Id="rId14" Type="http://schemas.openxmlformats.org/officeDocument/2006/relationships/image" Target="../media/image849.png"/><Relationship Id="rId22" Type="http://schemas.openxmlformats.org/officeDocument/2006/relationships/image" Target="../media/image852.png"/><Relationship Id="rId27" Type="http://schemas.openxmlformats.org/officeDocument/2006/relationships/image" Target="../media/image85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7.png"/><Relationship Id="rId13" Type="http://schemas.openxmlformats.org/officeDocument/2006/relationships/image" Target="../media/image860.png"/><Relationship Id="rId18" Type="http://schemas.openxmlformats.org/officeDocument/2006/relationships/image" Target="../media/image864.png"/><Relationship Id="rId3" Type="http://schemas.openxmlformats.org/officeDocument/2006/relationships/image" Target="../media/image90.png"/><Relationship Id="rId21" Type="http://schemas.openxmlformats.org/officeDocument/2006/relationships/image" Target="../media/image865.png"/><Relationship Id="rId7" Type="http://schemas.openxmlformats.org/officeDocument/2006/relationships/image" Target="../media/image76.png"/><Relationship Id="rId12" Type="http://schemas.openxmlformats.org/officeDocument/2006/relationships/image" Target="../media/image859.png"/><Relationship Id="rId17" Type="http://schemas.openxmlformats.org/officeDocument/2006/relationships/image" Target="../media/image167.png"/><Relationship Id="rId2" Type="http://schemas.openxmlformats.org/officeDocument/2006/relationships/image" Target="../media/image856.png"/><Relationship Id="rId16" Type="http://schemas.openxmlformats.org/officeDocument/2006/relationships/image" Target="../media/image863.png"/><Relationship Id="rId20" Type="http://schemas.openxmlformats.org/officeDocument/2006/relationships/image" Target="../media/image3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858.png"/><Relationship Id="rId5" Type="http://schemas.openxmlformats.org/officeDocument/2006/relationships/image" Target="../media/image15.png"/><Relationship Id="rId15" Type="http://schemas.openxmlformats.org/officeDocument/2006/relationships/image" Target="../media/image862.png"/><Relationship Id="rId23" Type="http://schemas.openxmlformats.org/officeDocument/2006/relationships/image" Target="../media/image236.png"/><Relationship Id="rId10" Type="http://schemas.openxmlformats.org/officeDocument/2006/relationships/image" Target="../media/image37.png"/><Relationship Id="rId19" Type="http://schemas.openxmlformats.org/officeDocument/2006/relationships/image" Target="../media/image16.png"/><Relationship Id="rId4" Type="http://schemas.openxmlformats.org/officeDocument/2006/relationships/image" Target="../media/image221.png"/><Relationship Id="rId9" Type="http://schemas.openxmlformats.org/officeDocument/2006/relationships/image" Target="../media/image36.png"/><Relationship Id="rId14" Type="http://schemas.openxmlformats.org/officeDocument/2006/relationships/image" Target="../media/image861.png"/><Relationship Id="rId22" Type="http://schemas.openxmlformats.org/officeDocument/2006/relationships/image" Target="../media/image79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0.png"/><Relationship Id="rId13" Type="http://schemas.openxmlformats.org/officeDocument/2006/relationships/image" Target="../media/image871.png"/><Relationship Id="rId18" Type="http://schemas.openxmlformats.org/officeDocument/2006/relationships/image" Target="../media/image37.png"/><Relationship Id="rId3" Type="http://schemas.openxmlformats.org/officeDocument/2006/relationships/image" Target="../media/image867.png"/><Relationship Id="rId21" Type="http://schemas.openxmlformats.org/officeDocument/2006/relationships/image" Target="../media/image874.png"/><Relationship Id="rId7" Type="http://schemas.openxmlformats.org/officeDocument/2006/relationships/image" Target="../media/image140.png"/><Relationship Id="rId12" Type="http://schemas.openxmlformats.org/officeDocument/2006/relationships/image" Target="../media/image67.png"/><Relationship Id="rId17" Type="http://schemas.openxmlformats.org/officeDocument/2006/relationships/image" Target="../media/image66.png"/><Relationship Id="rId2" Type="http://schemas.openxmlformats.org/officeDocument/2006/relationships/image" Target="../media/image866.png"/><Relationship Id="rId16" Type="http://schemas.openxmlformats.org/officeDocument/2006/relationships/image" Target="../media/image873.png"/><Relationship Id="rId20" Type="http://schemas.openxmlformats.org/officeDocument/2006/relationships/image" Target="../media/image1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9.png"/><Relationship Id="rId11" Type="http://schemas.openxmlformats.org/officeDocument/2006/relationships/image" Target="../media/image74.png"/><Relationship Id="rId5" Type="http://schemas.openxmlformats.org/officeDocument/2006/relationships/image" Target="../media/image31.png"/><Relationship Id="rId15" Type="http://schemas.openxmlformats.org/officeDocument/2006/relationships/image" Target="../media/image13.png"/><Relationship Id="rId10" Type="http://schemas.openxmlformats.org/officeDocument/2006/relationships/image" Target="../media/image63.png"/><Relationship Id="rId19" Type="http://schemas.openxmlformats.org/officeDocument/2006/relationships/image" Target="../media/image161.png"/><Relationship Id="rId4" Type="http://schemas.openxmlformats.org/officeDocument/2006/relationships/image" Target="../media/image868.png"/><Relationship Id="rId9" Type="http://schemas.openxmlformats.org/officeDocument/2006/relationships/image" Target="../media/image198.png"/><Relationship Id="rId14" Type="http://schemas.openxmlformats.org/officeDocument/2006/relationships/image" Target="../media/image872.png"/><Relationship Id="rId22" Type="http://schemas.openxmlformats.org/officeDocument/2006/relationships/image" Target="../media/image8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7.png"/><Relationship Id="rId2" Type="http://schemas.openxmlformats.org/officeDocument/2006/relationships/image" Target="../media/image87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34" Type="http://schemas.openxmlformats.org/officeDocument/2006/relationships/image" Target="../media/image41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32" Type="http://schemas.openxmlformats.org/officeDocument/2006/relationships/image" Target="../media/image39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31" Type="http://schemas.openxmlformats.org/officeDocument/2006/relationships/image" Target="../media/image3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8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4.png"/><Relationship Id="rId3" Type="http://schemas.openxmlformats.org/officeDocument/2006/relationships/image" Target="../media/image44.png"/><Relationship Id="rId21" Type="http://schemas.openxmlformats.org/officeDocument/2006/relationships/image" Target="../media/image59.png"/><Relationship Id="rId34" Type="http://schemas.openxmlformats.org/officeDocument/2006/relationships/image" Target="../media/image70.png"/><Relationship Id="rId7" Type="http://schemas.openxmlformats.org/officeDocument/2006/relationships/image" Target="../media/image47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3.png"/><Relationship Id="rId33" Type="http://schemas.openxmlformats.org/officeDocument/2006/relationships/image" Target="../media/image69.png"/><Relationship Id="rId2" Type="http://schemas.openxmlformats.org/officeDocument/2006/relationships/image" Target="../media/image43.png"/><Relationship Id="rId16" Type="http://schemas.openxmlformats.org/officeDocument/2006/relationships/image" Target="../media/image55.png"/><Relationship Id="rId20" Type="http://schemas.openxmlformats.org/officeDocument/2006/relationships/image" Target="../media/image13.png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50.png"/><Relationship Id="rId24" Type="http://schemas.openxmlformats.org/officeDocument/2006/relationships/image" Target="../media/image62.png"/><Relationship Id="rId32" Type="http://schemas.openxmlformats.org/officeDocument/2006/relationships/image" Target="../media/image37.png"/><Relationship Id="rId5" Type="http://schemas.openxmlformats.org/officeDocument/2006/relationships/image" Target="../media/image46.png"/><Relationship Id="rId15" Type="http://schemas.openxmlformats.org/officeDocument/2006/relationships/image" Target="../media/image54.png"/><Relationship Id="rId23" Type="http://schemas.openxmlformats.org/officeDocument/2006/relationships/image" Target="../media/image61.png"/><Relationship Id="rId28" Type="http://schemas.openxmlformats.org/officeDocument/2006/relationships/image" Target="../media/image65.png"/><Relationship Id="rId10" Type="http://schemas.openxmlformats.org/officeDocument/2006/relationships/image" Target="../media/image15.png"/><Relationship Id="rId19" Type="http://schemas.openxmlformats.org/officeDocument/2006/relationships/image" Target="../media/image58.png"/><Relationship Id="rId31" Type="http://schemas.openxmlformats.org/officeDocument/2006/relationships/image" Target="../media/image68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Relationship Id="rId14" Type="http://schemas.openxmlformats.org/officeDocument/2006/relationships/image" Target="../media/image53.png"/><Relationship Id="rId22" Type="http://schemas.openxmlformats.org/officeDocument/2006/relationships/image" Target="../media/image60.png"/><Relationship Id="rId27" Type="http://schemas.openxmlformats.org/officeDocument/2006/relationships/image" Target="../media/image16.png"/><Relationship Id="rId30" Type="http://schemas.openxmlformats.org/officeDocument/2006/relationships/image" Target="../media/image67.png"/><Relationship Id="rId35" Type="http://schemas.openxmlformats.org/officeDocument/2006/relationships/image" Target="../media/image71.png"/><Relationship Id="rId8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16.png"/><Relationship Id="rId3" Type="http://schemas.openxmlformats.org/officeDocument/2006/relationships/image" Target="../media/image13.png"/><Relationship Id="rId21" Type="http://schemas.openxmlformats.org/officeDocument/2006/relationships/image" Target="../media/image88.png"/><Relationship Id="rId34" Type="http://schemas.openxmlformats.org/officeDocument/2006/relationships/image" Target="../media/image97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33.png"/><Relationship Id="rId33" Type="http://schemas.openxmlformats.org/officeDocument/2006/relationships/image" Target="../media/image96.png"/><Relationship Id="rId2" Type="http://schemas.openxmlformats.org/officeDocument/2006/relationships/image" Target="../media/image72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5.png"/><Relationship Id="rId5" Type="http://schemas.openxmlformats.org/officeDocument/2006/relationships/image" Target="../media/image15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36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4.png"/><Relationship Id="rId4" Type="http://schemas.openxmlformats.org/officeDocument/2006/relationships/image" Target="../media/image73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2.png"/><Relationship Id="rId30" Type="http://schemas.openxmlformats.org/officeDocument/2006/relationships/image" Target="../media/image23.png"/><Relationship Id="rId35" Type="http://schemas.openxmlformats.org/officeDocument/2006/relationships/image" Target="../media/image98.png"/><Relationship Id="rId8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png"/><Relationship Id="rId18" Type="http://schemas.openxmlformats.org/officeDocument/2006/relationships/image" Target="../media/image111.png"/><Relationship Id="rId26" Type="http://schemas.openxmlformats.org/officeDocument/2006/relationships/image" Target="../media/image119.png"/><Relationship Id="rId39" Type="http://schemas.openxmlformats.org/officeDocument/2006/relationships/image" Target="../media/image128.png"/><Relationship Id="rId21" Type="http://schemas.openxmlformats.org/officeDocument/2006/relationships/image" Target="../media/image114.png"/><Relationship Id="rId34" Type="http://schemas.openxmlformats.org/officeDocument/2006/relationships/image" Target="../media/image16.png"/><Relationship Id="rId7" Type="http://schemas.openxmlformats.org/officeDocument/2006/relationships/image" Target="../media/image103.png"/><Relationship Id="rId12" Type="http://schemas.openxmlformats.org/officeDocument/2006/relationships/image" Target="../media/image91.png"/><Relationship Id="rId17" Type="http://schemas.openxmlformats.org/officeDocument/2006/relationships/image" Target="../media/image110.png"/><Relationship Id="rId25" Type="http://schemas.openxmlformats.org/officeDocument/2006/relationships/image" Target="../media/image118.png"/><Relationship Id="rId33" Type="http://schemas.openxmlformats.org/officeDocument/2006/relationships/image" Target="../media/image123.png"/><Relationship Id="rId38" Type="http://schemas.openxmlformats.org/officeDocument/2006/relationships/image" Target="../media/image127.png"/><Relationship Id="rId2" Type="http://schemas.openxmlformats.org/officeDocument/2006/relationships/image" Target="../media/image99.png"/><Relationship Id="rId16" Type="http://schemas.openxmlformats.org/officeDocument/2006/relationships/image" Target="../media/image109.png"/><Relationship Id="rId20" Type="http://schemas.openxmlformats.org/officeDocument/2006/relationships/image" Target="../media/image113.png"/><Relationship Id="rId29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48.png"/><Relationship Id="rId24" Type="http://schemas.openxmlformats.org/officeDocument/2006/relationships/image" Target="../media/image117.png"/><Relationship Id="rId32" Type="http://schemas.openxmlformats.org/officeDocument/2006/relationships/image" Target="../media/image122.png"/><Relationship Id="rId37" Type="http://schemas.openxmlformats.org/officeDocument/2006/relationships/image" Target="../media/image126.png"/><Relationship Id="rId40" Type="http://schemas.openxmlformats.org/officeDocument/2006/relationships/image" Target="../media/image129.png"/><Relationship Id="rId5" Type="http://schemas.openxmlformats.org/officeDocument/2006/relationships/image" Target="../media/image102.png"/><Relationship Id="rId15" Type="http://schemas.openxmlformats.org/officeDocument/2006/relationships/image" Target="../media/image108.png"/><Relationship Id="rId23" Type="http://schemas.openxmlformats.org/officeDocument/2006/relationships/image" Target="../media/image116.png"/><Relationship Id="rId28" Type="http://schemas.openxmlformats.org/officeDocument/2006/relationships/image" Target="../media/image36.png"/><Relationship Id="rId36" Type="http://schemas.openxmlformats.org/officeDocument/2006/relationships/image" Target="../media/image125.png"/><Relationship Id="rId10" Type="http://schemas.openxmlformats.org/officeDocument/2006/relationships/image" Target="../media/image47.png"/><Relationship Id="rId19" Type="http://schemas.openxmlformats.org/officeDocument/2006/relationships/image" Target="../media/image112.png"/><Relationship Id="rId31" Type="http://schemas.openxmlformats.org/officeDocument/2006/relationships/image" Target="../media/image40.png"/><Relationship Id="rId4" Type="http://schemas.openxmlformats.org/officeDocument/2006/relationships/image" Target="../media/image101.png"/><Relationship Id="rId9" Type="http://schemas.openxmlformats.org/officeDocument/2006/relationships/image" Target="../media/image105.png"/><Relationship Id="rId14" Type="http://schemas.openxmlformats.org/officeDocument/2006/relationships/image" Target="../media/image107.png"/><Relationship Id="rId22" Type="http://schemas.openxmlformats.org/officeDocument/2006/relationships/image" Target="../media/image115.png"/><Relationship Id="rId27" Type="http://schemas.openxmlformats.org/officeDocument/2006/relationships/image" Target="../media/image120.png"/><Relationship Id="rId30" Type="http://schemas.openxmlformats.org/officeDocument/2006/relationships/image" Target="../media/image121.png"/><Relationship Id="rId35" Type="http://schemas.openxmlformats.org/officeDocument/2006/relationships/image" Target="../media/image124.png"/><Relationship Id="rId8" Type="http://schemas.openxmlformats.org/officeDocument/2006/relationships/image" Target="../media/image104.png"/><Relationship Id="rId3" Type="http://schemas.openxmlformats.org/officeDocument/2006/relationships/image" Target="../media/image10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38.png"/><Relationship Id="rId18" Type="http://schemas.openxmlformats.org/officeDocument/2006/relationships/image" Target="../media/image142.png"/><Relationship Id="rId26" Type="http://schemas.openxmlformats.org/officeDocument/2006/relationships/image" Target="../media/image147.png"/><Relationship Id="rId3" Type="http://schemas.openxmlformats.org/officeDocument/2006/relationships/image" Target="../media/image131.png"/><Relationship Id="rId21" Type="http://schemas.openxmlformats.org/officeDocument/2006/relationships/image" Target="../media/image122.png"/><Relationship Id="rId7" Type="http://schemas.openxmlformats.org/officeDocument/2006/relationships/image" Target="../media/image47.png"/><Relationship Id="rId12" Type="http://schemas.openxmlformats.org/officeDocument/2006/relationships/image" Target="../media/image137.png"/><Relationship Id="rId17" Type="http://schemas.openxmlformats.org/officeDocument/2006/relationships/image" Target="../media/image141.png"/><Relationship Id="rId25" Type="http://schemas.openxmlformats.org/officeDocument/2006/relationships/image" Target="../media/image36.png"/><Relationship Id="rId2" Type="http://schemas.openxmlformats.org/officeDocument/2006/relationships/image" Target="../media/image130.png"/><Relationship Id="rId16" Type="http://schemas.openxmlformats.org/officeDocument/2006/relationships/image" Target="../media/image140.png"/><Relationship Id="rId20" Type="http://schemas.openxmlformats.org/officeDocument/2006/relationships/image" Target="../media/image76.png"/><Relationship Id="rId29" Type="http://schemas.openxmlformats.org/officeDocument/2006/relationships/image" Target="../media/image1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4.png"/><Relationship Id="rId11" Type="http://schemas.openxmlformats.org/officeDocument/2006/relationships/image" Target="../media/image136.png"/><Relationship Id="rId24" Type="http://schemas.openxmlformats.org/officeDocument/2006/relationships/image" Target="../media/image146.png"/><Relationship Id="rId5" Type="http://schemas.openxmlformats.org/officeDocument/2006/relationships/image" Target="../media/image133.png"/><Relationship Id="rId15" Type="http://schemas.openxmlformats.org/officeDocument/2006/relationships/image" Target="../media/image139.png"/><Relationship Id="rId23" Type="http://schemas.openxmlformats.org/officeDocument/2006/relationships/image" Target="../media/image145.png"/><Relationship Id="rId28" Type="http://schemas.openxmlformats.org/officeDocument/2006/relationships/image" Target="../media/image149.png"/><Relationship Id="rId10" Type="http://schemas.openxmlformats.org/officeDocument/2006/relationships/image" Target="../media/image118.png"/><Relationship Id="rId19" Type="http://schemas.openxmlformats.org/officeDocument/2006/relationships/image" Target="../media/image143.png"/><Relationship Id="rId4" Type="http://schemas.openxmlformats.org/officeDocument/2006/relationships/image" Target="../media/image132.png"/><Relationship Id="rId9" Type="http://schemas.openxmlformats.org/officeDocument/2006/relationships/image" Target="../media/image135.png"/><Relationship Id="rId14" Type="http://schemas.openxmlformats.org/officeDocument/2006/relationships/image" Target="../media/image48.png"/><Relationship Id="rId22" Type="http://schemas.openxmlformats.org/officeDocument/2006/relationships/image" Target="../media/image144.png"/><Relationship Id="rId27" Type="http://schemas.openxmlformats.org/officeDocument/2006/relationships/image" Target="../media/image148.png"/><Relationship Id="rId30" Type="http://schemas.openxmlformats.org/officeDocument/2006/relationships/image" Target="../media/image1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58.png"/><Relationship Id="rId18" Type="http://schemas.openxmlformats.org/officeDocument/2006/relationships/image" Target="../media/image160.png"/><Relationship Id="rId26" Type="http://schemas.openxmlformats.org/officeDocument/2006/relationships/image" Target="../media/image165.png"/><Relationship Id="rId3" Type="http://schemas.openxmlformats.org/officeDocument/2006/relationships/image" Target="../media/image153.png"/><Relationship Id="rId21" Type="http://schemas.openxmlformats.org/officeDocument/2006/relationships/image" Target="../media/image140.png"/><Relationship Id="rId7" Type="http://schemas.openxmlformats.org/officeDocument/2006/relationships/image" Target="../media/image122.png"/><Relationship Id="rId12" Type="http://schemas.openxmlformats.org/officeDocument/2006/relationships/image" Target="../media/image138.png"/><Relationship Id="rId17" Type="http://schemas.openxmlformats.org/officeDocument/2006/relationships/image" Target="../media/image159.png"/><Relationship Id="rId25" Type="http://schemas.openxmlformats.org/officeDocument/2006/relationships/image" Target="../media/image164.png"/><Relationship Id="rId2" Type="http://schemas.openxmlformats.org/officeDocument/2006/relationships/image" Target="../media/image152.png"/><Relationship Id="rId16" Type="http://schemas.openxmlformats.org/officeDocument/2006/relationships/image" Target="../media/image6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png"/><Relationship Id="rId11" Type="http://schemas.openxmlformats.org/officeDocument/2006/relationships/image" Target="../media/image157.png"/><Relationship Id="rId24" Type="http://schemas.openxmlformats.org/officeDocument/2006/relationships/image" Target="../media/image163.png"/><Relationship Id="rId5" Type="http://schemas.openxmlformats.org/officeDocument/2006/relationships/image" Target="../media/image90.png"/><Relationship Id="rId15" Type="http://schemas.openxmlformats.org/officeDocument/2006/relationships/image" Target="../media/image118.png"/><Relationship Id="rId23" Type="http://schemas.openxmlformats.org/officeDocument/2006/relationships/image" Target="../media/image162.png"/><Relationship Id="rId10" Type="http://schemas.openxmlformats.org/officeDocument/2006/relationships/image" Target="../media/image156.png"/><Relationship Id="rId19" Type="http://schemas.openxmlformats.org/officeDocument/2006/relationships/image" Target="../media/image40.png"/><Relationship Id="rId4" Type="http://schemas.openxmlformats.org/officeDocument/2006/relationships/image" Target="../media/image154.png"/><Relationship Id="rId9" Type="http://schemas.openxmlformats.org/officeDocument/2006/relationships/image" Target="../media/image155.png"/><Relationship Id="rId14" Type="http://schemas.openxmlformats.org/officeDocument/2006/relationships/image" Target="../media/image59.png"/><Relationship Id="rId22" Type="http://schemas.openxmlformats.org/officeDocument/2006/relationships/image" Target="../media/image1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" y="0"/>
            <a:ext cx="10677973" cy="7560005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9232900" y="200025"/>
            <a:ext cx="1295400" cy="12954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5654675" y="4781105"/>
            <a:ext cx="0" cy="1363345"/>
          </a:xfrm>
          <a:custGeom>
            <a:avLst/>
            <a:gdLst/>
            <a:ahLst/>
            <a:cxnLst/>
            <a:rect l="l" t="t" r="r" b="b"/>
            <a:pathLst>
              <a:path h="1363345">
                <a:moveTo>
                  <a:pt x="0" y="0"/>
                </a:moveTo>
                <a:lnTo>
                  <a:pt x="0" y="13629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96880" y="4781105"/>
            <a:ext cx="0" cy="1633220"/>
          </a:xfrm>
          <a:custGeom>
            <a:avLst/>
            <a:gdLst/>
            <a:ahLst/>
            <a:cxnLst/>
            <a:rect l="l" t="t" r="r" b="b"/>
            <a:pathLst>
              <a:path h="1633220">
                <a:moveTo>
                  <a:pt x="0" y="0"/>
                </a:moveTo>
                <a:lnTo>
                  <a:pt x="0" y="16329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126566" y="4739830"/>
            <a:ext cx="138239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86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hierro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Conexión: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USB-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800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Tiempo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carga: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2-3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horas.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953949"/>
            <a:ext cx="138360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958593"/>
            <a:ext cx="160073" cy="16240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45985" y="4739830"/>
            <a:ext cx="162941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212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Lúmenes: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lm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Alcance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la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iluminación: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m.</a:t>
            </a:r>
            <a:endParaRPr sz="900">
              <a:latin typeface="Calibri"/>
              <a:cs typeface="Calibri"/>
            </a:endParaRPr>
          </a:p>
          <a:p>
            <a:pPr marL="12700" marR="33655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Autonomía: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2-5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horas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Tiempo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carga: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2-3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horas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Entrada: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 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V,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mAh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7" y="6228270"/>
            <a:ext cx="149938" cy="1714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6" y="6232913"/>
            <a:ext cx="173454" cy="16240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2134630"/>
            <a:ext cx="915695" cy="2208618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5203633" y="2126018"/>
            <a:ext cx="952500" cy="1518920"/>
            <a:chOff x="5203633" y="2126018"/>
            <a:chExt cx="952500" cy="1518920"/>
          </a:xfrm>
        </p:grpSpPr>
        <p:sp>
          <p:nvSpPr>
            <p:cNvPr id="15" name="object 15"/>
            <p:cNvSpPr/>
            <p:nvPr/>
          </p:nvSpPr>
          <p:spPr>
            <a:xfrm>
              <a:off x="5203633" y="2126018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0"/>
                  </a:moveTo>
                  <a:lnTo>
                    <a:pt x="427555" y="2458"/>
                  </a:lnTo>
                  <a:lnTo>
                    <a:pt x="380267" y="9676"/>
                  </a:lnTo>
                  <a:lnTo>
                    <a:pt x="334626" y="21411"/>
                  </a:lnTo>
                  <a:lnTo>
                    <a:pt x="290870" y="37427"/>
                  </a:lnTo>
                  <a:lnTo>
                    <a:pt x="249239" y="57482"/>
                  </a:lnTo>
                  <a:lnTo>
                    <a:pt x="209972" y="81338"/>
                  </a:lnTo>
                  <a:lnTo>
                    <a:pt x="173309" y="108755"/>
                  </a:lnTo>
                  <a:lnTo>
                    <a:pt x="139488" y="139493"/>
                  </a:lnTo>
                  <a:lnTo>
                    <a:pt x="108751" y="173314"/>
                  </a:lnTo>
                  <a:lnTo>
                    <a:pt x="81334" y="209977"/>
                  </a:lnTo>
                  <a:lnTo>
                    <a:pt x="57479" y="249244"/>
                  </a:lnTo>
                  <a:lnTo>
                    <a:pt x="37425" y="290875"/>
                  </a:lnTo>
                  <a:lnTo>
                    <a:pt x="21410" y="334631"/>
                  </a:lnTo>
                  <a:lnTo>
                    <a:pt x="9675" y="380271"/>
                  </a:lnTo>
                  <a:lnTo>
                    <a:pt x="2458" y="427557"/>
                  </a:lnTo>
                  <a:lnTo>
                    <a:pt x="0" y="476250"/>
                  </a:lnTo>
                  <a:lnTo>
                    <a:pt x="2458" y="524944"/>
                  </a:lnTo>
                  <a:lnTo>
                    <a:pt x="9675" y="572232"/>
                  </a:lnTo>
                  <a:lnTo>
                    <a:pt x="21410" y="617873"/>
                  </a:lnTo>
                  <a:lnTo>
                    <a:pt x="37425" y="661629"/>
                  </a:lnTo>
                  <a:lnTo>
                    <a:pt x="57479" y="703260"/>
                  </a:lnTo>
                  <a:lnTo>
                    <a:pt x="81334" y="742527"/>
                  </a:lnTo>
                  <a:lnTo>
                    <a:pt x="108751" y="779190"/>
                  </a:lnTo>
                  <a:lnTo>
                    <a:pt x="139488" y="813011"/>
                  </a:lnTo>
                  <a:lnTo>
                    <a:pt x="173309" y="843748"/>
                  </a:lnTo>
                  <a:lnTo>
                    <a:pt x="209972" y="871165"/>
                  </a:lnTo>
                  <a:lnTo>
                    <a:pt x="249239" y="895020"/>
                  </a:lnTo>
                  <a:lnTo>
                    <a:pt x="290870" y="915074"/>
                  </a:lnTo>
                  <a:lnTo>
                    <a:pt x="334626" y="931089"/>
                  </a:lnTo>
                  <a:lnTo>
                    <a:pt x="380267" y="942824"/>
                  </a:lnTo>
                  <a:lnTo>
                    <a:pt x="427555" y="950041"/>
                  </a:lnTo>
                  <a:lnTo>
                    <a:pt x="476250" y="952500"/>
                  </a:lnTo>
                  <a:lnTo>
                    <a:pt x="524944" y="950041"/>
                  </a:lnTo>
                  <a:lnTo>
                    <a:pt x="572232" y="942824"/>
                  </a:lnTo>
                  <a:lnTo>
                    <a:pt x="617873" y="931089"/>
                  </a:lnTo>
                  <a:lnTo>
                    <a:pt x="661629" y="915074"/>
                  </a:lnTo>
                  <a:lnTo>
                    <a:pt x="703260" y="895020"/>
                  </a:lnTo>
                  <a:lnTo>
                    <a:pt x="742527" y="871165"/>
                  </a:lnTo>
                  <a:lnTo>
                    <a:pt x="779190" y="843748"/>
                  </a:lnTo>
                  <a:lnTo>
                    <a:pt x="813011" y="813011"/>
                  </a:lnTo>
                  <a:lnTo>
                    <a:pt x="843748" y="779190"/>
                  </a:lnTo>
                  <a:lnTo>
                    <a:pt x="871165" y="742527"/>
                  </a:lnTo>
                  <a:lnTo>
                    <a:pt x="895020" y="703260"/>
                  </a:lnTo>
                  <a:lnTo>
                    <a:pt x="915074" y="661629"/>
                  </a:lnTo>
                  <a:lnTo>
                    <a:pt x="931089" y="617873"/>
                  </a:lnTo>
                  <a:lnTo>
                    <a:pt x="942824" y="572232"/>
                  </a:lnTo>
                  <a:lnTo>
                    <a:pt x="950041" y="524944"/>
                  </a:lnTo>
                  <a:lnTo>
                    <a:pt x="952500" y="476250"/>
                  </a:lnTo>
                  <a:lnTo>
                    <a:pt x="950041" y="427557"/>
                  </a:lnTo>
                  <a:lnTo>
                    <a:pt x="942824" y="380271"/>
                  </a:lnTo>
                  <a:lnTo>
                    <a:pt x="931089" y="334631"/>
                  </a:lnTo>
                  <a:lnTo>
                    <a:pt x="915074" y="290875"/>
                  </a:lnTo>
                  <a:lnTo>
                    <a:pt x="895020" y="249244"/>
                  </a:lnTo>
                  <a:lnTo>
                    <a:pt x="871165" y="209977"/>
                  </a:lnTo>
                  <a:lnTo>
                    <a:pt x="843748" y="173314"/>
                  </a:lnTo>
                  <a:lnTo>
                    <a:pt x="813011" y="139493"/>
                  </a:lnTo>
                  <a:lnTo>
                    <a:pt x="779190" y="108755"/>
                  </a:lnTo>
                  <a:lnTo>
                    <a:pt x="742527" y="81338"/>
                  </a:lnTo>
                  <a:lnTo>
                    <a:pt x="703260" y="57482"/>
                  </a:lnTo>
                  <a:lnTo>
                    <a:pt x="661629" y="37427"/>
                  </a:lnTo>
                  <a:lnTo>
                    <a:pt x="617873" y="21411"/>
                  </a:lnTo>
                  <a:lnTo>
                    <a:pt x="572232" y="9676"/>
                  </a:lnTo>
                  <a:lnTo>
                    <a:pt x="524944" y="2458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29" y="2126018"/>
              <a:ext cx="767604" cy="9525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29" y="2273211"/>
              <a:ext cx="639131" cy="1371444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438" y="3784448"/>
            <a:ext cx="157963" cy="3809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8501" y="4228832"/>
            <a:ext cx="79578" cy="11441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903" y="3784574"/>
            <a:ext cx="157961" cy="38075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964" y="4228832"/>
            <a:ext cx="79578" cy="11441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2365" y="3784574"/>
            <a:ext cx="157962" cy="38075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428" y="4228832"/>
            <a:ext cx="79578" cy="11441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7" y="1374150"/>
            <a:ext cx="138252" cy="138264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4126566" y="819056"/>
            <a:ext cx="1744980" cy="690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Lámpara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Dambel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EC781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855"/>
              </a:spcBef>
              <a:tabLst>
                <a:tab pos="886460" algn="l"/>
              </a:tabLst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800mAh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145" y="1374148"/>
            <a:ext cx="138264" cy="138264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5654735" y="137334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73956" y="137334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881215" y="1369537"/>
            <a:ext cx="27495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Táctil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0925" y="1374146"/>
            <a:ext cx="138264" cy="13826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3792" y="4904929"/>
            <a:ext cx="108000" cy="1080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212" y="5058878"/>
            <a:ext cx="101600" cy="1016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784848" y="5051026"/>
            <a:ext cx="118745" cy="424180"/>
            <a:chOff x="5784848" y="5051026"/>
            <a:chExt cx="118745" cy="424180"/>
          </a:xfrm>
        </p:grpSpPr>
        <p:pic>
          <p:nvPicPr>
            <p:cNvPr id="34" name="object 3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4848" y="5051026"/>
              <a:ext cx="118130" cy="11730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4850" y="5206808"/>
              <a:ext cx="115166" cy="11657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84850" y="5361481"/>
              <a:ext cx="115379" cy="113386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772150" y="4739830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114294" y="1565555"/>
            <a:ext cx="0" cy="119380"/>
          </a:xfrm>
          <a:custGeom>
            <a:avLst/>
            <a:gdLst/>
            <a:ahLst/>
            <a:cxnLst/>
            <a:rect l="l" t="t" r="r" b="b"/>
            <a:pathLst>
              <a:path h="119380">
                <a:moveTo>
                  <a:pt x="0" y="0"/>
                </a:moveTo>
                <a:lnTo>
                  <a:pt x="0" y="118986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97294" y="1565555"/>
            <a:ext cx="0" cy="119380"/>
          </a:xfrm>
          <a:custGeom>
            <a:avLst/>
            <a:gdLst/>
            <a:ahLst/>
            <a:cxnLst/>
            <a:rect l="l" t="t" r="r" b="b"/>
            <a:pathLst>
              <a:path h="119380">
                <a:moveTo>
                  <a:pt x="0" y="0"/>
                </a:moveTo>
                <a:lnTo>
                  <a:pt x="0" y="118986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6" y="1555983"/>
            <a:ext cx="138175" cy="13817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479" y="1555982"/>
            <a:ext cx="138175" cy="138175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718981" y="819056"/>
            <a:ext cx="2759710" cy="86741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99109" marR="5080">
              <a:lnSpc>
                <a:spcPts val="1600"/>
              </a:lnSpc>
              <a:spcBef>
                <a:spcPts val="42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Guirnalda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luces</a:t>
            </a:r>
            <a:r>
              <a:rPr sz="160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led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Radiant</a:t>
            </a:r>
            <a:endParaRPr sz="1600">
              <a:latin typeface="Century Gothic"/>
              <a:cs typeface="Century Gothic"/>
            </a:endParaRPr>
          </a:p>
          <a:p>
            <a:pPr marL="502920">
              <a:lnSpc>
                <a:spcPts val="156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EC790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  <a:tabLst>
                <a:tab pos="817244" algn="l"/>
                <a:tab pos="163385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1.000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2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</a:t>
            </a:r>
            <a:r>
              <a:rPr sz="75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horas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300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lúmenes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480" y="1555982"/>
            <a:ext cx="138175" cy="138175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997" y="4904929"/>
            <a:ext cx="108000" cy="10800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2507" y="5212827"/>
            <a:ext cx="101600" cy="10160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2427053" y="5051028"/>
            <a:ext cx="120014" cy="580390"/>
            <a:chOff x="2427053" y="5051028"/>
            <a:chExt cx="120014" cy="580390"/>
          </a:xfrm>
        </p:grpSpPr>
        <p:pic>
          <p:nvPicPr>
            <p:cNvPr id="47" name="object 47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7055" y="5362942"/>
              <a:ext cx="115167" cy="1165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7058" y="5517615"/>
              <a:ext cx="115379" cy="11338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7053" y="5202795"/>
              <a:ext cx="92595" cy="12166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7055" y="5051028"/>
              <a:ext cx="119761" cy="113664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2414355" y="4739830"/>
            <a:ext cx="112839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70180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65735" marR="200025" indent="-22860">
              <a:lnSpc>
                <a:spcPct val="1133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750" y="5057061"/>
            <a:ext cx="101600" cy="101600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558800" y="2040140"/>
            <a:ext cx="2921000" cy="2389505"/>
            <a:chOff x="558800" y="2040140"/>
            <a:chExt cx="2921000" cy="2389505"/>
          </a:xfrm>
        </p:grpSpPr>
        <p:pic>
          <p:nvPicPr>
            <p:cNvPr id="54" name="object 54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2796" y="3583978"/>
              <a:ext cx="1753012" cy="84515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558800" y="274490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5388" y="2040140"/>
              <a:ext cx="1607904" cy="153653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3293" y="2332169"/>
              <a:ext cx="952504" cy="95250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8861" y="2395651"/>
              <a:ext cx="704349" cy="736600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35" y="846057"/>
            <a:ext cx="594664" cy="610870"/>
          </a:xfrm>
          <a:prstGeom prst="rect">
            <a:avLst/>
          </a:prstGeom>
        </p:spPr>
      </p:pic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62" name="object 6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004" y="2332134"/>
            <a:ext cx="374092" cy="152418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5162" y="2286744"/>
            <a:ext cx="523903" cy="1117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6833" y="819056"/>
            <a:ext cx="11512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clips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47800" y="819056"/>
            <a:ext cx="19278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sujeta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papel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T518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96833" y="5316330"/>
            <a:ext cx="711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 4,5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8,5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Vidrio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9" y="5981810"/>
            <a:ext cx="138360" cy="17145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816" y="5986453"/>
            <a:ext cx="160074" cy="16240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4600456" y="5357605"/>
            <a:ext cx="0" cy="901065"/>
          </a:xfrm>
          <a:custGeom>
            <a:avLst/>
            <a:gdLst/>
            <a:ahLst/>
            <a:cxnLst/>
            <a:rect l="l" t="t" r="r" b="b"/>
            <a:pathLst>
              <a:path h="901064">
                <a:moveTo>
                  <a:pt x="0" y="0"/>
                </a:moveTo>
                <a:lnTo>
                  <a:pt x="0" y="9005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074" y="5481430"/>
            <a:ext cx="108000" cy="1080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1199" y="5635378"/>
            <a:ext cx="101600" cy="1016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668836" y="5627526"/>
            <a:ext cx="118745" cy="269240"/>
            <a:chOff x="4668836" y="5627526"/>
            <a:chExt cx="118745" cy="269240"/>
          </a:xfrm>
        </p:grpSpPr>
        <p:pic>
          <p:nvPicPr>
            <p:cNvPr id="11" name="object 11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8836" y="5627526"/>
              <a:ext cx="118130" cy="11730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0209" y="5782927"/>
              <a:ext cx="115379" cy="11339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654431" y="5316330"/>
            <a:ext cx="112839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15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47365" y="5316328"/>
            <a:ext cx="711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 4,5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8,5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Vidrio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038" y="5981810"/>
            <a:ext cx="138360" cy="17145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315" y="5986453"/>
            <a:ext cx="160074" cy="162403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7850955" y="5357605"/>
            <a:ext cx="0" cy="901065"/>
          </a:xfrm>
          <a:custGeom>
            <a:avLst/>
            <a:gdLst/>
            <a:ahLst/>
            <a:cxnLst/>
            <a:rect l="l" t="t" r="r" b="b"/>
            <a:pathLst>
              <a:path h="901064">
                <a:moveTo>
                  <a:pt x="0" y="0"/>
                </a:moveTo>
                <a:lnTo>
                  <a:pt x="0" y="9005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6574" y="5481430"/>
            <a:ext cx="108000" cy="1080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696" y="5635378"/>
            <a:ext cx="101600" cy="101600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7919333" y="5627526"/>
            <a:ext cx="118745" cy="269240"/>
            <a:chOff x="7919333" y="5627526"/>
            <a:chExt cx="118745" cy="269240"/>
          </a:xfrm>
        </p:grpSpPr>
        <p:pic>
          <p:nvPicPr>
            <p:cNvPr id="21" name="object 2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9333" y="5627526"/>
              <a:ext cx="118131" cy="11730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20710" y="5782927"/>
              <a:ext cx="115379" cy="11339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904930" y="5316330"/>
            <a:ext cx="112839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15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809533" y="1682906"/>
            <a:ext cx="2921000" cy="2847340"/>
            <a:chOff x="3809533" y="1682906"/>
            <a:chExt cx="2921000" cy="2847340"/>
          </a:xfrm>
        </p:grpSpPr>
        <p:sp>
          <p:nvSpPr>
            <p:cNvPr id="25" name="object 25"/>
            <p:cNvSpPr/>
            <p:nvPr/>
          </p:nvSpPr>
          <p:spPr>
            <a:xfrm>
              <a:off x="3809533" y="33872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2995" y="2371204"/>
              <a:ext cx="1151305" cy="215899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1357" y="3022815"/>
              <a:ext cx="855764" cy="85577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610562" y="1682906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2"/>
                  </a:lnTo>
                  <a:lnTo>
                    <a:pt x="304003" y="22660"/>
                  </a:lnTo>
                  <a:lnTo>
                    <a:pt x="260915" y="39562"/>
                  </a:lnTo>
                  <a:lnTo>
                    <a:pt x="220152" y="60687"/>
                  </a:lnTo>
                  <a:lnTo>
                    <a:pt x="181983" y="85762"/>
                  </a:lnTo>
                  <a:lnTo>
                    <a:pt x="146682" y="114517"/>
                  </a:lnTo>
                  <a:lnTo>
                    <a:pt x="114517" y="146682"/>
                  </a:lnTo>
                  <a:lnTo>
                    <a:pt x="85762" y="181983"/>
                  </a:lnTo>
                  <a:lnTo>
                    <a:pt x="60687" y="220152"/>
                  </a:lnTo>
                  <a:lnTo>
                    <a:pt x="39562" y="260915"/>
                  </a:lnTo>
                  <a:lnTo>
                    <a:pt x="22660" y="304003"/>
                  </a:lnTo>
                  <a:lnTo>
                    <a:pt x="10252" y="349144"/>
                  </a:lnTo>
                  <a:lnTo>
                    <a:pt x="2608" y="396066"/>
                  </a:lnTo>
                  <a:lnTo>
                    <a:pt x="0" y="444500"/>
                  </a:lnTo>
                  <a:lnTo>
                    <a:pt x="2608" y="492933"/>
                  </a:lnTo>
                  <a:lnTo>
                    <a:pt x="10252" y="539855"/>
                  </a:lnTo>
                  <a:lnTo>
                    <a:pt x="22660" y="584996"/>
                  </a:lnTo>
                  <a:lnTo>
                    <a:pt x="39562" y="628084"/>
                  </a:lnTo>
                  <a:lnTo>
                    <a:pt x="60687" y="668847"/>
                  </a:lnTo>
                  <a:lnTo>
                    <a:pt x="85762" y="707016"/>
                  </a:lnTo>
                  <a:lnTo>
                    <a:pt x="114517" y="742317"/>
                  </a:lnTo>
                  <a:lnTo>
                    <a:pt x="146682" y="774482"/>
                  </a:lnTo>
                  <a:lnTo>
                    <a:pt x="181983" y="803237"/>
                  </a:lnTo>
                  <a:lnTo>
                    <a:pt x="220152" y="828312"/>
                  </a:lnTo>
                  <a:lnTo>
                    <a:pt x="260915" y="849437"/>
                  </a:lnTo>
                  <a:lnTo>
                    <a:pt x="304003" y="866339"/>
                  </a:lnTo>
                  <a:lnTo>
                    <a:pt x="349144" y="878747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7"/>
                  </a:lnTo>
                  <a:lnTo>
                    <a:pt x="584996" y="866339"/>
                  </a:lnTo>
                  <a:lnTo>
                    <a:pt x="628084" y="849437"/>
                  </a:lnTo>
                  <a:lnTo>
                    <a:pt x="668847" y="828312"/>
                  </a:lnTo>
                  <a:lnTo>
                    <a:pt x="707016" y="803237"/>
                  </a:lnTo>
                  <a:lnTo>
                    <a:pt x="742317" y="774482"/>
                  </a:lnTo>
                  <a:lnTo>
                    <a:pt x="774482" y="742317"/>
                  </a:lnTo>
                  <a:lnTo>
                    <a:pt x="803237" y="707016"/>
                  </a:lnTo>
                  <a:lnTo>
                    <a:pt x="828312" y="668847"/>
                  </a:lnTo>
                  <a:lnTo>
                    <a:pt x="849437" y="628084"/>
                  </a:lnTo>
                  <a:lnTo>
                    <a:pt x="866339" y="584996"/>
                  </a:lnTo>
                  <a:lnTo>
                    <a:pt x="878747" y="539855"/>
                  </a:lnTo>
                  <a:lnTo>
                    <a:pt x="886391" y="492933"/>
                  </a:lnTo>
                  <a:lnTo>
                    <a:pt x="889000" y="444500"/>
                  </a:lnTo>
                  <a:lnTo>
                    <a:pt x="886391" y="396066"/>
                  </a:lnTo>
                  <a:lnTo>
                    <a:pt x="878747" y="349144"/>
                  </a:lnTo>
                  <a:lnTo>
                    <a:pt x="866339" y="304003"/>
                  </a:lnTo>
                  <a:lnTo>
                    <a:pt x="849437" y="260915"/>
                  </a:lnTo>
                  <a:lnTo>
                    <a:pt x="828312" y="220152"/>
                  </a:lnTo>
                  <a:lnTo>
                    <a:pt x="803237" y="181983"/>
                  </a:lnTo>
                  <a:lnTo>
                    <a:pt x="774482" y="146682"/>
                  </a:lnTo>
                  <a:lnTo>
                    <a:pt x="742317" y="114517"/>
                  </a:lnTo>
                  <a:lnTo>
                    <a:pt x="707016" y="85762"/>
                  </a:lnTo>
                  <a:lnTo>
                    <a:pt x="668847" y="60687"/>
                  </a:lnTo>
                  <a:lnTo>
                    <a:pt x="628084" y="39562"/>
                  </a:lnTo>
                  <a:lnTo>
                    <a:pt x="584996" y="22660"/>
                  </a:lnTo>
                  <a:lnTo>
                    <a:pt x="539855" y="10252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4964" y="1682927"/>
              <a:ext cx="808189" cy="77697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84964" y="1809902"/>
              <a:ext cx="687603" cy="64999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3001" y="2526118"/>
              <a:ext cx="491515" cy="25527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7060032" y="1682906"/>
            <a:ext cx="2921000" cy="2847340"/>
            <a:chOff x="7060032" y="1682906"/>
            <a:chExt cx="2921000" cy="2847340"/>
          </a:xfrm>
        </p:grpSpPr>
        <p:sp>
          <p:nvSpPr>
            <p:cNvPr id="33" name="object 33"/>
            <p:cNvSpPr/>
            <p:nvPr/>
          </p:nvSpPr>
          <p:spPr>
            <a:xfrm>
              <a:off x="7060032" y="33872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5252" y="2371364"/>
              <a:ext cx="1144006" cy="215867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0055" y="3022815"/>
              <a:ext cx="855764" cy="85577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729371" y="1682906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2"/>
                  </a:lnTo>
                  <a:lnTo>
                    <a:pt x="304003" y="22660"/>
                  </a:lnTo>
                  <a:lnTo>
                    <a:pt x="260915" y="39562"/>
                  </a:lnTo>
                  <a:lnTo>
                    <a:pt x="220152" y="60687"/>
                  </a:lnTo>
                  <a:lnTo>
                    <a:pt x="181983" y="85762"/>
                  </a:lnTo>
                  <a:lnTo>
                    <a:pt x="146682" y="114517"/>
                  </a:lnTo>
                  <a:lnTo>
                    <a:pt x="114517" y="146682"/>
                  </a:lnTo>
                  <a:lnTo>
                    <a:pt x="85762" y="181983"/>
                  </a:lnTo>
                  <a:lnTo>
                    <a:pt x="60687" y="220152"/>
                  </a:lnTo>
                  <a:lnTo>
                    <a:pt x="39562" y="260915"/>
                  </a:lnTo>
                  <a:lnTo>
                    <a:pt x="22660" y="304003"/>
                  </a:lnTo>
                  <a:lnTo>
                    <a:pt x="10252" y="349144"/>
                  </a:lnTo>
                  <a:lnTo>
                    <a:pt x="2608" y="396066"/>
                  </a:lnTo>
                  <a:lnTo>
                    <a:pt x="0" y="444500"/>
                  </a:lnTo>
                  <a:lnTo>
                    <a:pt x="2608" y="492933"/>
                  </a:lnTo>
                  <a:lnTo>
                    <a:pt x="10252" y="539855"/>
                  </a:lnTo>
                  <a:lnTo>
                    <a:pt x="22660" y="584996"/>
                  </a:lnTo>
                  <a:lnTo>
                    <a:pt x="39562" y="628084"/>
                  </a:lnTo>
                  <a:lnTo>
                    <a:pt x="60687" y="668847"/>
                  </a:lnTo>
                  <a:lnTo>
                    <a:pt x="85762" y="707016"/>
                  </a:lnTo>
                  <a:lnTo>
                    <a:pt x="114517" y="742317"/>
                  </a:lnTo>
                  <a:lnTo>
                    <a:pt x="146682" y="774482"/>
                  </a:lnTo>
                  <a:lnTo>
                    <a:pt x="181983" y="803237"/>
                  </a:lnTo>
                  <a:lnTo>
                    <a:pt x="220152" y="828312"/>
                  </a:lnTo>
                  <a:lnTo>
                    <a:pt x="260915" y="849437"/>
                  </a:lnTo>
                  <a:lnTo>
                    <a:pt x="304003" y="866339"/>
                  </a:lnTo>
                  <a:lnTo>
                    <a:pt x="349144" y="878747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7"/>
                  </a:lnTo>
                  <a:lnTo>
                    <a:pt x="584996" y="866339"/>
                  </a:lnTo>
                  <a:lnTo>
                    <a:pt x="628084" y="849437"/>
                  </a:lnTo>
                  <a:lnTo>
                    <a:pt x="668847" y="828312"/>
                  </a:lnTo>
                  <a:lnTo>
                    <a:pt x="707016" y="803237"/>
                  </a:lnTo>
                  <a:lnTo>
                    <a:pt x="742317" y="774482"/>
                  </a:lnTo>
                  <a:lnTo>
                    <a:pt x="774482" y="742317"/>
                  </a:lnTo>
                  <a:lnTo>
                    <a:pt x="803237" y="707016"/>
                  </a:lnTo>
                  <a:lnTo>
                    <a:pt x="828312" y="668847"/>
                  </a:lnTo>
                  <a:lnTo>
                    <a:pt x="849437" y="628084"/>
                  </a:lnTo>
                  <a:lnTo>
                    <a:pt x="866339" y="584996"/>
                  </a:lnTo>
                  <a:lnTo>
                    <a:pt x="878747" y="539855"/>
                  </a:lnTo>
                  <a:lnTo>
                    <a:pt x="886391" y="492933"/>
                  </a:lnTo>
                  <a:lnTo>
                    <a:pt x="889000" y="444500"/>
                  </a:lnTo>
                  <a:lnTo>
                    <a:pt x="886391" y="396066"/>
                  </a:lnTo>
                  <a:lnTo>
                    <a:pt x="878747" y="349144"/>
                  </a:lnTo>
                  <a:lnTo>
                    <a:pt x="866339" y="304003"/>
                  </a:lnTo>
                  <a:lnTo>
                    <a:pt x="849437" y="260915"/>
                  </a:lnTo>
                  <a:lnTo>
                    <a:pt x="828312" y="220152"/>
                  </a:lnTo>
                  <a:lnTo>
                    <a:pt x="803237" y="181983"/>
                  </a:lnTo>
                  <a:lnTo>
                    <a:pt x="774482" y="146682"/>
                  </a:lnTo>
                  <a:lnTo>
                    <a:pt x="742317" y="114517"/>
                  </a:lnTo>
                  <a:lnTo>
                    <a:pt x="707016" y="85762"/>
                  </a:lnTo>
                  <a:lnTo>
                    <a:pt x="668847" y="60687"/>
                  </a:lnTo>
                  <a:lnTo>
                    <a:pt x="628084" y="39562"/>
                  </a:lnTo>
                  <a:lnTo>
                    <a:pt x="584996" y="22660"/>
                  </a:lnTo>
                  <a:lnTo>
                    <a:pt x="539855" y="10252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3477" y="1686013"/>
              <a:ext cx="691286" cy="64719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9913" y="2385568"/>
              <a:ext cx="206375" cy="17506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3477" y="1873415"/>
              <a:ext cx="516394" cy="45979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5770" y="2647646"/>
              <a:ext cx="272884" cy="144779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53398" y="2386026"/>
              <a:ext cx="295084" cy="28447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8309" y="2487626"/>
              <a:ext cx="191840" cy="147320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558800" y="1920404"/>
            <a:ext cx="2921000" cy="3060700"/>
            <a:chOff x="558800" y="1920404"/>
            <a:chExt cx="2921000" cy="3060700"/>
          </a:xfrm>
        </p:grpSpPr>
        <p:sp>
          <p:nvSpPr>
            <p:cNvPr id="44" name="object 44"/>
            <p:cNvSpPr/>
            <p:nvPr/>
          </p:nvSpPr>
          <p:spPr>
            <a:xfrm>
              <a:off x="558800" y="33872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691" y="1920404"/>
              <a:ext cx="971947" cy="306060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6669" y="2991615"/>
              <a:ext cx="1390239" cy="918180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546100" y="812316"/>
            <a:ext cx="135064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Trofeo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Winner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T660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924221" y="5357605"/>
            <a:ext cx="0" cy="1093470"/>
          </a:xfrm>
          <a:custGeom>
            <a:avLst/>
            <a:gdLst/>
            <a:ahLst/>
            <a:cxnLst/>
            <a:rect l="l" t="t" r="r" b="b"/>
            <a:pathLst>
              <a:path h="1093470">
                <a:moveTo>
                  <a:pt x="0" y="0"/>
                </a:moveTo>
                <a:lnTo>
                  <a:pt x="0" y="10928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46100" y="5316330"/>
            <a:ext cx="12884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Vidrio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K9.</a:t>
            </a:r>
            <a:endParaRPr sz="900">
              <a:latin typeface="Calibri"/>
              <a:cs typeface="Calibri"/>
            </a:endParaRPr>
          </a:p>
          <a:p>
            <a:pPr marL="12700" marR="21526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1,16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kg.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Estuche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cierre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magnético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envoltorio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papel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blanco.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256130"/>
            <a:ext cx="138360" cy="17145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260773"/>
            <a:ext cx="160073" cy="162403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3339" y="5481430"/>
            <a:ext cx="108000" cy="108000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759" y="5635378"/>
            <a:ext cx="101600" cy="101600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2054396" y="5627526"/>
            <a:ext cx="120014" cy="575945"/>
            <a:chOff x="2054396" y="5627526"/>
            <a:chExt cx="120014" cy="575945"/>
          </a:xfrm>
        </p:grpSpPr>
        <p:pic>
          <p:nvPicPr>
            <p:cNvPr id="55" name="object 5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4397" y="6089747"/>
              <a:ext cx="115443" cy="11359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4396" y="5627526"/>
              <a:ext cx="118131" cy="117301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4397" y="5935070"/>
              <a:ext cx="115166" cy="11657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4396" y="5782926"/>
              <a:ext cx="119761" cy="113664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2041660" y="5316371"/>
            <a:ext cx="1248410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433070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0970" y="5788958"/>
            <a:ext cx="101600" cy="101600"/>
          </a:xfrm>
          <a:prstGeom prst="rect">
            <a:avLst/>
          </a:prstGeom>
        </p:spPr>
      </p:pic>
      <p:sp>
        <p:nvSpPr>
          <p:cNvPr id="61" name="object 6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5" name="Imagen 64"/>
          <p:cNvPicPr>
            <a:picLocks noChangeAspect="1"/>
          </p:cNvPicPr>
          <p:nvPr/>
        </p:nvPicPr>
        <p:blipFill>
          <a:blip r:embed="rId34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7046" y="3301595"/>
            <a:ext cx="374467" cy="277105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618" y="3488860"/>
            <a:ext cx="601277" cy="446281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4" cstate="screen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703" y="3301595"/>
            <a:ext cx="374467" cy="2771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800" y="1732705"/>
            <a:ext cx="2921000" cy="2110105"/>
            <a:chOff x="558800" y="1732705"/>
            <a:chExt cx="2921000" cy="2110105"/>
          </a:xfrm>
        </p:grpSpPr>
        <p:sp>
          <p:nvSpPr>
            <p:cNvPr id="3" name="object 3"/>
            <p:cNvSpPr/>
            <p:nvPr/>
          </p:nvSpPr>
          <p:spPr>
            <a:xfrm>
              <a:off x="558800" y="272409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600" y="1732705"/>
              <a:ext cx="2589399" cy="2109786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000500" y="1935047"/>
            <a:ext cx="2921000" cy="1705610"/>
            <a:chOff x="4000500" y="1935047"/>
            <a:chExt cx="2921000" cy="1705610"/>
          </a:xfrm>
        </p:grpSpPr>
        <p:sp>
          <p:nvSpPr>
            <p:cNvPr id="6" name="object 6"/>
            <p:cNvSpPr/>
            <p:nvPr/>
          </p:nvSpPr>
          <p:spPr>
            <a:xfrm>
              <a:off x="4000500" y="272409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07599" y="1935047"/>
              <a:ext cx="2106799" cy="170510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46100" y="812316"/>
            <a:ext cx="1996439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Engrapadora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Group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G279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87800" y="812316"/>
            <a:ext cx="183070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Dispensador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Paste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G280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51221" y="5298104"/>
            <a:ext cx="0" cy="669925"/>
          </a:xfrm>
          <a:custGeom>
            <a:avLst/>
            <a:gdLst/>
            <a:ahLst/>
            <a:cxnLst/>
            <a:rect l="l" t="t" r="r" b="b"/>
            <a:pathLst>
              <a:path h="669925">
                <a:moveTo>
                  <a:pt x="0" y="0"/>
                </a:moveTo>
                <a:lnTo>
                  <a:pt x="0" y="669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6100" y="5256829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Acrílico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785149"/>
            <a:ext cx="138360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789792"/>
            <a:ext cx="160073" cy="16240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181395" y="5421927"/>
            <a:ext cx="118745" cy="277495"/>
            <a:chOff x="2181395" y="5421927"/>
            <a:chExt cx="118745" cy="277495"/>
          </a:xfrm>
        </p:grpSpPr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1396" y="5421927"/>
              <a:ext cx="118131" cy="1172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1395" y="5577329"/>
              <a:ext cx="92595" cy="12166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168654" y="5256871"/>
            <a:ext cx="1128395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2875" marR="5080" indent="-130810">
              <a:lnSpc>
                <a:spcPct val="109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492921" y="5298104"/>
            <a:ext cx="0" cy="904240"/>
          </a:xfrm>
          <a:custGeom>
            <a:avLst/>
            <a:gdLst/>
            <a:ahLst/>
            <a:cxnLst/>
            <a:rect l="l" t="t" r="r" b="b"/>
            <a:pathLst>
              <a:path h="904239">
                <a:moveTo>
                  <a:pt x="0" y="0"/>
                </a:moveTo>
                <a:lnTo>
                  <a:pt x="0" y="903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987800" y="5256829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5725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Acrílico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metal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rose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gold.</a:t>
            </a:r>
            <a:endParaRPr sz="9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0505" y="5922310"/>
            <a:ext cx="138361" cy="17145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784" y="5926954"/>
            <a:ext cx="160073" cy="16240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6598" y="831007"/>
            <a:ext cx="677080" cy="40040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3198" y="831007"/>
            <a:ext cx="677080" cy="40040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2039" y="5421929"/>
            <a:ext cx="108000" cy="108000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351102" y="3959052"/>
            <a:ext cx="1144905" cy="952500"/>
            <a:chOff x="1351102" y="3959052"/>
            <a:chExt cx="1144905" cy="952500"/>
          </a:xfrm>
        </p:grpSpPr>
        <p:sp>
          <p:nvSpPr>
            <p:cNvPr id="26" name="object 26"/>
            <p:cNvSpPr/>
            <p:nvPr/>
          </p:nvSpPr>
          <p:spPr>
            <a:xfrm>
              <a:off x="1543050" y="3959052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0"/>
                  </a:moveTo>
                  <a:lnTo>
                    <a:pt x="427555" y="2458"/>
                  </a:lnTo>
                  <a:lnTo>
                    <a:pt x="380267" y="9676"/>
                  </a:lnTo>
                  <a:lnTo>
                    <a:pt x="334626" y="21411"/>
                  </a:lnTo>
                  <a:lnTo>
                    <a:pt x="290870" y="37427"/>
                  </a:lnTo>
                  <a:lnTo>
                    <a:pt x="249239" y="57482"/>
                  </a:lnTo>
                  <a:lnTo>
                    <a:pt x="209972" y="81338"/>
                  </a:lnTo>
                  <a:lnTo>
                    <a:pt x="173309" y="108755"/>
                  </a:lnTo>
                  <a:lnTo>
                    <a:pt x="139488" y="139493"/>
                  </a:lnTo>
                  <a:lnTo>
                    <a:pt x="108751" y="173314"/>
                  </a:lnTo>
                  <a:lnTo>
                    <a:pt x="81334" y="209977"/>
                  </a:lnTo>
                  <a:lnTo>
                    <a:pt x="57479" y="249244"/>
                  </a:lnTo>
                  <a:lnTo>
                    <a:pt x="37425" y="290875"/>
                  </a:lnTo>
                  <a:lnTo>
                    <a:pt x="21410" y="334631"/>
                  </a:lnTo>
                  <a:lnTo>
                    <a:pt x="9675" y="380271"/>
                  </a:lnTo>
                  <a:lnTo>
                    <a:pt x="2458" y="427557"/>
                  </a:lnTo>
                  <a:lnTo>
                    <a:pt x="0" y="476250"/>
                  </a:lnTo>
                  <a:lnTo>
                    <a:pt x="2458" y="524942"/>
                  </a:lnTo>
                  <a:lnTo>
                    <a:pt x="9675" y="572228"/>
                  </a:lnTo>
                  <a:lnTo>
                    <a:pt x="21410" y="617868"/>
                  </a:lnTo>
                  <a:lnTo>
                    <a:pt x="37425" y="661624"/>
                  </a:lnTo>
                  <a:lnTo>
                    <a:pt x="57479" y="703255"/>
                  </a:lnTo>
                  <a:lnTo>
                    <a:pt x="81334" y="742522"/>
                  </a:lnTo>
                  <a:lnTo>
                    <a:pt x="108751" y="779185"/>
                  </a:lnTo>
                  <a:lnTo>
                    <a:pt x="139488" y="813006"/>
                  </a:lnTo>
                  <a:lnTo>
                    <a:pt x="173309" y="843744"/>
                  </a:lnTo>
                  <a:lnTo>
                    <a:pt x="209972" y="871161"/>
                  </a:lnTo>
                  <a:lnTo>
                    <a:pt x="249239" y="895017"/>
                  </a:lnTo>
                  <a:lnTo>
                    <a:pt x="290870" y="915072"/>
                  </a:lnTo>
                  <a:lnTo>
                    <a:pt x="334626" y="931088"/>
                  </a:lnTo>
                  <a:lnTo>
                    <a:pt x="380267" y="942823"/>
                  </a:lnTo>
                  <a:lnTo>
                    <a:pt x="427555" y="950041"/>
                  </a:lnTo>
                  <a:lnTo>
                    <a:pt x="476250" y="952500"/>
                  </a:lnTo>
                  <a:lnTo>
                    <a:pt x="524944" y="950041"/>
                  </a:lnTo>
                  <a:lnTo>
                    <a:pt x="572232" y="942823"/>
                  </a:lnTo>
                  <a:lnTo>
                    <a:pt x="617873" y="931088"/>
                  </a:lnTo>
                  <a:lnTo>
                    <a:pt x="661629" y="915072"/>
                  </a:lnTo>
                  <a:lnTo>
                    <a:pt x="703260" y="895017"/>
                  </a:lnTo>
                  <a:lnTo>
                    <a:pt x="742527" y="871161"/>
                  </a:lnTo>
                  <a:lnTo>
                    <a:pt x="779190" y="843744"/>
                  </a:lnTo>
                  <a:lnTo>
                    <a:pt x="813011" y="813006"/>
                  </a:lnTo>
                  <a:lnTo>
                    <a:pt x="843748" y="779185"/>
                  </a:lnTo>
                  <a:lnTo>
                    <a:pt x="871165" y="742522"/>
                  </a:lnTo>
                  <a:lnTo>
                    <a:pt x="895020" y="703255"/>
                  </a:lnTo>
                  <a:lnTo>
                    <a:pt x="915074" y="661624"/>
                  </a:lnTo>
                  <a:lnTo>
                    <a:pt x="931089" y="617868"/>
                  </a:lnTo>
                  <a:lnTo>
                    <a:pt x="942824" y="572228"/>
                  </a:lnTo>
                  <a:lnTo>
                    <a:pt x="950041" y="524942"/>
                  </a:lnTo>
                  <a:lnTo>
                    <a:pt x="952500" y="476250"/>
                  </a:lnTo>
                  <a:lnTo>
                    <a:pt x="950041" y="427557"/>
                  </a:lnTo>
                  <a:lnTo>
                    <a:pt x="942824" y="380271"/>
                  </a:lnTo>
                  <a:lnTo>
                    <a:pt x="931089" y="334631"/>
                  </a:lnTo>
                  <a:lnTo>
                    <a:pt x="915074" y="290875"/>
                  </a:lnTo>
                  <a:lnTo>
                    <a:pt x="895020" y="249244"/>
                  </a:lnTo>
                  <a:lnTo>
                    <a:pt x="871165" y="209977"/>
                  </a:lnTo>
                  <a:lnTo>
                    <a:pt x="843748" y="173314"/>
                  </a:lnTo>
                  <a:lnTo>
                    <a:pt x="813011" y="139493"/>
                  </a:lnTo>
                  <a:lnTo>
                    <a:pt x="779190" y="108755"/>
                  </a:lnTo>
                  <a:lnTo>
                    <a:pt x="742527" y="81338"/>
                  </a:lnTo>
                  <a:lnTo>
                    <a:pt x="703260" y="57482"/>
                  </a:lnTo>
                  <a:lnTo>
                    <a:pt x="661629" y="37427"/>
                  </a:lnTo>
                  <a:lnTo>
                    <a:pt x="617873" y="21411"/>
                  </a:lnTo>
                  <a:lnTo>
                    <a:pt x="572232" y="9676"/>
                  </a:lnTo>
                  <a:lnTo>
                    <a:pt x="524944" y="2458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3050" y="3959052"/>
              <a:ext cx="952500" cy="80565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51102" y="3959059"/>
              <a:ext cx="807897" cy="805645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4681626" y="3959047"/>
            <a:ext cx="1071245" cy="952500"/>
            <a:chOff x="4681626" y="3959047"/>
            <a:chExt cx="1071245" cy="952500"/>
          </a:xfrm>
        </p:grpSpPr>
        <p:sp>
          <p:nvSpPr>
            <p:cNvPr id="30" name="object 30"/>
            <p:cNvSpPr/>
            <p:nvPr/>
          </p:nvSpPr>
          <p:spPr>
            <a:xfrm>
              <a:off x="4799900" y="3959052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0"/>
                  </a:moveTo>
                  <a:lnTo>
                    <a:pt x="427555" y="2458"/>
                  </a:lnTo>
                  <a:lnTo>
                    <a:pt x="380267" y="9676"/>
                  </a:lnTo>
                  <a:lnTo>
                    <a:pt x="334626" y="21411"/>
                  </a:lnTo>
                  <a:lnTo>
                    <a:pt x="290870" y="37427"/>
                  </a:lnTo>
                  <a:lnTo>
                    <a:pt x="249239" y="57482"/>
                  </a:lnTo>
                  <a:lnTo>
                    <a:pt x="209972" y="81338"/>
                  </a:lnTo>
                  <a:lnTo>
                    <a:pt x="173309" y="108755"/>
                  </a:lnTo>
                  <a:lnTo>
                    <a:pt x="139488" y="139493"/>
                  </a:lnTo>
                  <a:lnTo>
                    <a:pt x="108751" y="173314"/>
                  </a:lnTo>
                  <a:lnTo>
                    <a:pt x="81334" y="209977"/>
                  </a:lnTo>
                  <a:lnTo>
                    <a:pt x="57479" y="249244"/>
                  </a:lnTo>
                  <a:lnTo>
                    <a:pt x="37425" y="290875"/>
                  </a:lnTo>
                  <a:lnTo>
                    <a:pt x="21410" y="334631"/>
                  </a:lnTo>
                  <a:lnTo>
                    <a:pt x="9675" y="380271"/>
                  </a:lnTo>
                  <a:lnTo>
                    <a:pt x="2458" y="427557"/>
                  </a:lnTo>
                  <a:lnTo>
                    <a:pt x="0" y="476250"/>
                  </a:lnTo>
                  <a:lnTo>
                    <a:pt x="2458" y="524942"/>
                  </a:lnTo>
                  <a:lnTo>
                    <a:pt x="9675" y="572228"/>
                  </a:lnTo>
                  <a:lnTo>
                    <a:pt x="21410" y="617868"/>
                  </a:lnTo>
                  <a:lnTo>
                    <a:pt x="37425" y="661624"/>
                  </a:lnTo>
                  <a:lnTo>
                    <a:pt x="57479" y="703255"/>
                  </a:lnTo>
                  <a:lnTo>
                    <a:pt x="81334" y="742522"/>
                  </a:lnTo>
                  <a:lnTo>
                    <a:pt x="108751" y="779185"/>
                  </a:lnTo>
                  <a:lnTo>
                    <a:pt x="139488" y="813006"/>
                  </a:lnTo>
                  <a:lnTo>
                    <a:pt x="173309" y="843744"/>
                  </a:lnTo>
                  <a:lnTo>
                    <a:pt x="209972" y="871161"/>
                  </a:lnTo>
                  <a:lnTo>
                    <a:pt x="249239" y="895017"/>
                  </a:lnTo>
                  <a:lnTo>
                    <a:pt x="290870" y="915072"/>
                  </a:lnTo>
                  <a:lnTo>
                    <a:pt x="334626" y="931088"/>
                  </a:lnTo>
                  <a:lnTo>
                    <a:pt x="380267" y="942823"/>
                  </a:lnTo>
                  <a:lnTo>
                    <a:pt x="427555" y="950041"/>
                  </a:lnTo>
                  <a:lnTo>
                    <a:pt x="476250" y="952500"/>
                  </a:lnTo>
                  <a:lnTo>
                    <a:pt x="524944" y="950041"/>
                  </a:lnTo>
                  <a:lnTo>
                    <a:pt x="572232" y="942823"/>
                  </a:lnTo>
                  <a:lnTo>
                    <a:pt x="617873" y="931088"/>
                  </a:lnTo>
                  <a:lnTo>
                    <a:pt x="661629" y="915072"/>
                  </a:lnTo>
                  <a:lnTo>
                    <a:pt x="703260" y="895017"/>
                  </a:lnTo>
                  <a:lnTo>
                    <a:pt x="742527" y="871161"/>
                  </a:lnTo>
                  <a:lnTo>
                    <a:pt x="779190" y="843744"/>
                  </a:lnTo>
                  <a:lnTo>
                    <a:pt x="813011" y="813006"/>
                  </a:lnTo>
                  <a:lnTo>
                    <a:pt x="843748" y="779185"/>
                  </a:lnTo>
                  <a:lnTo>
                    <a:pt x="871165" y="742522"/>
                  </a:lnTo>
                  <a:lnTo>
                    <a:pt x="895020" y="703255"/>
                  </a:lnTo>
                  <a:lnTo>
                    <a:pt x="915074" y="661624"/>
                  </a:lnTo>
                  <a:lnTo>
                    <a:pt x="931089" y="617868"/>
                  </a:lnTo>
                  <a:lnTo>
                    <a:pt x="942824" y="572228"/>
                  </a:lnTo>
                  <a:lnTo>
                    <a:pt x="950041" y="524942"/>
                  </a:lnTo>
                  <a:lnTo>
                    <a:pt x="952500" y="476250"/>
                  </a:lnTo>
                  <a:lnTo>
                    <a:pt x="950041" y="427557"/>
                  </a:lnTo>
                  <a:lnTo>
                    <a:pt x="942824" y="380271"/>
                  </a:lnTo>
                  <a:lnTo>
                    <a:pt x="931089" y="334631"/>
                  </a:lnTo>
                  <a:lnTo>
                    <a:pt x="915074" y="290875"/>
                  </a:lnTo>
                  <a:lnTo>
                    <a:pt x="895020" y="249244"/>
                  </a:lnTo>
                  <a:lnTo>
                    <a:pt x="871165" y="209977"/>
                  </a:lnTo>
                  <a:lnTo>
                    <a:pt x="843748" y="173314"/>
                  </a:lnTo>
                  <a:lnTo>
                    <a:pt x="813011" y="139493"/>
                  </a:lnTo>
                  <a:lnTo>
                    <a:pt x="779190" y="108755"/>
                  </a:lnTo>
                  <a:lnTo>
                    <a:pt x="742527" y="81338"/>
                  </a:lnTo>
                  <a:lnTo>
                    <a:pt x="703260" y="57482"/>
                  </a:lnTo>
                  <a:lnTo>
                    <a:pt x="661629" y="37427"/>
                  </a:lnTo>
                  <a:lnTo>
                    <a:pt x="617873" y="21411"/>
                  </a:lnTo>
                  <a:lnTo>
                    <a:pt x="572232" y="9676"/>
                  </a:lnTo>
                  <a:lnTo>
                    <a:pt x="524944" y="2458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9901" y="3959047"/>
              <a:ext cx="952500" cy="85736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1626" y="4091597"/>
              <a:ext cx="814463" cy="724814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5623095" y="5568031"/>
            <a:ext cx="118745" cy="584200"/>
            <a:chOff x="5623095" y="5568031"/>
            <a:chExt cx="118745" cy="584200"/>
          </a:xfrm>
        </p:grpSpPr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3095" y="5727794"/>
              <a:ext cx="118131" cy="11730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3096" y="5883574"/>
              <a:ext cx="115167" cy="11657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3102" y="6038249"/>
              <a:ext cx="115379" cy="11338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3095" y="5568031"/>
              <a:ext cx="92595" cy="12166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610396" y="5256829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464" y="5578064"/>
            <a:ext cx="101600" cy="101600"/>
          </a:xfrm>
          <a:prstGeom prst="rect">
            <a:avLst/>
          </a:prstGeom>
        </p:spPr>
      </p:pic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45" name="object 4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6" name="Imagen 45"/>
          <p:cNvPicPr>
            <a:picLocks noChangeAspect="1"/>
          </p:cNvPicPr>
          <p:nvPr/>
        </p:nvPicPr>
        <p:blipFill>
          <a:blip r:embed="rId22" cstate="screen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46241">
            <a:off x="1713454" y="2300843"/>
            <a:ext cx="891089" cy="180000"/>
          </a:xfrm>
          <a:prstGeom prst="rect">
            <a:avLst/>
          </a:prstGeom>
          <a:scene3d>
            <a:camera prst="orthographicFront">
              <a:rot lat="2331981" lon="18753112" rev="19538694"/>
            </a:camera>
            <a:lightRig rig="threePt" dir="t"/>
          </a:scene3d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9337" y="2905031"/>
            <a:ext cx="270474" cy="334294"/>
          </a:xfrm>
          <a:prstGeom prst="rect">
            <a:avLst/>
          </a:prstGeom>
          <a:scene3d>
            <a:camera prst="orthographicFront">
              <a:rot lat="19496862" lon="210071" rev="125199"/>
            </a:camera>
            <a:lightRig rig="threePt" dir="t"/>
          </a:scene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800" y="2101088"/>
            <a:ext cx="2435225" cy="2517775"/>
            <a:chOff x="558800" y="2101088"/>
            <a:chExt cx="2435225" cy="251777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332864"/>
              <a:ext cx="1623227" cy="228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8284" y="2924416"/>
              <a:ext cx="888342" cy="8889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8374" y="2101088"/>
              <a:ext cx="1775485" cy="1775485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841073"/>
            <a:ext cx="127178" cy="453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470" y="5349957"/>
            <a:ext cx="79578" cy="11441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078" y="4841073"/>
            <a:ext cx="127178" cy="4539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48" y="5349957"/>
            <a:ext cx="79578" cy="11441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356" y="4841073"/>
            <a:ext cx="127178" cy="4539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027" y="5349957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634" y="4841073"/>
            <a:ext cx="127178" cy="4539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304" y="5349957"/>
            <a:ext cx="79578" cy="11441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17" name="object 1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2056599" y="5616455"/>
            <a:ext cx="0" cy="1223010"/>
          </a:xfrm>
          <a:custGeom>
            <a:avLst/>
            <a:gdLst/>
            <a:ahLst/>
            <a:cxnLst/>
            <a:rect l="l" t="t" r="r" b="b"/>
            <a:pathLst>
              <a:path h="1223009">
                <a:moveTo>
                  <a:pt x="0" y="0"/>
                </a:moveTo>
                <a:lnTo>
                  <a:pt x="0" y="1222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6100" y="5575180"/>
            <a:ext cx="1393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8800" y="5999360"/>
            <a:ext cx="1289685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acero</a:t>
            </a:r>
            <a:r>
              <a:rPr sz="900" b="1" spc="-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inoxidable</a:t>
            </a:r>
            <a:r>
              <a:rPr sz="900" b="1" spc="-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6100" y="6123820"/>
            <a:ext cx="13525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372" y="6652139"/>
            <a:ext cx="153732" cy="19049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04" y="6652425"/>
            <a:ext cx="187474" cy="19021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6652243"/>
            <a:ext cx="176065" cy="19040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6634" y="6652132"/>
            <a:ext cx="605802" cy="19049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5717" y="5740280"/>
            <a:ext cx="108000" cy="108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136" y="5894228"/>
            <a:ext cx="101600" cy="10160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4557" y="6051958"/>
            <a:ext cx="101600" cy="101600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186772" y="5886376"/>
            <a:ext cx="118745" cy="744220"/>
            <a:chOff x="2186772" y="5886376"/>
            <a:chExt cx="118745" cy="744220"/>
          </a:xfrm>
        </p:grpSpPr>
        <p:pic>
          <p:nvPicPr>
            <p:cNvPr id="31" name="object 3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6773" y="5886376"/>
              <a:ext cx="118131" cy="11730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6774" y="6361988"/>
              <a:ext cx="115166" cy="1165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6774" y="6516662"/>
              <a:ext cx="115379" cy="11338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6772" y="6041825"/>
              <a:ext cx="114682" cy="1219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6773" y="6201841"/>
              <a:ext cx="92595" cy="12166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2174074" y="5575180"/>
            <a:ext cx="118554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12700">
              <a:lnSpc>
                <a:spcPct val="1149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12" y="1365164"/>
            <a:ext cx="140986" cy="49533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46100" y="819056"/>
            <a:ext cx="2439035" cy="103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Kawa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T764</a:t>
            </a:r>
            <a:endParaRPr sz="1400">
              <a:latin typeface="Calibri"/>
              <a:cs typeface="Calibri"/>
            </a:endParaRPr>
          </a:p>
          <a:p>
            <a:pPr marL="185420" marR="5080" indent="-1270">
              <a:lnSpc>
                <a:spcPct val="156200"/>
              </a:lnSpc>
              <a:spcBef>
                <a:spcPts val="285"/>
              </a:spcBef>
              <a:tabLst>
                <a:tab pos="1551940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  <a:p>
            <a:pPr marL="185420">
              <a:lnSpc>
                <a:spcPct val="100000"/>
              </a:lnSpc>
              <a:spcBef>
                <a:spcPts val="49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Acero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inoxidable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381" y="1365162"/>
            <a:ext cx="140291" cy="140335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185918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4126566" y="792305"/>
            <a:ext cx="21951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Rubby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T730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571" y="5344657"/>
            <a:ext cx="79578" cy="11441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421" y="5344657"/>
            <a:ext cx="79578" cy="11441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4139272" y="4841073"/>
            <a:ext cx="552450" cy="432434"/>
            <a:chOff x="4139272" y="4841073"/>
            <a:chExt cx="552450" cy="432434"/>
          </a:xfrm>
        </p:grpSpPr>
        <p:pic>
          <p:nvPicPr>
            <p:cNvPr id="47" name="object 47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36116" y="4841073"/>
              <a:ext cx="158749" cy="43196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32965" y="4841073"/>
              <a:ext cx="158749" cy="43196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4841073"/>
              <a:ext cx="158737" cy="431966"/>
            </a:xfrm>
            <a:prstGeom prst="rect">
              <a:avLst/>
            </a:prstGeom>
          </p:spPr>
        </p:pic>
      </p:grpSp>
      <p:pic>
        <p:nvPicPr>
          <p:cNvPr id="50" name="object 50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722" y="5349957"/>
            <a:ext cx="79578" cy="114410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3779266" y="2180755"/>
            <a:ext cx="2607945" cy="2438400"/>
            <a:chOff x="3779266" y="2180755"/>
            <a:chExt cx="2607945" cy="2438400"/>
          </a:xfrm>
        </p:grpSpPr>
        <p:pic>
          <p:nvPicPr>
            <p:cNvPr id="52" name="object 52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266" y="2307856"/>
              <a:ext cx="1645221" cy="2311006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3100" y="2260354"/>
              <a:ext cx="939801" cy="93980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8026" y="2180755"/>
              <a:ext cx="1099044" cy="1737304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80" y="1338414"/>
            <a:ext cx="140538" cy="140525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17" y="1338412"/>
            <a:ext cx="140291" cy="140335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5464618" y="1338394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4299554" y="1270693"/>
            <a:ext cx="1413510" cy="3829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4" y="1517048"/>
            <a:ext cx="140291" cy="140335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5718097" y="1270494"/>
            <a:ext cx="901065" cy="38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3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480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1" name="object 61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2134" y="1518076"/>
            <a:ext cx="138264" cy="138264"/>
          </a:xfrm>
          <a:prstGeom prst="rect">
            <a:avLst/>
          </a:prstGeom>
        </p:spPr>
      </p:pic>
      <p:sp>
        <p:nvSpPr>
          <p:cNvPr id="62" name="object 62"/>
          <p:cNvSpPr/>
          <p:nvPr/>
        </p:nvSpPr>
        <p:spPr>
          <a:xfrm>
            <a:off x="5765943" y="151726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479035" y="5616455"/>
            <a:ext cx="0" cy="1223010"/>
          </a:xfrm>
          <a:custGeom>
            <a:avLst/>
            <a:gdLst/>
            <a:ahLst/>
            <a:cxnLst/>
            <a:rect l="l" t="t" r="r" b="b"/>
            <a:pathLst>
              <a:path h="1223009">
                <a:moveTo>
                  <a:pt x="0" y="0"/>
                </a:moveTo>
                <a:lnTo>
                  <a:pt x="0" y="1222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4126566" y="5575180"/>
            <a:ext cx="123507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6032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480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silicona.</a:t>
            </a:r>
            <a:endParaRPr sz="900">
              <a:latin typeface="Calibri"/>
              <a:cs typeface="Calibri"/>
            </a:endParaRPr>
          </a:p>
          <a:p>
            <a:pPr marL="12700" marR="20129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5" name="object 65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839" y="6652139"/>
            <a:ext cx="153732" cy="190496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570" y="6652425"/>
            <a:ext cx="187473" cy="190216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6652243"/>
            <a:ext cx="176065" cy="190401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8151" y="5740280"/>
            <a:ext cx="108000" cy="10800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572" y="5894228"/>
            <a:ext cx="101600" cy="1016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994" y="6051958"/>
            <a:ext cx="101600" cy="101600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5609207" y="5886376"/>
            <a:ext cx="118745" cy="744220"/>
            <a:chOff x="5609207" y="5886376"/>
            <a:chExt cx="118745" cy="744220"/>
          </a:xfrm>
        </p:grpSpPr>
        <p:pic>
          <p:nvPicPr>
            <p:cNvPr id="72" name="object 72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208" y="5886376"/>
              <a:ext cx="118131" cy="117301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210" y="6361988"/>
              <a:ext cx="115166" cy="116573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208" y="6516662"/>
              <a:ext cx="115379" cy="113385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207" y="6041825"/>
              <a:ext cx="114682" cy="121912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9208" y="6201841"/>
              <a:ext cx="92595" cy="121664"/>
            </a:xfrm>
            <a:prstGeom prst="rect">
              <a:avLst/>
            </a:prstGeom>
          </p:spPr>
        </p:pic>
      </p:grpSp>
      <p:sp>
        <p:nvSpPr>
          <p:cNvPr id="77" name="object 77"/>
          <p:cNvSpPr txBox="1"/>
          <p:nvPr/>
        </p:nvSpPr>
        <p:spPr>
          <a:xfrm>
            <a:off x="5596510" y="5575180"/>
            <a:ext cx="1185545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12700">
              <a:lnSpc>
                <a:spcPct val="1149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8" name="object 7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9" name="object 7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80" name="object 8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2" name="Imagen 81"/>
          <p:cNvPicPr>
            <a:picLocks noChangeAspect="1"/>
          </p:cNvPicPr>
          <p:nvPr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049321" y="3594175"/>
            <a:ext cx="891089" cy="180000"/>
          </a:xfrm>
          <a:prstGeom prst="rect">
            <a:avLst/>
          </a:prstGeom>
        </p:spPr>
      </p:pic>
      <p:pic>
        <p:nvPicPr>
          <p:cNvPr id="83" name="Imagen 82"/>
          <p:cNvPicPr>
            <a:picLocks noChangeAspect="1"/>
          </p:cNvPicPr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943" y="2963631"/>
            <a:ext cx="279455" cy="2081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189" y="5857029"/>
            <a:ext cx="108000" cy="10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127500" y="2175332"/>
            <a:ext cx="2996565" cy="3048000"/>
            <a:chOff x="4127500" y="2175332"/>
            <a:chExt cx="2996565" cy="3048000"/>
          </a:xfrm>
        </p:grpSpPr>
        <p:sp>
          <p:nvSpPr>
            <p:cNvPr id="4" name="object 4"/>
            <p:cNvSpPr/>
            <p:nvPr/>
          </p:nvSpPr>
          <p:spPr>
            <a:xfrm>
              <a:off x="4127500" y="3635832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8394" y="3229427"/>
              <a:ext cx="939800" cy="939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3305" y="2175332"/>
              <a:ext cx="925088" cy="3047987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2289371" y="5733205"/>
            <a:ext cx="0" cy="773430"/>
          </a:xfrm>
          <a:custGeom>
            <a:avLst/>
            <a:gdLst/>
            <a:ahLst/>
            <a:cxnLst/>
            <a:rect l="l" t="t" r="r" b="b"/>
            <a:pathLst>
              <a:path h="773429">
                <a:moveTo>
                  <a:pt x="0" y="0"/>
                </a:moveTo>
                <a:lnTo>
                  <a:pt x="0" y="7729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58071" y="5733205"/>
            <a:ext cx="0" cy="1187450"/>
          </a:xfrm>
          <a:custGeom>
            <a:avLst/>
            <a:gdLst/>
            <a:ahLst/>
            <a:cxnLst/>
            <a:rect l="l" t="t" r="r" b="b"/>
            <a:pathLst>
              <a:path h="1187450">
                <a:moveTo>
                  <a:pt x="0" y="0"/>
                </a:moveTo>
                <a:lnTo>
                  <a:pt x="0" y="11870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8245" y="4474028"/>
            <a:ext cx="172758" cy="5714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4503" y="4474028"/>
            <a:ext cx="172758" cy="5714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762" y="4474028"/>
            <a:ext cx="172592" cy="5714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0923" y="5103611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7140" y="5103611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706" y="5108911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2175332"/>
            <a:ext cx="925088" cy="3047987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640899" y="3229427"/>
            <a:ext cx="939800" cy="939800"/>
            <a:chOff x="1640899" y="3229427"/>
            <a:chExt cx="939800" cy="939800"/>
          </a:xfrm>
        </p:grpSpPr>
        <p:sp>
          <p:nvSpPr>
            <p:cNvPr id="17" name="object 17"/>
            <p:cNvSpPr/>
            <p:nvPr/>
          </p:nvSpPr>
          <p:spPr>
            <a:xfrm>
              <a:off x="1640899" y="3229427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0311" y="3356804"/>
              <a:ext cx="660971" cy="81242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8489" y="5857029"/>
            <a:ext cx="108000" cy="10800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2419545" y="6003126"/>
            <a:ext cx="118745" cy="424180"/>
            <a:chOff x="2419545" y="6003126"/>
            <a:chExt cx="118745" cy="424180"/>
          </a:xfrm>
        </p:grpSpPr>
        <p:pic>
          <p:nvPicPr>
            <p:cNvPr id="24" name="object 24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9545" y="6003126"/>
              <a:ext cx="118131" cy="11730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9546" y="6158908"/>
              <a:ext cx="115167" cy="11657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9553" y="6313581"/>
              <a:ext cx="115379" cy="113393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1909" y="6010978"/>
            <a:ext cx="101600" cy="10160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2406846" y="5691930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6112" y="5691878"/>
            <a:ext cx="162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42" y="6357665"/>
            <a:ext cx="153732" cy="19049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873" y="6357953"/>
            <a:ext cx="187474" cy="190216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569" y="6357770"/>
            <a:ext cx="176065" cy="190401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4114800" y="5691930"/>
            <a:ext cx="162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072" y="6357665"/>
            <a:ext cx="153732" cy="19049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803" y="6357953"/>
            <a:ext cx="187473" cy="19021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6357770"/>
            <a:ext cx="176065" cy="19040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081" y="1365162"/>
            <a:ext cx="140291" cy="140335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781" y="1365162"/>
            <a:ext cx="140291" cy="140335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85988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28583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558808" y="1365164"/>
            <a:ext cx="140970" cy="319405"/>
            <a:chOff x="558808" y="1365164"/>
            <a:chExt cx="140970" cy="319405"/>
          </a:xfrm>
        </p:grpSpPr>
        <p:pic>
          <p:nvPicPr>
            <p:cNvPr id="42" name="object 42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12" y="1365164"/>
              <a:ext cx="140538" cy="14052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8" y="1543798"/>
              <a:ext cx="140291" cy="140335"/>
            </a:xfrm>
            <a:prstGeom prst="rect">
              <a:avLst/>
            </a:prstGeom>
          </p:spPr>
        </p:pic>
      </p:grpSp>
      <p:grpSp>
        <p:nvGrpSpPr>
          <p:cNvPr id="44" name="object 44"/>
          <p:cNvGrpSpPr/>
          <p:nvPr/>
        </p:nvGrpSpPr>
        <p:grpSpPr>
          <a:xfrm>
            <a:off x="4127508" y="1365164"/>
            <a:ext cx="140970" cy="319405"/>
            <a:chOff x="4127508" y="1365164"/>
            <a:chExt cx="140970" cy="319405"/>
          </a:xfrm>
        </p:grpSpPr>
        <p:pic>
          <p:nvPicPr>
            <p:cNvPr id="45" name="object 4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7512" y="1365164"/>
              <a:ext cx="140538" cy="14052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7508" y="1543798"/>
              <a:ext cx="140291" cy="140335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546100" y="819056"/>
            <a:ext cx="243967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Ally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T688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450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4114800" y="819056"/>
            <a:ext cx="307276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Ally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sublimable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T689</a:t>
            </a:r>
            <a:endParaRPr sz="1400">
              <a:latin typeface="Calibri"/>
              <a:cs typeface="Calibri"/>
            </a:endParaRPr>
          </a:p>
          <a:p>
            <a:pPr marL="185420" marR="63754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450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0367" y="1544826"/>
            <a:ext cx="138264" cy="138264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7541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0608" y="6010978"/>
            <a:ext cx="101600" cy="101600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6615" y="6168561"/>
            <a:ext cx="101600" cy="101600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5988244" y="6003126"/>
            <a:ext cx="118745" cy="894080"/>
            <a:chOff x="5988244" y="6003126"/>
            <a:chExt cx="118745" cy="894080"/>
          </a:xfrm>
        </p:grpSpPr>
        <p:pic>
          <p:nvPicPr>
            <p:cNvPr id="56" name="object 56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53" y="6784898"/>
              <a:ext cx="111760" cy="11175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45" y="6003126"/>
              <a:ext cx="118131" cy="11730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46" y="6478738"/>
              <a:ext cx="115167" cy="11657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53" y="6633411"/>
              <a:ext cx="115379" cy="113386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46" y="6158528"/>
              <a:ext cx="92595" cy="12166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244" y="6318343"/>
              <a:ext cx="114682" cy="121912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5975546" y="5691878"/>
            <a:ext cx="1185545" cy="122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5080" indent="1270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Sublimación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65" name="object 6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81046" y="3935308"/>
            <a:ext cx="89108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037499" y="2220331"/>
            <a:ext cx="1970405" cy="2630805"/>
            <a:chOff x="4037499" y="2220331"/>
            <a:chExt cx="1970405" cy="2630805"/>
          </a:xfrm>
        </p:grpSpPr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499" y="2220331"/>
              <a:ext cx="1456787" cy="263048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067700" y="2540482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67693" y="2540482"/>
              <a:ext cx="869022" cy="939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05196" y="2314250"/>
              <a:ext cx="731520" cy="1307954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868" y="5017175"/>
            <a:ext cx="156971" cy="5714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196" y="5652058"/>
            <a:ext cx="79578" cy="11441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8340" y="5022423"/>
            <a:ext cx="156971" cy="56100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7668" y="5652058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500" y="5017175"/>
            <a:ext cx="156868" cy="5714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6015" y="5652058"/>
            <a:ext cx="79578" cy="11441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768071" y="5956005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024800" y="5914730"/>
            <a:ext cx="1623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7190" y="6079830"/>
            <a:ext cx="108000" cy="10800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2312" y="6233778"/>
            <a:ext cx="101600" cy="101600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5898244" y="6225926"/>
            <a:ext cx="118745" cy="584200"/>
            <a:chOff x="5898244" y="6225926"/>
            <a:chExt cx="118745" cy="584200"/>
          </a:xfrm>
        </p:grpSpPr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8247" y="6541770"/>
              <a:ext cx="115167" cy="1165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8248" y="6696444"/>
              <a:ext cx="115379" cy="11338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8245" y="6225926"/>
              <a:ext cx="118131" cy="1173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8244" y="6381375"/>
              <a:ext cx="114682" cy="12191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885489" y="5914730"/>
            <a:ext cx="1193800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3175">
              <a:lnSpc>
                <a:spcPct val="114500"/>
              </a:lnSpc>
              <a:spcBef>
                <a:spcPts val="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162" y="6385386"/>
            <a:ext cx="101600" cy="1016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222" y="6580466"/>
            <a:ext cx="138361" cy="171453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0501" y="6585111"/>
            <a:ext cx="160073" cy="16240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7500" y="6592042"/>
            <a:ext cx="137213" cy="148383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781" y="1365162"/>
            <a:ext cx="140291" cy="140335"/>
          </a:xfrm>
          <a:prstGeom prst="rect">
            <a:avLst/>
          </a:prstGeom>
        </p:spPr>
      </p:pic>
      <p:sp>
        <p:nvSpPr>
          <p:cNvPr id="31" name="object 31"/>
          <p:cNvSpPr/>
          <p:nvPr/>
        </p:nvSpPr>
        <p:spPr>
          <a:xfrm>
            <a:off x="5338583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4037508" y="1365164"/>
            <a:ext cx="140970" cy="319405"/>
            <a:chOff x="4037508" y="1365164"/>
            <a:chExt cx="140970" cy="319405"/>
          </a:xfrm>
        </p:grpSpPr>
        <p:pic>
          <p:nvPicPr>
            <p:cNvPr id="33" name="object 3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512" y="1365164"/>
              <a:ext cx="140538" cy="14052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7508" y="1543798"/>
              <a:ext cx="140291" cy="140335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024800" y="819056"/>
            <a:ext cx="258953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Chamonix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T669</a:t>
            </a:r>
            <a:endParaRPr sz="1400">
              <a:latin typeface="Calibri"/>
              <a:cs typeface="Calibri"/>
            </a:endParaRPr>
          </a:p>
          <a:p>
            <a:pPr marL="185420" marR="154305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550</a:t>
            </a:r>
            <a:r>
              <a:rPr sz="750" b="1" spc="1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0366" y="1544826"/>
            <a:ext cx="138264" cy="138264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56641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00" y="5017175"/>
            <a:ext cx="190915" cy="57149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710" y="5652058"/>
            <a:ext cx="79578" cy="11441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5017175"/>
            <a:ext cx="190915" cy="571499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268" y="5652058"/>
            <a:ext cx="79578" cy="114410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558099" y="2220331"/>
            <a:ext cx="2115820" cy="2630805"/>
            <a:chOff x="558099" y="2220331"/>
            <a:chExt cx="2115820" cy="2630805"/>
          </a:xfrm>
        </p:grpSpPr>
        <p:pic>
          <p:nvPicPr>
            <p:cNvPr id="43" name="object 4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099" y="2220331"/>
              <a:ext cx="1866007" cy="263048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3298" y="2523731"/>
              <a:ext cx="889001" cy="8890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6306" y="2523731"/>
              <a:ext cx="1187535" cy="88899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2114576" y="5956005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8819" y="6233778"/>
            <a:ext cx="101600" cy="10160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668" y="6391508"/>
            <a:ext cx="101600" cy="10160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2244749" y="6225926"/>
            <a:ext cx="118745" cy="744220"/>
            <a:chOff x="2244749" y="6225926"/>
            <a:chExt cx="118745" cy="744220"/>
          </a:xfrm>
        </p:grpSpPr>
        <p:pic>
          <p:nvPicPr>
            <p:cNvPr id="50" name="object 50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751" y="6701538"/>
              <a:ext cx="115167" cy="11657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750" y="6856211"/>
              <a:ext cx="115379" cy="11338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751" y="6225926"/>
              <a:ext cx="118130" cy="11730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749" y="6381375"/>
              <a:ext cx="114682" cy="1219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750" y="6541391"/>
              <a:ext cx="92595" cy="121665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694" y="6079830"/>
            <a:ext cx="108000" cy="108000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2232051" y="5914683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58100" y="6338910"/>
            <a:ext cx="454025" cy="152400"/>
          </a:xfrm>
          <a:custGeom>
            <a:avLst/>
            <a:gdLst/>
            <a:ahLst/>
            <a:cxnLst/>
            <a:rect l="l" t="t" r="r" b="b"/>
            <a:pathLst>
              <a:path w="454025" h="152400">
                <a:moveTo>
                  <a:pt x="0" y="152400"/>
                </a:moveTo>
                <a:lnTo>
                  <a:pt x="453745" y="152400"/>
                </a:lnTo>
                <a:lnTo>
                  <a:pt x="453745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545400" y="5914730"/>
            <a:ext cx="123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45400" y="6189050"/>
            <a:ext cx="5645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122846" y="6201750"/>
            <a:ext cx="456565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Aluminio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45400" y="6326210"/>
            <a:ext cx="12065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r>
              <a:rPr sz="900" b="1" spc="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822" y="6620285"/>
            <a:ext cx="138361" cy="171453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01" y="6629327"/>
            <a:ext cx="160073" cy="162403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6643352"/>
            <a:ext cx="137213" cy="148383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4300" y="6580213"/>
            <a:ext cx="800100" cy="251599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546100" y="819056"/>
            <a:ext cx="128524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Rex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II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T747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r>
              <a:rPr sz="750" b="1" spc="1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7" name="object 67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98" y="1365964"/>
            <a:ext cx="138252" cy="138264"/>
          </a:xfrm>
          <a:prstGeom prst="rect">
            <a:avLst/>
          </a:prstGeom>
        </p:spPr>
      </p:pic>
      <p:sp>
        <p:nvSpPr>
          <p:cNvPr id="68" name="object 68"/>
          <p:cNvSpPr txBox="1"/>
          <p:nvPr/>
        </p:nvSpPr>
        <p:spPr>
          <a:xfrm>
            <a:off x="1934357" y="1361352"/>
            <a:ext cx="360045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9" name="object 69"/>
          <p:cNvPicPr/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4069" y="1365959"/>
            <a:ext cx="138264" cy="138264"/>
          </a:xfrm>
          <a:prstGeom prst="rect">
            <a:avLst/>
          </a:prstGeom>
        </p:spPr>
      </p:pic>
      <p:sp>
        <p:nvSpPr>
          <p:cNvPr id="70" name="object 70"/>
          <p:cNvSpPr/>
          <p:nvPr/>
        </p:nvSpPr>
        <p:spPr>
          <a:xfrm>
            <a:off x="1707879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73" name="object 7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5556" y="3692556"/>
            <a:ext cx="891089" cy="180000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54787" y="3692557"/>
            <a:ext cx="77142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7819" y="5672443"/>
            <a:ext cx="118745" cy="744220"/>
            <a:chOff x="5187819" y="5672443"/>
            <a:chExt cx="118745" cy="744220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0" y="5987909"/>
              <a:ext cx="92595" cy="1216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1" y="6148054"/>
              <a:ext cx="115167" cy="11657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2" y="6302728"/>
              <a:ext cx="115379" cy="1133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0" y="5672443"/>
              <a:ext cx="118131" cy="1172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19" y="5827892"/>
              <a:ext cx="114682" cy="12191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1888" y="5680295"/>
            <a:ext cx="101600" cy="1016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763" y="5526346"/>
            <a:ext cx="108000" cy="1080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175120" y="5361246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3737" y="5838026"/>
            <a:ext cx="101600" cy="1016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8220" y="4409361"/>
            <a:ext cx="173943" cy="50799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272" y="4980389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966" y="4980389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9820" y="4409716"/>
            <a:ext cx="173699" cy="50728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0952" y="4980389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4020" y="4409716"/>
            <a:ext cx="173682" cy="50727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4141" y="3503799"/>
            <a:ext cx="173699" cy="50648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8341" y="3503799"/>
            <a:ext cx="173699" cy="50648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6153015" y="4074116"/>
            <a:ext cx="1056640" cy="243204"/>
            <a:chOff x="6153015" y="4074116"/>
            <a:chExt cx="1056640" cy="243204"/>
          </a:xfrm>
        </p:grpSpPr>
        <p:pic>
          <p:nvPicPr>
            <p:cNvPr id="21" name="object 21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53015" y="4074116"/>
              <a:ext cx="327645" cy="24279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17215" y="4074116"/>
              <a:ext cx="327645" cy="24279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1415" y="4074116"/>
              <a:ext cx="327645" cy="242799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3704259" y="2666415"/>
            <a:ext cx="2711450" cy="2428875"/>
            <a:chOff x="3704259" y="2666415"/>
            <a:chExt cx="2711450" cy="2428875"/>
          </a:xfrm>
        </p:grpSpPr>
        <p:pic>
          <p:nvPicPr>
            <p:cNvPr id="25" name="object 2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4259" y="2692260"/>
              <a:ext cx="2293477" cy="24025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1" y="3001441"/>
              <a:ext cx="889001" cy="8890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9942" y="3503799"/>
              <a:ext cx="173699" cy="50648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7823" y="2666415"/>
              <a:ext cx="1227543" cy="121583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691556" y="819056"/>
            <a:ext cx="1264285" cy="68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Termo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Potter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T737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8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4275" y="1365166"/>
            <a:ext cx="139877" cy="139865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5234386" y="1361093"/>
            <a:ext cx="90424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2" name="object 32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915" y="1365261"/>
            <a:ext cx="139632" cy="139674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500871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3863733" y="1539072"/>
            <a:ext cx="141859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4261" y="1543239"/>
            <a:ext cx="139632" cy="139674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5566343" y="1539072"/>
            <a:ext cx="36830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6859" y="1544262"/>
            <a:ext cx="137617" cy="137617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5340676" y="1543107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57646" y="5402521"/>
            <a:ext cx="0" cy="1025525"/>
          </a:xfrm>
          <a:custGeom>
            <a:avLst/>
            <a:gdLst/>
            <a:ahLst/>
            <a:cxnLst/>
            <a:rect l="l" t="t" r="r" b="b"/>
            <a:pathLst>
              <a:path h="1025525">
                <a:moveTo>
                  <a:pt x="0" y="0"/>
                </a:moveTo>
                <a:lnTo>
                  <a:pt x="0" y="1025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692604" y="5361246"/>
            <a:ext cx="124841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877" y="6301045"/>
            <a:ext cx="153732" cy="19049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609" y="6301332"/>
            <a:ext cx="187474" cy="19021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5306" y="6301150"/>
            <a:ext cx="176065" cy="190399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45" name="object 45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1973298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7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8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9" y="246913"/>
                </a:lnTo>
                <a:lnTo>
                  <a:pt x="422656" y="246913"/>
                </a:lnTo>
                <a:lnTo>
                  <a:pt x="422656" y="222135"/>
                </a:lnTo>
                <a:lnTo>
                  <a:pt x="429641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1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3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4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7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5" y="37922"/>
                </a:lnTo>
                <a:lnTo>
                  <a:pt x="294767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3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8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558100" y="2324805"/>
            <a:ext cx="2996565" cy="2770505"/>
            <a:chOff x="558100" y="2324805"/>
            <a:chExt cx="2996565" cy="2770505"/>
          </a:xfrm>
        </p:grpSpPr>
        <p:sp>
          <p:nvSpPr>
            <p:cNvPr id="49" name="object 49"/>
            <p:cNvSpPr/>
            <p:nvPr/>
          </p:nvSpPr>
          <p:spPr>
            <a:xfrm>
              <a:off x="558100" y="3500327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2819" y="2324805"/>
              <a:ext cx="1467061" cy="2769999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319981" y="3093927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9985" y="3254454"/>
              <a:ext cx="797496" cy="779269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8" y="1543798"/>
            <a:ext cx="140291" cy="140335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2184777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55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967" y="1544826"/>
            <a:ext cx="138264" cy="138264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545400" y="819056"/>
            <a:ext cx="158623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Termo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Hydro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K102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7" name="object 57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12" y="1365164"/>
            <a:ext cx="140538" cy="140525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2136930" y="1295557"/>
            <a:ext cx="904875" cy="386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79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1000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650" y="1365261"/>
            <a:ext cx="140291" cy="140335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1910452" y="136545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044543" y="5402521"/>
            <a:ext cx="0" cy="863600"/>
          </a:xfrm>
          <a:custGeom>
            <a:avLst/>
            <a:gdLst/>
            <a:ahLst/>
            <a:cxnLst/>
            <a:rect l="l" t="t" r="r" b="b"/>
            <a:pathLst>
              <a:path h="863600">
                <a:moveTo>
                  <a:pt x="0" y="0"/>
                </a:moveTo>
                <a:lnTo>
                  <a:pt x="0" y="863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545400" y="5361246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673" y="6026983"/>
            <a:ext cx="153732" cy="190496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404" y="6027269"/>
            <a:ext cx="187473" cy="19021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6027088"/>
            <a:ext cx="176065" cy="190399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3661" y="5526346"/>
            <a:ext cx="108000" cy="10800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784" y="5840063"/>
            <a:ext cx="101600" cy="10160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2174717" y="5672448"/>
            <a:ext cx="118745" cy="584200"/>
            <a:chOff x="2174717" y="5672448"/>
            <a:chExt cx="118745" cy="584200"/>
          </a:xfrm>
        </p:grpSpPr>
        <p:pic>
          <p:nvPicPr>
            <p:cNvPr id="69" name="object 69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4717" y="5832210"/>
              <a:ext cx="118131" cy="11730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4718" y="6139479"/>
              <a:ext cx="115166" cy="116573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4722" y="5987611"/>
              <a:ext cx="115379" cy="11339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4717" y="5672448"/>
              <a:ext cx="92595" cy="121664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2162017" y="5361246"/>
            <a:ext cx="1128395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735" marR="196850" indent="-19685">
              <a:lnSpc>
                <a:spcPct val="112799"/>
              </a:lnSpc>
              <a:spcBef>
                <a:spcPts val="8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086" y="5682480"/>
            <a:ext cx="101600" cy="101600"/>
          </a:xfrm>
          <a:prstGeom prst="rect">
            <a:avLst/>
          </a:prstGeom>
        </p:spPr>
      </p:pic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77" name="object 7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01200" y="3876048"/>
            <a:ext cx="810081" cy="163636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22265" y="4012148"/>
            <a:ext cx="77142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60266" y="2020373"/>
            <a:ext cx="3039745" cy="2732405"/>
            <a:chOff x="7060266" y="2020373"/>
            <a:chExt cx="3039745" cy="2732405"/>
          </a:xfrm>
        </p:grpSpPr>
        <p:sp>
          <p:nvSpPr>
            <p:cNvPr id="3" name="object 3"/>
            <p:cNvSpPr/>
            <p:nvPr/>
          </p:nvSpPr>
          <p:spPr>
            <a:xfrm>
              <a:off x="7060266" y="3322868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0792" y="2020373"/>
              <a:ext cx="1919948" cy="273205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36666" y="2792253"/>
              <a:ext cx="939806" cy="939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27465" y="2485085"/>
              <a:ext cx="1372196" cy="129491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047566" y="819056"/>
            <a:ext cx="132588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Forest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T748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47566" y="5899353"/>
            <a:ext cx="12369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574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0990" y="6562928"/>
            <a:ext cx="138360" cy="17145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267" y="6567571"/>
            <a:ext cx="160073" cy="16240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6" y="6574503"/>
            <a:ext cx="137213" cy="148382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8522547" y="5940628"/>
            <a:ext cx="0" cy="1061085"/>
          </a:xfrm>
          <a:custGeom>
            <a:avLst/>
            <a:gdLst/>
            <a:ahLst/>
            <a:cxnLst/>
            <a:rect l="l" t="t" r="r" b="b"/>
            <a:pathLst>
              <a:path h="1061084">
                <a:moveTo>
                  <a:pt x="0" y="0"/>
                </a:moveTo>
                <a:lnTo>
                  <a:pt x="0" y="1060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6238" y="1365964"/>
            <a:ext cx="138252" cy="13826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2033" y="1365959"/>
            <a:ext cx="138264" cy="13826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664" y="6064451"/>
            <a:ext cx="108000" cy="1080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6789" y="6218401"/>
            <a:ext cx="101600" cy="1016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8654425" y="6210548"/>
            <a:ext cx="118745" cy="744220"/>
            <a:chOff x="8654425" y="6210548"/>
            <a:chExt cx="118745" cy="744220"/>
          </a:xfrm>
        </p:grpSpPr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4425" y="6210548"/>
              <a:ext cx="118131" cy="11730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5907" y="6686161"/>
              <a:ext cx="115166" cy="1165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5799" y="6840834"/>
              <a:ext cx="115379" cy="11339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7192" y="6526014"/>
              <a:ext cx="92595" cy="12166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6143" y="6365997"/>
              <a:ext cx="114682" cy="12191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640022" y="5899353"/>
            <a:ext cx="118872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5080">
              <a:lnSpc>
                <a:spcPct val="1149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3928" y="6376131"/>
            <a:ext cx="101600" cy="1016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9070" y="6064453"/>
            <a:ext cx="108000" cy="10800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195" y="6218402"/>
            <a:ext cx="101600" cy="1016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2968" y="6375984"/>
            <a:ext cx="101600" cy="101600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2181830" y="6210550"/>
            <a:ext cx="118745" cy="744220"/>
            <a:chOff x="2181830" y="6210550"/>
            <a:chExt cx="118745" cy="744220"/>
          </a:xfrm>
        </p:grpSpPr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1830" y="6210550"/>
              <a:ext cx="118131" cy="11729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3312" y="6686161"/>
              <a:ext cx="115167" cy="1165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3206" y="6840834"/>
              <a:ext cx="115379" cy="11339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4599" y="6365951"/>
              <a:ext cx="92595" cy="12166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3549" y="6525766"/>
              <a:ext cx="114682" cy="121912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2167427" y="5899353"/>
            <a:ext cx="118872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5080">
              <a:lnSpc>
                <a:spcPct val="114999"/>
              </a:lnSpc>
              <a:spcBef>
                <a:spcPts val="6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335" y="6535900"/>
            <a:ext cx="101600" cy="1016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4901" y="1365963"/>
            <a:ext cx="138252" cy="138264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3796833" y="819056"/>
            <a:ext cx="22809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plegable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Kalap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T724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717" y="6064453"/>
            <a:ext cx="108000" cy="1080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478" y="6210550"/>
            <a:ext cx="118131" cy="117301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594075" y="5899353"/>
            <a:ext cx="1128395" cy="44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0841" y="6218402"/>
            <a:ext cx="101600" cy="101600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3796133" y="5899353"/>
            <a:ext cx="15633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 ml.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(desplegada).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Silicona,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 marR="2159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556" y="6839153"/>
            <a:ext cx="138360" cy="17145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833" y="6843796"/>
            <a:ext cx="160074" cy="162403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834" y="6850728"/>
            <a:ext cx="137213" cy="148382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5476600" y="5940628"/>
            <a:ext cx="0" cy="1088390"/>
          </a:xfrm>
          <a:custGeom>
            <a:avLst/>
            <a:gdLst/>
            <a:ahLst/>
            <a:cxnLst/>
            <a:rect l="l" t="t" r="r" b="b"/>
            <a:pathLst>
              <a:path h="1088390">
                <a:moveTo>
                  <a:pt x="0" y="0"/>
                </a:moveTo>
                <a:lnTo>
                  <a:pt x="0" y="1087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3" y="2264805"/>
            <a:ext cx="812021" cy="2487622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4712565" y="1968505"/>
            <a:ext cx="939800" cy="939800"/>
            <a:chOff x="4712565" y="1968505"/>
            <a:chExt cx="939800" cy="939800"/>
          </a:xfrm>
        </p:grpSpPr>
        <p:sp>
          <p:nvSpPr>
            <p:cNvPr id="49" name="object 49"/>
            <p:cNvSpPr/>
            <p:nvPr/>
          </p:nvSpPr>
          <p:spPr>
            <a:xfrm>
              <a:off x="4712565" y="1968505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2611" y="1997918"/>
              <a:ext cx="779703" cy="910381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4679982" y="2576893"/>
            <a:ext cx="2025014" cy="2176145"/>
            <a:chOff x="4679982" y="2576893"/>
            <a:chExt cx="2025014" cy="2176145"/>
          </a:xfrm>
        </p:grpSpPr>
        <p:pic>
          <p:nvPicPr>
            <p:cNvPr id="52" name="object 52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982" y="3080397"/>
              <a:ext cx="1257006" cy="167203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4631" y="2844863"/>
              <a:ext cx="939801" cy="93980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8217" y="2576893"/>
              <a:ext cx="711238" cy="1370520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3" y="4934775"/>
            <a:ext cx="181733" cy="41425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4771" y="4934775"/>
            <a:ext cx="181735" cy="41425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0007" y="4934606"/>
            <a:ext cx="181736" cy="414587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9957" y="5412577"/>
            <a:ext cx="79578" cy="114410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5625" y="5412624"/>
            <a:ext cx="662883" cy="242801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3" y="1365959"/>
            <a:ext cx="138264" cy="138264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343" y="1365963"/>
            <a:ext cx="138264" cy="138264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546100" y="819056"/>
            <a:ext cx="20002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King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K109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700037" y="1365133"/>
          <a:ext cx="8286114" cy="318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0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6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60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83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89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397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12</a:t>
                      </a:r>
                      <a:r>
                        <a:rPr sz="750" b="1" spc="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hs</a:t>
                      </a:r>
                      <a:r>
                        <a:rPr sz="750" b="1" spc="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bebidas</a:t>
                      </a:r>
                      <a:r>
                        <a:rPr sz="750" b="1" spc="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calientes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R="453390"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24</a:t>
                      </a:r>
                      <a:r>
                        <a:rPr sz="750" b="1" spc="3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hs</a:t>
                      </a:r>
                      <a:r>
                        <a:rPr sz="750" b="1" spc="4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bebidas</a:t>
                      </a:r>
                      <a:r>
                        <a:rPr sz="750" b="1" spc="3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frías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/>
                </a:tc>
                <a:tc>
                  <a:txBody>
                    <a:bodyPr/>
                    <a:lstStyle/>
                    <a:p>
                      <a:pPr marL="47625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500</a:t>
                      </a:r>
                      <a:r>
                        <a:rPr sz="750" b="1" spc="3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ml.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9525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Plegable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62865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750</a:t>
                      </a:r>
                      <a:r>
                        <a:rPr sz="750" b="1" spc="-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ml.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Aluminio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>
                    <a:lnL w="6350">
                      <a:solidFill>
                        <a:srgbClr val="414042"/>
                      </a:solidFill>
                      <a:prstDash val="solid"/>
                    </a:lnL>
                    <a:lnR w="6350">
                      <a:solidFill>
                        <a:srgbClr val="414042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3876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750" b="1" spc="-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Bambú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8890" marB="0">
                    <a:lnL w="6350">
                      <a:solidFill>
                        <a:srgbClr val="414042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43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Doble</a:t>
                      </a:r>
                      <a:r>
                        <a:rPr sz="750" b="1" spc="6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pared</a:t>
                      </a:r>
                      <a:r>
                        <a:rPr sz="750" b="1" spc="6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sellada</a:t>
                      </a:r>
                      <a:r>
                        <a:rPr sz="750" b="1" spc="6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al</a:t>
                      </a:r>
                      <a:r>
                        <a:rPr sz="750" b="1" spc="6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vacío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47625" marB="0"/>
                </a:tc>
                <a:tc>
                  <a:txBody>
                    <a:bodyPr/>
                    <a:lstStyle/>
                    <a:p>
                      <a:pPr marR="445770" algn="ctr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720</a:t>
                      </a:r>
                      <a:r>
                        <a:rPr sz="750" b="1" spc="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ml.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482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4" name="object 64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974" y="5555249"/>
            <a:ext cx="79578" cy="11441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834" y="5555249"/>
            <a:ext cx="79578" cy="11441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297" y="5555249"/>
            <a:ext cx="79578" cy="11441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511" y="5555249"/>
            <a:ext cx="79578" cy="11441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558800" y="4920365"/>
            <a:ext cx="1124585" cy="571500"/>
            <a:chOff x="558800" y="4920365"/>
            <a:chExt cx="1124585" cy="571500"/>
          </a:xfrm>
        </p:grpSpPr>
        <p:pic>
          <p:nvPicPr>
            <p:cNvPr id="69" name="object 69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4920365"/>
              <a:ext cx="194185" cy="57149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0" name="object 70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6658" y="4920365"/>
              <a:ext cx="194185" cy="571499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3872" y="4920365"/>
              <a:ext cx="194686" cy="57149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1085" y="4920365"/>
              <a:ext cx="194686" cy="571499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88944" y="4920365"/>
              <a:ext cx="194173" cy="571495"/>
            </a:xfrm>
            <a:prstGeom prst="rect">
              <a:avLst/>
            </a:prstGeom>
          </p:spPr>
        </p:pic>
      </p:grpSp>
      <p:pic>
        <p:nvPicPr>
          <p:cNvPr id="74" name="object 74"/>
          <p:cNvPicPr/>
          <p:nvPr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6119" y="5555249"/>
            <a:ext cx="79578" cy="114410"/>
          </a:xfrm>
          <a:prstGeom prst="rect">
            <a:avLst/>
          </a:prstGeom>
        </p:spPr>
      </p:pic>
      <p:sp>
        <p:nvSpPr>
          <p:cNvPr id="75" name="object 75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6" name="object 76"/>
          <p:cNvPicPr/>
          <p:nvPr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558808" y="1365164"/>
            <a:ext cx="140970" cy="319405"/>
            <a:chOff x="558808" y="1365164"/>
            <a:chExt cx="140970" cy="319405"/>
          </a:xfrm>
        </p:grpSpPr>
        <p:pic>
          <p:nvPicPr>
            <p:cNvPr id="78" name="object 78"/>
            <p:cNvPicPr/>
            <p:nvPr/>
          </p:nvPicPr>
          <p:blipFill>
            <a:blip r:embed="rId5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8" y="1543798"/>
              <a:ext cx="140291" cy="140335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5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12" y="1365164"/>
              <a:ext cx="140538" cy="140525"/>
            </a:xfrm>
            <a:prstGeom prst="rect">
              <a:avLst/>
            </a:prstGeom>
          </p:spPr>
        </p:pic>
      </p:grpSp>
      <p:pic>
        <p:nvPicPr>
          <p:cNvPr id="80" name="object 80"/>
          <p:cNvPicPr/>
          <p:nvPr/>
        </p:nvPicPr>
        <p:blipFill>
          <a:blip r:embed="rId5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7351" y="1365261"/>
            <a:ext cx="140291" cy="140335"/>
          </a:xfrm>
          <a:prstGeom prst="rect">
            <a:avLst/>
          </a:prstGeom>
        </p:spPr>
      </p:pic>
      <p:sp>
        <p:nvSpPr>
          <p:cNvPr id="81" name="object 81"/>
          <p:cNvSpPr/>
          <p:nvPr/>
        </p:nvSpPr>
        <p:spPr>
          <a:xfrm>
            <a:off x="1911151" y="136545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045243" y="5940628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558800" y="1968505"/>
            <a:ext cx="1906905" cy="2784475"/>
            <a:chOff x="558800" y="1968505"/>
            <a:chExt cx="1906905" cy="2784475"/>
          </a:xfrm>
        </p:grpSpPr>
        <p:pic>
          <p:nvPicPr>
            <p:cNvPr id="84" name="object 84"/>
            <p:cNvPicPr/>
            <p:nvPr/>
          </p:nvPicPr>
          <p:blipFill>
            <a:blip r:embed="rId5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2212428"/>
              <a:ext cx="1906676" cy="2539999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1522190" y="1968505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5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2183" y="1968512"/>
              <a:ext cx="669805" cy="939787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5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5856" y="2136609"/>
              <a:ext cx="496125" cy="1062516"/>
            </a:xfrm>
            <a:prstGeom prst="rect">
              <a:avLst/>
            </a:prstGeom>
          </p:spPr>
        </p:pic>
      </p:grpSp>
      <p:sp>
        <p:nvSpPr>
          <p:cNvPr id="88" name="object 88"/>
          <p:cNvSpPr txBox="1"/>
          <p:nvPr/>
        </p:nvSpPr>
        <p:spPr>
          <a:xfrm>
            <a:off x="546100" y="5899353"/>
            <a:ext cx="13811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89" name="object 89"/>
          <p:cNvPicPr/>
          <p:nvPr/>
        </p:nvPicPr>
        <p:blipFill>
          <a:blip r:embed="rId5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372" y="6565088"/>
            <a:ext cx="153732" cy="190497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6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04" y="6565376"/>
            <a:ext cx="187474" cy="190216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6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6565193"/>
            <a:ext cx="176065" cy="190401"/>
          </a:xfrm>
          <a:prstGeom prst="rect">
            <a:avLst/>
          </a:prstGeom>
        </p:spPr>
      </p:pic>
      <p:sp>
        <p:nvSpPr>
          <p:cNvPr id="92" name="object 92"/>
          <p:cNvSpPr/>
          <p:nvPr/>
        </p:nvSpPr>
        <p:spPr>
          <a:xfrm>
            <a:off x="2797301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7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8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9" y="246913"/>
                </a:lnTo>
                <a:lnTo>
                  <a:pt x="422656" y="246913"/>
                </a:lnTo>
                <a:lnTo>
                  <a:pt x="422656" y="222135"/>
                </a:lnTo>
                <a:lnTo>
                  <a:pt x="429641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1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3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4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7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51" y="38061"/>
                </a:lnTo>
                <a:lnTo>
                  <a:pt x="291465" y="37922"/>
                </a:lnTo>
                <a:lnTo>
                  <a:pt x="294767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59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3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8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95" name="object 9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96" name="Imagen 95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5556" y="3603570"/>
            <a:ext cx="891089" cy="180000"/>
          </a:xfrm>
          <a:prstGeom prst="rect">
            <a:avLst/>
          </a:prstGeom>
        </p:spPr>
      </p:pic>
      <p:pic>
        <p:nvPicPr>
          <p:cNvPr id="97" name="Imagen 96"/>
          <p:cNvPicPr>
            <a:picLocks noChangeAspect="1"/>
          </p:cNvPicPr>
          <p:nvPr/>
        </p:nvPicPr>
        <p:blipFill>
          <a:blip r:embed="rId63" cstate="print">
            <a:extLst>
              <a:ext uri="{BEBA8EAE-BF5A-486C-A8C5-ECC9F3942E4B}">
                <a14:imgProps xmlns:a14="http://schemas.microsoft.com/office/drawing/2010/main">
                  <a14:imgLayer r:embed="rId6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2031" y="3467540"/>
            <a:ext cx="771429" cy="180000"/>
          </a:xfrm>
          <a:prstGeom prst="rect">
            <a:avLst/>
          </a:prstGeom>
        </p:spPr>
      </p:pic>
      <p:pic>
        <p:nvPicPr>
          <p:cNvPr id="98" name="Imagen 97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21" y="2117744"/>
            <a:ext cx="371954" cy="22235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5884" y="5318306"/>
            <a:ext cx="79578" cy="1144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5757" y="4682625"/>
            <a:ext cx="160085" cy="571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0782" y="5318306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657" y="4682625"/>
            <a:ext cx="160085" cy="571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3610" y="5318306"/>
            <a:ext cx="79578" cy="1144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488" y="4682629"/>
            <a:ext cx="160070" cy="57149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7953" y="5318306"/>
            <a:ext cx="79578" cy="1144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7829" y="4682625"/>
            <a:ext cx="160085" cy="571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710" y="5318306"/>
            <a:ext cx="79578" cy="1144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8586" y="4682625"/>
            <a:ext cx="160085" cy="5715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024" y="5318306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00" y="4682629"/>
            <a:ext cx="160075" cy="57149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4369" y="5318306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243" y="4682625"/>
            <a:ext cx="160085" cy="5715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196" y="5318306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072" y="4682625"/>
            <a:ext cx="160085" cy="5715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124" y="5318306"/>
            <a:ext cx="79578" cy="11441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000" y="4682629"/>
            <a:ext cx="160072" cy="57149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538" y="5318306"/>
            <a:ext cx="79578" cy="11441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414" y="4682625"/>
            <a:ext cx="160085" cy="5715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97" y="5318306"/>
            <a:ext cx="79578" cy="11441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171" y="4682625"/>
            <a:ext cx="160085" cy="571500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4119900" y="1762080"/>
            <a:ext cx="2011045" cy="2630805"/>
            <a:chOff x="4119900" y="1762080"/>
            <a:chExt cx="2011045" cy="2630805"/>
          </a:xfrm>
        </p:grpSpPr>
        <p:pic>
          <p:nvPicPr>
            <p:cNvPr id="25" name="object 2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97094" y="2491613"/>
              <a:ext cx="952512" cy="95251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8694" y="2256902"/>
              <a:ext cx="932205" cy="14218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19900" y="1762080"/>
              <a:ext cx="1332895" cy="263044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886" y="6484709"/>
            <a:ext cx="140126" cy="17363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007" y="6483823"/>
            <a:ext cx="173156" cy="17567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6476834"/>
            <a:ext cx="174244" cy="18896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321" y="6485572"/>
            <a:ext cx="703806" cy="171450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1272604" y="6437939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45400" y="5772468"/>
            <a:ext cx="155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(botella)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(tapa)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cristalino.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176307" y="5813743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399" y="6253618"/>
            <a:ext cx="101600" cy="1016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2306479" y="6083669"/>
            <a:ext cx="115570" cy="588645"/>
            <a:chOff x="2306479" y="6083669"/>
            <a:chExt cx="115570" cy="588645"/>
          </a:xfrm>
        </p:grpSpPr>
        <p:pic>
          <p:nvPicPr>
            <p:cNvPr id="37" name="object 3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6482" y="6403879"/>
              <a:ext cx="115167" cy="1165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6479" y="6243484"/>
              <a:ext cx="114682" cy="1219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6485" y="6558553"/>
              <a:ext cx="115379" cy="11339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6481" y="6083669"/>
              <a:ext cx="92595" cy="121665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936" y="6093702"/>
            <a:ext cx="101600" cy="1016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5425" y="5937567"/>
            <a:ext cx="108000" cy="108000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2293782" y="5772468"/>
            <a:ext cx="1193800" cy="92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-22225">
              <a:lnSpc>
                <a:spcPct val="114399"/>
              </a:lnSpc>
              <a:spcBef>
                <a:spcPts val="11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686" y="6484689"/>
            <a:ext cx="140126" cy="17363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807" y="6483802"/>
            <a:ext cx="173156" cy="17567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00" y="6476813"/>
            <a:ext cx="174244" cy="188964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4122" y="6485551"/>
            <a:ext cx="703806" cy="171450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4834404" y="6437939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700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107200" y="5772448"/>
            <a:ext cx="155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(botella)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(tapa)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cristalino.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738107" y="5813723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200" y="6253596"/>
            <a:ext cx="101600" cy="101600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5868281" y="6083649"/>
            <a:ext cx="115570" cy="588645"/>
            <a:chOff x="5868281" y="6083649"/>
            <a:chExt cx="115570" cy="588645"/>
          </a:xfrm>
        </p:grpSpPr>
        <p:pic>
          <p:nvPicPr>
            <p:cNvPr id="53" name="object 53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283" y="6403859"/>
              <a:ext cx="115166" cy="11657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281" y="6243463"/>
              <a:ext cx="114682" cy="12191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288" y="6558532"/>
              <a:ext cx="115379" cy="11338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281" y="6083649"/>
              <a:ext cx="92595" cy="121664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4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735" y="6093682"/>
            <a:ext cx="101600" cy="10160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25" y="5937547"/>
            <a:ext cx="108000" cy="108000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5855582" y="5772448"/>
            <a:ext cx="1193800" cy="92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-22225">
              <a:lnSpc>
                <a:spcPct val="114399"/>
              </a:lnSpc>
              <a:spcBef>
                <a:spcPts val="11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4082" y="5318326"/>
            <a:ext cx="79578" cy="11441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3961" y="4682655"/>
            <a:ext cx="160070" cy="57149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8981" y="5318326"/>
            <a:ext cx="79578" cy="11441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864" y="4682655"/>
            <a:ext cx="160078" cy="57149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810" y="5318326"/>
            <a:ext cx="79578" cy="11441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685" y="4682655"/>
            <a:ext cx="160082" cy="57149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153" y="5318326"/>
            <a:ext cx="79578" cy="11441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031" y="4682655"/>
            <a:ext cx="160082" cy="571490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6910" y="5318326"/>
            <a:ext cx="79578" cy="11441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5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785" y="4682655"/>
            <a:ext cx="160079" cy="57149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5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224" y="5318326"/>
            <a:ext cx="79578" cy="11441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5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1" y="4682655"/>
            <a:ext cx="160083" cy="57149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2568" y="5318326"/>
            <a:ext cx="79578" cy="11441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5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2448" y="4682655"/>
            <a:ext cx="160080" cy="57149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96" y="5318326"/>
            <a:ext cx="79578" cy="11441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271" y="4682655"/>
            <a:ext cx="160080" cy="57149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3325" y="5318326"/>
            <a:ext cx="79578" cy="114410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5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200" y="4682655"/>
            <a:ext cx="160081" cy="571490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6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38" y="5318326"/>
            <a:ext cx="79578" cy="114410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6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9615" y="4682655"/>
            <a:ext cx="160070" cy="571490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0496" y="5318326"/>
            <a:ext cx="79578" cy="114410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6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371" y="4682655"/>
            <a:ext cx="160077" cy="571490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558101" y="1762080"/>
            <a:ext cx="1929764" cy="2630805"/>
            <a:chOff x="558101" y="1762080"/>
            <a:chExt cx="1929764" cy="2630805"/>
          </a:xfrm>
        </p:grpSpPr>
        <p:pic>
          <p:nvPicPr>
            <p:cNvPr id="83" name="object 83"/>
            <p:cNvPicPr/>
            <p:nvPr/>
          </p:nvPicPr>
          <p:blipFill>
            <a:blip r:embed="rId6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5300" y="2491613"/>
              <a:ext cx="952500" cy="95251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1" y="1762080"/>
              <a:ext cx="1332902" cy="263048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5302" y="2250313"/>
              <a:ext cx="952487" cy="1435100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87" name="object 87"/>
            <p:cNvPicPr/>
            <p:nvPr/>
          </p:nvPicPr>
          <p:blipFill>
            <a:blip r:embed="rId6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45400" y="819056"/>
            <a:ext cx="206502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Andina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White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T719-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T720W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0" name="object 90"/>
          <p:cNvPicPr/>
          <p:nvPr/>
        </p:nvPicPr>
        <p:blipFill>
          <a:blip r:embed="rId6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1365959"/>
            <a:ext cx="138264" cy="138264"/>
          </a:xfrm>
          <a:prstGeom prst="rect">
            <a:avLst/>
          </a:prstGeom>
        </p:spPr>
      </p:pic>
      <p:sp>
        <p:nvSpPr>
          <p:cNvPr id="91" name="object 91"/>
          <p:cNvSpPr txBox="1"/>
          <p:nvPr/>
        </p:nvSpPr>
        <p:spPr>
          <a:xfrm>
            <a:off x="4107200" y="819056"/>
            <a:ext cx="196405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Andina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Frost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T719-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T720F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2" name="object 92"/>
          <p:cNvPicPr/>
          <p:nvPr/>
        </p:nvPicPr>
        <p:blipFill>
          <a:blip r:embed="rId6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00" y="1365959"/>
            <a:ext cx="138264" cy="138264"/>
          </a:xfrm>
          <a:prstGeom prst="rect">
            <a:avLst/>
          </a:prstGeom>
        </p:spPr>
      </p:pic>
      <p:sp>
        <p:nvSpPr>
          <p:cNvPr id="93" name="object 9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95" name="object 9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96" name="Imagen 95"/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8155" y="3248724"/>
            <a:ext cx="765713" cy="180000"/>
          </a:xfrm>
          <a:prstGeom prst="rect">
            <a:avLst/>
          </a:prstGeom>
        </p:spPr>
      </p:pic>
      <p:pic>
        <p:nvPicPr>
          <p:cNvPr id="97" name="Imagen 96"/>
          <p:cNvPicPr>
            <a:picLocks noChangeAspect="1"/>
          </p:cNvPicPr>
          <p:nvPr/>
        </p:nvPicPr>
        <p:blipFill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86603" y="3209790"/>
            <a:ext cx="882856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4782" y="5318306"/>
            <a:ext cx="79578" cy="1144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657" y="4682625"/>
            <a:ext cx="160085" cy="571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82" y="5318306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9557" y="4682625"/>
            <a:ext cx="160085" cy="5715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10" y="5318306"/>
            <a:ext cx="79578" cy="1144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85" y="4682625"/>
            <a:ext cx="160085" cy="5715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853" y="5318306"/>
            <a:ext cx="79578" cy="1144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728" y="4682625"/>
            <a:ext cx="160085" cy="571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7610" y="5318306"/>
            <a:ext cx="79578" cy="1144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7485" y="4682625"/>
            <a:ext cx="160085" cy="5715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24" y="5318306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682625"/>
            <a:ext cx="160085" cy="5715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3267" y="5318306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3142" y="4682625"/>
            <a:ext cx="160085" cy="5715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096" y="5318306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71" y="4682625"/>
            <a:ext cx="160085" cy="5715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4025" y="5318306"/>
            <a:ext cx="79578" cy="11441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900" y="4682625"/>
            <a:ext cx="160085" cy="5715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0439" y="5318306"/>
            <a:ext cx="79578" cy="11441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0314" y="4682629"/>
            <a:ext cx="160069" cy="57149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197" y="5318306"/>
            <a:ext cx="79578" cy="11441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076" y="4682629"/>
            <a:ext cx="160070" cy="571496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560278" y="1762080"/>
            <a:ext cx="2010410" cy="2630805"/>
            <a:chOff x="560278" y="1762080"/>
            <a:chExt cx="2010410" cy="2630805"/>
          </a:xfrm>
        </p:grpSpPr>
        <p:pic>
          <p:nvPicPr>
            <p:cNvPr id="25" name="object 2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6700" y="2491587"/>
              <a:ext cx="952500" cy="95250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8300" y="2256902"/>
              <a:ext cx="932199" cy="14218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278" y="1762080"/>
              <a:ext cx="1331347" cy="263044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203" y="6484132"/>
            <a:ext cx="140126" cy="17363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2324" y="6483245"/>
            <a:ext cx="173156" cy="17567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0417" y="6476255"/>
            <a:ext cx="174244" cy="18896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4638" y="6484993"/>
            <a:ext cx="703807" cy="171450"/>
          </a:xfrm>
          <a:prstGeom prst="rect">
            <a:avLst/>
          </a:prstGeom>
        </p:spPr>
      </p:pic>
      <p:sp>
        <p:nvSpPr>
          <p:cNvPr id="32" name="object 32"/>
          <p:cNvSpPr/>
          <p:nvPr/>
        </p:nvSpPr>
        <p:spPr>
          <a:xfrm>
            <a:off x="4834921" y="6437345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07717" y="5771889"/>
            <a:ext cx="155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(botella)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(tapa)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cristalino.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738624" y="5813164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4716" y="6253039"/>
            <a:ext cx="101600" cy="1016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5868796" y="6083091"/>
            <a:ext cx="115570" cy="588645"/>
            <a:chOff x="5868796" y="6083091"/>
            <a:chExt cx="115570" cy="588645"/>
          </a:xfrm>
        </p:grpSpPr>
        <p:pic>
          <p:nvPicPr>
            <p:cNvPr id="37" name="object 3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799" y="6403300"/>
              <a:ext cx="115167" cy="1165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796" y="6242905"/>
              <a:ext cx="114682" cy="1219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796" y="6557974"/>
              <a:ext cx="115379" cy="11338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798" y="6083091"/>
              <a:ext cx="92595" cy="121664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4252" y="6093123"/>
            <a:ext cx="101600" cy="1016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742" y="5936989"/>
            <a:ext cx="108000" cy="108000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5856099" y="5771889"/>
            <a:ext cx="1193800" cy="92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-22225">
              <a:lnSpc>
                <a:spcPct val="114399"/>
              </a:lnSpc>
              <a:spcBef>
                <a:spcPts val="11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85" y="6484132"/>
            <a:ext cx="140126" cy="17363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707" y="6483245"/>
            <a:ext cx="173156" cy="17567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6476255"/>
            <a:ext cx="174244" cy="18896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021" y="6484993"/>
            <a:ext cx="703807" cy="171450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1273304" y="6437345"/>
            <a:ext cx="0" cy="266700"/>
          </a:xfrm>
          <a:custGeom>
            <a:avLst/>
            <a:gdLst/>
            <a:ahLst/>
            <a:cxnLst/>
            <a:rect l="l" t="t" r="r" b="b"/>
            <a:pathLst>
              <a:path h="266700">
                <a:moveTo>
                  <a:pt x="0" y="0"/>
                </a:moveTo>
                <a:lnTo>
                  <a:pt x="0" y="266699"/>
                </a:lnTo>
              </a:path>
            </a:pathLst>
          </a:custGeom>
          <a:ln w="127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546100" y="5771889"/>
            <a:ext cx="155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(botella)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15g.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(tapa)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PET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cristalino.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177007" y="5813164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" name="object 51"/>
          <p:cNvPicPr/>
          <p:nvPr/>
        </p:nvPicPr>
        <p:blipFill>
          <a:blip r:embed="rId4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3099" y="6253039"/>
            <a:ext cx="101600" cy="101600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2307179" y="6083091"/>
            <a:ext cx="115570" cy="588645"/>
            <a:chOff x="2307179" y="6083091"/>
            <a:chExt cx="115570" cy="588645"/>
          </a:xfrm>
        </p:grpSpPr>
        <p:pic>
          <p:nvPicPr>
            <p:cNvPr id="53" name="object 53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7182" y="6403300"/>
              <a:ext cx="115167" cy="11657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7179" y="6242905"/>
              <a:ext cx="114682" cy="12191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7183" y="6557974"/>
              <a:ext cx="115379" cy="11338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7180" y="6083091"/>
              <a:ext cx="92595" cy="121664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636" y="6093123"/>
            <a:ext cx="101600" cy="101600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6125" y="5936989"/>
            <a:ext cx="108000" cy="108000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2294482" y="5771889"/>
            <a:ext cx="1193800" cy="923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-22225">
              <a:lnSpc>
                <a:spcPct val="114399"/>
              </a:lnSpc>
              <a:spcBef>
                <a:spcPts val="11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6398" y="5317747"/>
            <a:ext cx="79578" cy="114410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274" y="4682070"/>
            <a:ext cx="160083" cy="5715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1299" y="5317747"/>
            <a:ext cx="79578" cy="11441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1176" y="4682070"/>
            <a:ext cx="160083" cy="57150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126" y="5317747"/>
            <a:ext cx="79578" cy="11441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009" y="4682070"/>
            <a:ext cx="160070" cy="57150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8469" y="5317747"/>
            <a:ext cx="79578" cy="11441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345" y="4682070"/>
            <a:ext cx="160081" cy="571500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9227" y="5317747"/>
            <a:ext cx="79578" cy="11441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5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106" y="4682070"/>
            <a:ext cx="160081" cy="571500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541" y="5317747"/>
            <a:ext cx="79578" cy="114410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5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0416" y="4682070"/>
            <a:ext cx="160080" cy="57150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5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4884" y="5317747"/>
            <a:ext cx="79578" cy="11441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5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760" y="4682070"/>
            <a:ext cx="160083" cy="5715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7712" y="5317747"/>
            <a:ext cx="79578" cy="11441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5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7593" y="4682070"/>
            <a:ext cx="160081" cy="57150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641" y="5317747"/>
            <a:ext cx="79578" cy="114410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5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5523" y="4682070"/>
            <a:ext cx="160070" cy="571500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056" y="5317747"/>
            <a:ext cx="79578" cy="114410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6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1930" y="4682070"/>
            <a:ext cx="160079" cy="571500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813" y="5317747"/>
            <a:ext cx="79578" cy="114410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6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690" y="4682070"/>
            <a:ext cx="160083" cy="571500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4121124" y="1762086"/>
            <a:ext cx="1929764" cy="2629535"/>
            <a:chOff x="4121124" y="1762086"/>
            <a:chExt cx="1929764" cy="2629535"/>
          </a:xfrm>
        </p:grpSpPr>
        <p:pic>
          <p:nvPicPr>
            <p:cNvPr id="83" name="object 83"/>
            <p:cNvPicPr/>
            <p:nvPr/>
          </p:nvPicPr>
          <p:blipFill>
            <a:blip r:embed="rId6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98313" y="2491041"/>
              <a:ext cx="952503" cy="95251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1124" y="1762086"/>
              <a:ext cx="1332895" cy="262932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4813" y="2159732"/>
              <a:ext cx="1016000" cy="1522721"/>
            </a:xfrm>
            <a:prstGeom prst="rect">
              <a:avLst/>
            </a:prstGeom>
          </p:spPr>
        </p:pic>
      </p:grpSp>
      <p:grpSp>
        <p:nvGrpSpPr>
          <p:cNvPr id="86" name="object 86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87" name="object 87"/>
            <p:cNvPicPr/>
            <p:nvPr/>
          </p:nvPicPr>
          <p:blipFill>
            <a:blip r:embed="rId6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46100" y="819056"/>
            <a:ext cx="2069464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Andina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Black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T719-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T720K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0" name="object 90"/>
          <p:cNvPicPr/>
          <p:nvPr/>
        </p:nvPicPr>
        <p:blipFill>
          <a:blip r:embed="rId6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1365959"/>
            <a:ext cx="138264" cy="138264"/>
          </a:xfrm>
          <a:prstGeom prst="rect">
            <a:avLst/>
          </a:prstGeom>
        </p:spPr>
      </p:pic>
      <p:sp>
        <p:nvSpPr>
          <p:cNvPr id="91" name="object 91"/>
          <p:cNvSpPr txBox="1"/>
          <p:nvPr/>
        </p:nvSpPr>
        <p:spPr>
          <a:xfrm>
            <a:off x="4107717" y="819056"/>
            <a:ext cx="2443480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Andina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Full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Black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T719K-</a:t>
            </a: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T720K</a:t>
            </a:r>
            <a:endParaRPr sz="140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  <a:spcBef>
                <a:spcPts val="79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750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92" name="object 92"/>
          <p:cNvPicPr/>
          <p:nvPr/>
        </p:nvPicPr>
        <p:blipFill>
          <a:blip r:embed="rId6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900" y="1365959"/>
            <a:ext cx="138264" cy="138264"/>
          </a:xfrm>
          <a:prstGeom prst="rect">
            <a:avLst/>
          </a:prstGeom>
        </p:spPr>
      </p:pic>
      <p:sp>
        <p:nvSpPr>
          <p:cNvPr id="93" name="object 9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19</a:t>
            </a:fld>
            <a:endParaRPr spc="-25" dirty="0"/>
          </a:p>
        </p:txBody>
      </p:sp>
      <p:sp>
        <p:nvSpPr>
          <p:cNvPr id="95" name="object 9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96" name="Imagen 95"/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7739" y="3181596"/>
            <a:ext cx="882856" cy="180000"/>
          </a:xfrm>
          <a:prstGeom prst="rect">
            <a:avLst/>
          </a:prstGeom>
        </p:spPr>
      </p:pic>
      <p:pic>
        <p:nvPicPr>
          <p:cNvPr id="97" name="Imagen 96"/>
          <p:cNvPicPr>
            <a:picLocks noChangeAspect="1"/>
          </p:cNvPicPr>
          <p:nvPr/>
        </p:nvPicPr>
        <p:blipFill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079393" y="3225047"/>
            <a:ext cx="882223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59" y="2269686"/>
            <a:ext cx="3979639" cy="281758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57200" y="5494026"/>
            <a:ext cx="9613900" cy="1411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993201" y="1419225"/>
            <a:ext cx="6705600" cy="6041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0" y="9525"/>
            <a:ext cx="10693400" cy="1276350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20"/>
              </a:spcBef>
            </a:pPr>
            <a:r>
              <a:rPr sz="4800" b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Poppins" panose="00000500000000000000" pitchFamily="2" charset="0"/>
              </a:rPr>
              <a:t>Instructivo</a:t>
            </a:r>
          </a:p>
          <a:p>
            <a:pPr algn="ctr">
              <a:lnSpc>
                <a:spcPct val="100000"/>
              </a:lnSpc>
              <a:spcBef>
                <a:spcPts val="580"/>
              </a:spcBef>
            </a:pPr>
            <a:r>
              <a:rPr sz="1900" b="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3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instructivo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uso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interno.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</a:t>
            </a:r>
            <a:r>
              <a:rPr lang="es-AR" sz="1900" b="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AR" sz="1900" i="1" spc="-2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sz="1900" b="0" i="1" spc="-85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diapositiva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antes</a:t>
            </a:r>
            <a:r>
              <a:rPr sz="1900" b="0" i="1" spc="-85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900" b="0" i="1" spc="-8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900" b="0" i="1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compartir.</a:t>
            </a:r>
            <a:endParaRPr sz="1900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4294967295"/>
          </p:nvPr>
        </p:nvSpPr>
        <p:spPr>
          <a:xfrm>
            <a:off x="4755972" y="2477298"/>
            <a:ext cx="5562600" cy="254952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APLICAR</a:t>
            </a:r>
            <a:r>
              <a:rPr spc="-4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LOGO:</a:t>
            </a:r>
          </a:p>
          <a:p>
            <a:pPr marL="12700" marR="346075">
              <a:lnSpc>
                <a:spcPct val="100000"/>
              </a:lnSpc>
              <a:spcBef>
                <a:spcPts val="500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Puede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aplicarse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parte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es-AR" b="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superior</a:t>
            </a:r>
            <a:r>
              <a:rPr b="0" spc="-2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portada.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imagen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del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logo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debe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estar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preferentemente</a:t>
            </a:r>
            <a:r>
              <a:rPr b="0" spc="-3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formato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PNG con fondo</a:t>
            </a:r>
            <a:r>
              <a:rPr b="0" spc="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transparente.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Esto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puede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hacerse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</a:t>
            </a:r>
            <a:r>
              <a:rPr b="0" spc="-2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dos</a:t>
            </a:r>
            <a:r>
              <a:rPr b="0" spc="-3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maneras:</a:t>
            </a:r>
          </a:p>
          <a:p>
            <a:pPr marL="239395" marR="5080" indent="-227329">
              <a:lnSpc>
                <a:spcPct val="100000"/>
              </a:lnSpc>
              <a:spcBef>
                <a:spcPts val="500"/>
              </a:spcBef>
              <a:buAutoNum type="arabicPeriod"/>
              <a:tabLst>
                <a:tab pos="241300" algn="l"/>
              </a:tabLst>
            </a:pP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Arrastrando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el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archivo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en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PNG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o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JPG</a:t>
            </a:r>
            <a:r>
              <a:rPr b="0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hacia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la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diapositiva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donde</a:t>
            </a:r>
            <a:r>
              <a:rPr b="0" spc="-45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se</a:t>
            </a:r>
            <a:r>
              <a:rPr b="0" spc="-4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quiere</a:t>
            </a:r>
            <a:r>
              <a:rPr b="0" spc="-4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colocar.</a:t>
            </a:r>
          </a:p>
          <a:p>
            <a:pPr marL="240665" indent="-227965">
              <a:lnSpc>
                <a:spcPct val="100000"/>
              </a:lnSpc>
              <a:spcBef>
                <a:spcPts val="495"/>
              </a:spcBef>
              <a:buAutoNum type="arabicPeriod"/>
              <a:tabLst>
                <a:tab pos="240665" algn="l"/>
              </a:tabLst>
            </a:pP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Desde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el</a:t>
            </a:r>
            <a:r>
              <a:rPr b="0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menú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insertar</a:t>
            </a:r>
            <a:r>
              <a:rPr b="0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---&gt;</a:t>
            </a:r>
            <a:r>
              <a:rPr b="0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b="0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anose="020F0502020204030204" pitchFamily="34" charset="0"/>
              </a:rPr>
              <a:t>imagen.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04301" y="1499704"/>
            <a:ext cx="6883400" cy="37317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80010" rIns="0" bIns="0" rtlCol="0" anchor="ctr">
            <a:spAutoFit/>
          </a:bodyPr>
          <a:lstStyle/>
          <a:p>
            <a:pPr marL="164465" marR="0" lvl="0" indent="0" algn="ctr" defTabSz="914400" eaLnBrk="1" fontAlgn="auto" latinLnBrk="0" hangingPunct="1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900" b="0" i="0" u="none" strike="noStrike" kern="0" cap="none" spc="-4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poder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editar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archivo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primero</a:t>
            </a:r>
            <a:r>
              <a:rPr kumimoji="0" sz="19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deb</a:t>
            </a:r>
            <a:r>
              <a:rPr kumimoji="0" lang="es-AR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900" b="0" i="0" u="none" strike="noStrike" kern="0" cap="none" spc="-4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9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descargarlo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875291" y="2311160"/>
            <a:ext cx="520065" cy="516609"/>
            <a:chOff x="3834517" y="2340085"/>
            <a:chExt cx="520065" cy="516609"/>
          </a:xfrm>
        </p:grpSpPr>
        <p:sp>
          <p:nvSpPr>
            <p:cNvPr id="11" name="Elipse 10"/>
            <p:cNvSpPr/>
            <p:nvPr/>
          </p:nvSpPr>
          <p:spPr>
            <a:xfrm>
              <a:off x="3836245" y="2340085"/>
              <a:ext cx="516609" cy="51660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 txBox="1"/>
            <p:nvPr/>
          </p:nvSpPr>
          <p:spPr>
            <a:xfrm>
              <a:off x="3834517" y="2507339"/>
              <a:ext cx="520065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ctr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1" i="0" u="none" strike="noStrike" kern="0" cap="none" spc="-2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LOGO</a:t>
              </a:r>
              <a:endParaRPr kumimoji="0" sz="11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57200" y="5642126"/>
            <a:ext cx="9918700" cy="1034899"/>
          </a:xfrm>
          <a:prstGeom prst="rect">
            <a:avLst/>
          </a:prstGeom>
          <a:noFill/>
          <a:ln w="12700">
            <a:noFill/>
          </a:ln>
        </p:spPr>
        <p:txBody>
          <a:bodyPr vert="horz" wrap="square" lIns="0" tIns="44450" rIns="0" bIns="0" rtlCol="0" anchor="ctr">
            <a:spAutoFit/>
          </a:bodyPr>
          <a:lstStyle/>
          <a:p>
            <a:pPr marL="26035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IMPORTANTE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7045" marR="342265" lvl="0" indent="-227329" defTabSz="914400" eaLnBrk="1" fontAlgn="auto" latinLnBrk="0" hangingPunct="1">
              <a:lnSpc>
                <a:spcPct val="100000"/>
              </a:lnSpc>
              <a:spcBef>
                <a:spcPts val="4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88950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dese</a:t>
            </a:r>
            <a:r>
              <a:rPr kumimoji="0" lang="es-A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adicionar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portada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propia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tamaño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recomendada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84</a:t>
            </a:r>
            <a:r>
              <a:rPr kumimoji="0" lang="es-AR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px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ancho</a:t>
            </a:r>
            <a:r>
              <a:rPr kumimoji="0" lang="es-AR" sz="1400" b="0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kumimoji="0" sz="14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595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px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alto.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87680" marR="2082164" lvl="0" indent="-22796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88950" algn="l"/>
              </a:tabLst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tiene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fondo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blanco,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ingresa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link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colocarlo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4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transparencia: 	</a:t>
            </a:r>
            <a:r>
              <a:rPr kumimoji="0" sz="1400" b="0" i="0" u="sng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https://studio.creativefabrica.com/background-remover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9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39272" y="2311082"/>
            <a:ext cx="2370455" cy="2511425"/>
            <a:chOff x="4139272" y="2311082"/>
            <a:chExt cx="2370455" cy="251142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2356104"/>
              <a:ext cx="2370390" cy="24659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9445" y="2618369"/>
              <a:ext cx="939810" cy="9398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7631" y="2311082"/>
              <a:ext cx="712774" cy="143496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169257" y="4957440"/>
            <a:ext cx="955675" cy="349885"/>
            <a:chOff x="4169257" y="4957440"/>
            <a:chExt cx="955675" cy="349885"/>
          </a:xfrm>
        </p:grpSpPr>
        <p:pic>
          <p:nvPicPr>
            <p:cNvPr id="7" name="object 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70527" y="4957445"/>
              <a:ext cx="162610" cy="3490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9257" y="4957445"/>
              <a:ext cx="163167" cy="34914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object 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71893" y="4968906"/>
              <a:ext cx="157205" cy="3378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7208" y="4968913"/>
              <a:ext cx="157266" cy="33758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1241" y="4957440"/>
              <a:ext cx="162550" cy="349365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1915" y="5398489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921" y="5398489"/>
            <a:ext cx="79578" cy="1144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582" y="5393189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927" y="5393189"/>
            <a:ext cx="79578" cy="11441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2599" y="5398489"/>
            <a:ext cx="79578" cy="11441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485761" y="5710354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879" y="5834179"/>
            <a:ext cx="108000" cy="10800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5615934" y="5980274"/>
            <a:ext cx="120014" cy="575945"/>
            <a:chOff x="5615934" y="5980274"/>
            <a:chExt cx="120014" cy="575945"/>
          </a:xfrm>
        </p:grpSpPr>
        <p:pic>
          <p:nvPicPr>
            <p:cNvPr id="20" name="object 20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934" y="5980274"/>
              <a:ext cx="118131" cy="11730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935" y="6287820"/>
              <a:ext cx="115167" cy="11657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939" y="6442493"/>
              <a:ext cx="115379" cy="11338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935" y="6135674"/>
              <a:ext cx="119761" cy="113665"/>
            </a:xfrm>
            <a:prstGeom prst="rect">
              <a:avLst/>
            </a:prstGeom>
          </p:spPr>
        </p:pic>
      </p:grpSp>
      <p:pic>
        <p:nvPicPr>
          <p:cNvPr id="24" name="object 24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0003" y="5988127"/>
            <a:ext cx="101600" cy="10160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603236" y="5669079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03530" indent="8890">
              <a:lnSpc>
                <a:spcPct val="113999"/>
              </a:lnSpc>
              <a:spcBef>
                <a:spcPts val="3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65735" marR="379730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0482" y="6141708"/>
            <a:ext cx="101600" cy="10160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4126566" y="5669079"/>
            <a:ext cx="1236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8,8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18,8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2069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poliestireno.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839" y="6595256"/>
            <a:ext cx="153732" cy="19049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570" y="6595542"/>
            <a:ext cx="187473" cy="19021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6595360"/>
            <a:ext cx="176065" cy="190401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2" name="object 32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2059875" y="5710354"/>
            <a:ext cx="0" cy="899160"/>
          </a:xfrm>
          <a:custGeom>
            <a:avLst/>
            <a:gdLst/>
            <a:ahLst/>
            <a:cxnLst/>
            <a:rect l="l" t="t" r="r" b="b"/>
            <a:pathLst>
              <a:path h="899159">
                <a:moveTo>
                  <a:pt x="0" y="0"/>
                </a:moveTo>
                <a:lnTo>
                  <a:pt x="0" y="8989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35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993" y="5834179"/>
            <a:ext cx="108000" cy="10800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116" y="5988127"/>
            <a:ext cx="101600" cy="1016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2190047" y="5980274"/>
            <a:ext cx="118745" cy="277495"/>
            <a:chOff x="2190047" y="5980274"/>
            <a:chExt cx="118745" cy="277495"/>
          </a:xfrm>
        </p:grpSpPr>
        <p:pic>
          <p:nvPicPr>
            <p:cNvPr id="38" name="object 3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0048" y="5980274"/>
              <a:ext cx="118131" cy="11730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0047" y="6135723"/>
              <a:ext cx="114682" cy="121914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565150" y="2265505"/>
            <a:ext cx="3176905" cy="2640965"/>
            <a:chOff x="565150" y="2265505"/>
            <a:chExt cx="3176905" cy="2640965"/>
          </a:xfrm>
        </p:grpSpPr>
        <p:sp>
          <p:nvSpPr>
            <p:cNvPr id="41" name="object 41"/>
            <p:cNvSpPr/>
            <p:nvPr/>
          </p:nvSpPr>
          <p:spPr>
            <a:xfrm>
              <a:off x="565150" y="3522256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38046" y="2265505"/>
              <a:ext cx="1650709" cy="2640499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49585" y="2622163"/>
              <a:ext cx="939802" cy="93980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80601" y="2369921"/>
              <a:ext cx="960877" cy="1317287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2177350" y="5669079"/>
            <a:ext cx="1193800" cy="608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3175">
              <a:lnSpc>
                <a:spcPts val="1260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46145" y="5669022"/>
            <a:ext cx="13925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8,8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372" y="6471718"/>
            <a:ext cx="153732" cy="190496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04" y="6472004"/>
            <a:ext cx="187474" cy="19021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6471823"/>
            <a:ext cx="176065" cy="190399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081" y="1365162"/>
            <a:ext cx="140291" cy="140335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185988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object 52"/>
          <p:cNvGrpSpPr/>
          <p:nvPr/>
        </p:nvGrpSpPr>
        <p:grpSpPr>
          <a:xfrm>
            <a:off x="558808" y="1365164"/>
            <a:ext cx="140970" cy="319405"/>
            <a:chOff x="558808" y="1365164"/>
            <a:chExt cx="140970" cy="319405"/>
          </a:xfrm>
        </p:grpSpPr>
        <p:pic>
          <p:nvPicPr>
            <p:cNvPr id="53" name="object 53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12" y="1365164"/>
              <a:ext cx="140538" cy="140525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8" y="1543798"/>
              <a:ext cx="140291" cy="140335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546100" y="819056"/>
            <a:ext cx="243967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Siri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T685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600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6" name="object 56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668" y="1544826"/>
            <a:ext cx="138264" cy="138264"/>
          </a:xfrm>
          <a:prstGeom prst="rect">
            <a:avLst/>
          </a:prstGeom>
        </p:spPr>
      </p:pic>
      <p:sp>
        <p:nvSpPr>
          <p:cNvPr id="57" name="object 57"/>
          <p:cNvSpPr/>
          <p:nvPr/>
        </p:nvSpPr>
        <p:spPr>
          <a:xfrm>
            <a:off x="2185476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549" y="1365162"/>
            <a:ext cx="140291" cy="140335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5440349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4139274" y="1365164"/>
            <a:ext cx="140970" cy="319405"/>
            <a:chOff x="4139274" y="1365164"/>
            <a:chExt cx="140970" cy="319405"/>
          </a:xfrm>
        </p:grpSpPr>
        <p:pic>
          <p:nvPicPr>
            <p:cNvPr id="61" name="object 61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9" y="1365164"/>
              <a:ext cx="140538" cy="140525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4" y="1543798"/>
              <a:ext cx="140291" cy="140335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4126566" y="819056"/>
            <a:ext cx="2439670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Torch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T733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200"/>
              </a:lnSpc>
              <a:spcBef>
                <a:spcPts val="285"/>
              </a:spcBef>
              <a:tabLst>
                <a:tab pos="1552575" algn="l"/>
                <a:tab pos="187833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600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4" name="object 64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2134" y="1544826"/>
            <a:ext cx="138264" cy="138264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5765943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7" name="object 6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  <p:sp>
        <p:nvSpPr>
          <p:cNvPr id="68" name="object 6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9" name="Imagen 68"/>
          <p:cNvPicPr>
            <a:picLocks noChangeAspect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16" y="2778777"/>
            <a:ext cx="409149" cy="304815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092" y="2967575"/>
            <a:ext cx="409149" cy="3048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1" y="2211266"/>
            <a:ext cx="1378964" cy="237228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154323" y="2460129"/>
            <a:ext cx="2425065" cy="2123440"/>
            <a:chOff x="4154323" y="2460129"/>
            <a:chExt cx="2425065" cy="2123440"/>
          </a:xfrm>
        </p:grpSpPr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54323" y="2460129"/>
              <a:ext cx="2223754" cy="2123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9366" y="2600091"/>
              <a:ext cx="939799" cy="9398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6871" y="2560676"/>
              <a:ext cx="622295" cy="101862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55000" y="819056"/>
            <a:ext cx="127698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térmico Lungo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T785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26566" y="819056"/>
            <a:ext cx="21755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 Mug-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Bar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T657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473" y="4791037"/>
            <a:ext cx="292913" cy="57114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253" y="5420462"/>
            <a:ext cx="79578" cy="11441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824" y="4790935"/>
            <a:ext cx="295204" cy="5714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object 12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473" y="5425762"/>
            <a:ext cx="79578" cy="11441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593" y="4790947"/>
            <a:ext cx="310711" cy="57111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9128" y="5425762"/>
            <a:ext cx="79578" cy="11441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367" y="4790973"/>
            <a:ext cx="305142" cy="57127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013" y="5425762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617" y="4790880"/>
            <a:ext cx="316482" cy="5714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397" y="4790880"/>
            <a:ext cx="316482" cy="5714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2756" y="5420462"/>
            <a:ext cx="79578" cy="11441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941" y="5425762"/>
            <a:ext cx="79578" cy="11441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1208" y="4790880"/>
            <a:ext cx="316610" cy="5714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object 22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9570" y="5425762"/>
            <a:ext cx="79578" cy="114410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1789262" y="5733205"/>
            <a:ext cx="0" cy="1358265"/>
          </a:xfrm>
          <a:custGeom>
            <a:avLst/>
            <a:gdLst/>
            <a:ahLst/>
            <a:cxnLst/>
            <a:rect l="l" t="t" r="r" b="b"/>
            <a:pathLst>
              <a:path h="1358265">
                <a:moveTo>
                  <a:pt x="0" y="0"/>
                </a:moveTo>
                <a:lnTo>
                  <a:pt x="0" y="13579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46100" y="5691930"/>
            <a:ext cx="11245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polipropileno,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673" y="6906049"/>
            <a:ext cx="153732" cy="19049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404" y="6906335"/>
            <a:ext cx="187473" cy="19021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6906154"/>
            <a:ext cx="176065" cy="190399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5396376" y="5733205"/>
            <a:ext cx="0" cy="1205230"/>
          </a:xfrm>
          <a:custGeom>
            <a:avLst/>
            <a:gdLst/>
            <a:ahLst/>
            <a:cxnLst/>
            <a:rect l="l" t="t" r="r" b="b"/>
            <a:pathLst>
              <a:path h="1205229">
                <a:moveTo>
                  <a:pt x="0" y="0"/>
                </a:moveTo>
                <a:lnTo>
                  <a:pt x="0" y="12050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495" y="5857029"/>
            <a:ext cx="108000" cy="10800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617" y="6010978"/>
            <a:ext cx="101600" cy="101600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526544" y="6003127"/>
            <a:ext cx="118745" cy="584200"/>
            <a:chOff x="5526544" y="6003127"/>
            <a:chExt cx="118745" cy="584200"/>
          </a:xfrm>
        </p:grpSpPr>
        <p:pic>
          <p:nvPicPr>
            <p:cNvPr id="32" name="object 32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6551" y="6318970"/>
              <a:ext cx="115167" cy="1165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6544" y="6473643"/>
              <a:ext cx="115379" cy="11338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6549" y="6003127"/>
              <a:ext cx="118131" cy="1172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26549" y="6158574"/>
              <a:ext cx="114682" cy="121912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513851" y="5691930"/>
            <a:ext cx="1193800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100" marR="5080" indent="3175">
              <a:lnSpc>
                <a:spcPct val="114500"/>
              </a:lnSpc>
              <a:spcBef>
                <a:spcPts val="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2468" y="6178890"/>
            <a:ext cx="101600" cy="101600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4126566" y="5691930"/>
            <a:ext cx="115062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236854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 marR="116839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139" y="6768889"/>
            <a:ext cx="153732" cy="190497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5871" y="6769175"/>
            <a:ext cx="187473" cy="190217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566" y="6768994"/>
            <a:ext cx="176065" cy="190399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579" y="1365164"/>
            <a:ext cx="140538" cy="140525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116" y="1365162"/>
            <a:ext cx="140291" cy="140335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463917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298854" y="1297444"/>
            <a:ext cx="1413510" cy="38290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6" name="object 46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574" y="1543798"/>
            <a:ext cx="140291" cy="140335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5717396" y="1296704"/>
            <a:ext cx="90106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8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8" name="object 48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1434" y="1544826"/>
            <a:ext cx="138264" cy="138264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12" y="1583931"/>
            <a:ext cx="140538" cy="140525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650" y="1583928"/>
            <a:ext cx="140291" cy="140335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1910452" y="1583910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18388" y="1516210"/>
            <a:ext cx="1413510" cy="382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62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3" name="object 53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8" y="1762564"/>
            <a:ext cx="140291" cy="140335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2136930" y="1515470"/>
            <a:ext cx="90487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568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frías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5" name="object 55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967" y="1763593"/>
            <a:ext cx="138264" cy="138264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2184777" y="1762777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765243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59" name="object 59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" name="object 61"/>
          <p:cNvGrpSpPr/>
          <p:nvPr/>
        </p:nvGrpSpPr>
        <p:grpSpPr>
          <a:xfrm>
            <a:off x="2118588" y="2460117"/>
            <a:ext cx="1052195" cy="1219835"/>
            <a:chOff x="2118588" y="2460117"/>
            <a:chExt cx="1052195" cy="1219835"/>
          </a:xfrm>
        </p:grpSpPr>
        <p:pic>
          <p:nvPicPr>
            <p:cNvPr id="62" name="object 62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18588" y="2631511"/>
              <a:ext cx="900658" cy="876901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1100" y="2460117"/>
              <a:ext cx="1019337" cy="1219746"/>
            </a:xfrm>
            <a:prstGeom prst="rect">
              <a:avLst/>
            </a:prstGeom>
          </p:spPr>
        </p:pic>
      </p:grpSp>
      <p:pic>
        <p:nvPicPr>
          <p:cNvPr id="64" name="object 64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380" y="5857029"/>
            <a:ext cx="108000" cy="108000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354" y="6328477"/>
            <a:ext cx="101600" cy="101600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503" y="6010978"/>
            <a:ext cx="101600" cy="101600"/>
          </a:xfrm>
          <a:prstGeom prst="rect">
            <a:avLst/>
          </a:prstGeom>
        </p:spPr>
      </p:pic>
      <p:grpSp>
        <p:nvGrpSpPr>
          <p:cNvPr id="67" name="object 67"/>
          <p:cNvGrpSpPr/>
          <p:nvPr/>
        </p:nvGrpSpPr>
        <p:grpSpPr>
          <a:xfrm>
            <a:off x="1919434" y="6003126"/>
            <a:ext cx="118745" cy="744220"/>
            <a:chOff x="1919434" y="6003126"/>
            <a:chExt cx="118745" cy="744220"/>
          </a:xfrm>
        </p:grpSpPr>
        <p:pic>
          <p:nvPicPr>
            <p:cNvPr id="68" name="object 68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9437" y="6478738"/>
              <a:ext cx="115167" cy="116573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9439" y="6633411"/>
              <a:ext cx="115379" cy="113386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9434" y="6318343"/>
              <a:ext cx="114682" cy="121912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9436" y="6003126"/>
              <a:ext cx="118131" cy="11730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19436" y="6158528"/>
              <a:ext cx="92595" cy="121665"/>
            </a:xfrm>
            <a:prstGeom prst="rect">
              <a:avLst/>
            </a:prstGeom>
          </p:spPr>
        </p:pic>
      </p:grpSp>
      <p:sp>
        <p:nvSpPr>
          <p:cNvPr id="73" name="object 73"/>
          <p:cNvSpPr txBox="1"/>
          <p:nvPr/>
        </p:nvSpPr>
        <p:spPr>
          <a:xfrm>
            <a:off x="1906737" y="5691930"/>
            <a:ext cx="1193800" cy="107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2875" marR="5080" indent="25400">
              <a:lnSpc>
                <a:spcPct val="1161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  <a:p>
            <a:pPr marL="165735">
              <a:lnSpc>
                <a:spcPct val="100000"/>
              </a:lnSpc>
              <a:spcBef>
                <a:spcPts val="1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4" name="object 74"/>
          <p:cNvPicPr/>
          <p:nvPr/>
        </p:nvPicPr>
        <p:blipFill>
          <a:blip r:embed="rId4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4890" y="6168561"/>
            <a:ext cx="101600" cy="10160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35" y="846057"/>
            <a:ext cx="594664" cy="610870"/>
          </a:xfrm>
          <a:prstGeom prst="rect">
            <a:avLst/>
          </a:prstGeom>
        </p:spPr>
      </p:pic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78" name="object 7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9" name="Imagen 78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590" y="3298173"/>
            <a:ext cx="371954" cy="277105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45" y="3298173"/>
            <a:ext cx="371954" cy="2771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9654" y="4706188"/>
            <a:ext cx="246881" cy="57149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179" y="5335762"/>
            <a:ext cx="79578" cy="11441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042" y="4709720"/>
            <a:ext cx="246887" cy="56441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3564" y="5335892"/>
            <a:ext cx="79590" cy="11427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4700879"/>
            <a:ext cx="246888" cy="5715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2791" y="5335762"/>
            <a:ext cx="79578" cy="114410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139272" y="1877734"/>
            <a:ext cx="2256155" cy="2433320"/>
            <a:chOff x="4139272" y="1877734"/>
            <a:chExt cx="2256155" cy="2433320"/>
          </a:xfrm>
        </p:grpSpPr>
        <p:pic>
          <p:nvPicPr>
            <p:cNvPr id="12" name="object 12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9272" y="1877734"/>
              <a:ext cx="2168504" cy="24330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1966" y="2198852"/>
              <a:ext cx="939800" cy="9398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4774" y="2003887"/>
              <a:ext cx="860399" cy="1329735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126566" y="5654830"/>
            <a:ext cx="12084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17.6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17462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9990" y="6594630"/>
            <a:ext cx="138360" cy="17145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2267" y="6599273"/>
            <a:ext cx="160073" cy="16240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6606205"/>
            <a:ext cx="137213" cy="148382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5464741" y="5696105"/>
            <a:ext cx="0" cy="1061085"/>
          </a:xfrm>
          <a:custGeom>
            <a:avLst/>
            <a:gdLst/>
            <a:ahLst/>
            <a:cxnLst/>
            <a:rect l="l" t="t" r="r" b="b"/>
            <a:pathLst>
              <a:path h="1061084">
                <a:moveTo>
                  <a:pt x="0" y="0"/>
                </a:moveTo>
                <a:lnTo>
                  <a:pt x="0" y="1060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3859" y="5819930"/>
            <a:ext cx="108000" cy="10800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279" y="5973879"/>
            <a:ext cx="101600" cy="1016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4420" y="6141789"/>
            <a:ext cx="101600" cy="10160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5594913" y="5966026"/>
            <a:ext cx="118745" cy="584200"/>
            <a:chOff x="5594913" y="5966026"/>
            <a:chExt cx="118745" cy="584200"/>
          </a:xfrm>
        </p:grpSpPr>
        <p:pic>
          <p:nvPicPr>
            <p:cNvPr id="24" name="object 2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5" y="5966026"/>
              <a:ext cx="118131" cy="1172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7" y="6433358"/>
              <a:ext cx="115166" cy="11657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13" y="6121474"/>
              <a:ext cx="114682" cy="12191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4921" y="6281489"/>
              <a:ext cx="115379" cy="11339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5582216" y="5654830"/>
            <a:ext cx="1185545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6845" marR="5080" indent="1270">
              <a:lnSpc>
                <a:spcPct val="1141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26566" y="819056"/>
            <a:ext cx="915669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Nori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T625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0" name="object 3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1365152"/>
            <a:ext cx="138264" cy="138264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67" y="4700879"/>
            <a:ext cx="415416" cy="571499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190" y="4700879"/>
            <a:ext cx="415423" cy="57149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131" y="5330463"/>
            <a:ext cx="79578" cy="11441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41" y="5335762"/>
            <a:ext cx="79578" cy="11441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0113" y="4700879"/>
            <a:ext cx="415260" cy="571499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3324" y="5335762"/>
            <a:ext cx="79578" cy="114410"/>
          </a:xfrm>
          <a:prstGeom prst="rect">
            <a:avLst/>
          </a:prstGeom>
        </p:spPr>
      </p:pic>
      <p:sp>
        <p:nvSpPr>
          <p:cNvPr id="37" name="object 37"/>
          <p:cNvSpPr/>
          <p:nvPr/>
        </p:nvSpPr>
        <p:spPr>
          <a:xfrm>
            <a:off x="1923014" y="5696105"/>
            <a:ext cx="0" cy="1088390"/>
          </a:xfrm>
          <a:custGeom>
            <a:avLst/>
            <a:gdLst/>
            <a:ahLst/>
            <a:cxnLst/>
            <a:rect l="l" t="t" r="r" b="b"/>
            <a:pathLst>
              <a:path h="1088390">
                <a:moveTo>
                  <a:pt x="0" y="0"/>
                </a:moveTo>
                <a:lnTo>
                  <a:pt x="0" y="1087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224932" y="2000537"/>
            <a:ext cx="3232785" cy="2618740"/>
            <a:chOff x="224932" y="2000537"/>
            <a:chExt cx="3232785" cy="2618740"/>
          </a:xfrm>
        </p:grpSpPr>
        <p:pic>
          <p:nvPicPr>
            <p:cNvPr id="39" name="object 3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932" y="2174919"/>
              <a:ext cx="2520527" cy="244377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5360" y="2194913"/>
              <a:ext cx="939806" cy="93980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49271" y="2000537"/>
              <a:ext cx="1108191" cy="1336443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549567" y="5654830"/>
            <a:ext cx="12566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8,8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38" y="6594628"/>
            <a:ext cx="153732" cy="190497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569" y="6594916"/>
            <a:ext cx="187474" cy="19021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265" y="6594733"/>
            <a:ext cx="176065" cy="190399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2132" y="5819930"/>
            <a:ext cx="108000" cy="10800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257" y="5973879"/>
            <a:ext cx="101600" cy="101600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2053187" y="5966026"/>
            <a:ext cx="118745" cy="584200"/>
            <a:chOff x="2053187" y="5966026"/>
            <a:chExt cx="118745" cy="584200"/>
          </a:xfrm>
        </p:grpSpPr>
        <p:pic>
          <p:nvPicPr>
            <p:cNvPr id="49" name="object 49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3188" y="5966026"/>
              <a:ext cx="118131" cy="11730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3191" y="6281870"/>
              <a:ext cx="115166" cy="11657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3196" y="6436544"/>
              <a:ext cx="115379" cy="11339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3187" y="6121475"/>
              <a:ext cx="114682" cy="121912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2040489" y="5654830"/>
            <a:ext cx="118554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6845" marR="5080" indent="11430">
              <a:lnSpc>
                <a:spcPct val="114500"/>
              </a:lnSpc>
              <a:spcBef>
                <a:spcPts val="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360°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4" name="object 54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548" y="1365162"/>
            <a:ext cx="140291" cy="140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1863349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" name="object 56"/>
          <p:cNvGrpSpPr/>
          <p:nvPr/>
        </p:nvGrpSpPr>
        <p:grpSpPr>
          <a:xfrm>
            <a:off x="562275" y="1365164"/>
            <a:ext cx="140970" cy="319405"/>
            <a:chOff x="562275" y="1365164"/>
            <a:chExt cx="140970" cy="319405"/>
          </a:xfrm>
        </p:grpSpPr>
        <p:pic>
          <p:nvPicPr>
            <p:cNvPr id="57" name="object 57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279" y="1365164"/>
              <a:ext cx="140538" cy="14052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275" y="1543798"/>
              <a:ext cx="140291" cy="140335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49567" y="819056"/>
            <a:ext cx="2439670" cy="8616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Mug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térmico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Capof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T703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6700"/>
              </a:lnSpc>
              <a:spcBef>
                <a:spcPts val="280"/>
              </a:spcBef>
              <a:tabLst>
                <a:tab pos="1552575" algn="l"/>
                <a:tab pos="188722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</a:t>
            </a:r>
            <a:r>
              <a:rPr sz="750" b="1" spc="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calientes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12</a:t>
            </a:r>
            <a:r>
              <a:rPr sz="750" b="1" spc="2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bebidas</a:t>
            </a:r>
            <a:r>
              <a:rPr sz="750" b="1" spc="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frías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Doble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pared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sellada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vacío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	400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ml.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0" name="object 60"/>
          <p:cNvPicPr/>
          <p:nvPr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4134" y="1544826"/>
            <a:ext cx="138264" cy="138264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2197943" y="1543999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  <p:sp>
        <p:nvSpPr>
          <p:cNvPr id="64" name="object 6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5" name="Imagen 6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7" y="2854964"/>
            <a:ext cx="371954" cy="277105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86306" y="2932044"/>
            <a:ext cx="608625" cy="12294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45" y="5437589"/>
            <a:ext cx="79578" cy="1144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4935004"/>
            <a:ext cx="350440" cy="4445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900" y="4935004"/>
            <a:ext cx="350440" cy="4445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666" y="5437589"/>
            <a:ext cx="79578" cy="11441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2348915"/>
            <a:ext cx="1802688" cy="2286546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2503398" y="2506842"/>
            <a:ext cx="939800" cy="939800"/>
            <a:chOff x="2503398" y="2506842"/>
            <a:chExt cx="939800" cy="939800"/>
          </a:xfrm>
        </p:grpSpPr>
        <p:sp>
          <p:nvSpPr>
            <p:cNvPr id="8" name="object 8"/>
            <p:cNvSpPr/>
            <p:nvPr/>
          </p:nvSpPr>
          <p:spPr>
            <a:xfrm>
              <a:off x="2503399" y="2506842"/>
              <a:ext cx="939800" cy="939800"/>
            </a:xfrm>
            <a:custGeom>
              <a:avLst/>
              <a:gdLst/>
              <a:ahLst/>
              <a:cxnLst/>
              <a:rect l="l" t="t" r="r" b="b"/>
              <a:pathLst>
                <a:path w="939800" h="939800">
                  <a:moveTo>
                    <a:pt x="469900" y="0"/>
                  </a:moveTo>
                  <a:lnTo>
                    <a:pt x="421854" y="2425"/>
                  </a:lnTo>
                  <a:lnTo>
                    <a:pt x="375197" y="9546"/>
                  </a:lnTo>
                  <a:lnTo>
                    <a:pt x="330163" y="21125"/>
                  </a:lnTo>
                  <a:lnTo>
                    <a:pt x="286991" y="36926"/>
                  </a:lnTo>
                  <a:lnTo>
                    <a:pt x="245915" y="56713"/>
                  </a:lnTo>
                  <a:lnTo>
                    <a:pt x="207171" y="80249"/>
                  </a:lnTo>
                  <a:lnTo>
                    <a:pt x="170997" y="107300"/>
                  </a:lnTo>
                  <a:lnTo>
                    <a:pt x="137628" y="137628"/>
                  </a:lnTo>
                  <a:lnTo>
                    <a:pt x="107300" y="170997"/>
                  </a:lnTo>
                  <a:lnTo>
                    <a:pt x="80249" y="207171"/>
                  </a:lnTo>
                  <a:lnTo>
                    <a:pt x="56713" y="245915"/>
                  </a:lnTo>
                  <a:lnTo>
                    <a:pt x="36926" y="286991"/>
                  </a:lnTo>
                  <a:lnTo>
                    <a:pt x="21125" y="330163"/>
                  </a:lnTo>
                  <a:lnTo>
                    <a:pt x="9546" y="375197"/>
                  </a:lnTo>
                  <a:lnTo>
                    <a:pt x="2425" y="421854"/>
                  </a:lnTo>
                  <a:lnTo>
                    <a:pt x="0" y="469900"/>
                  </a:lnTo>
                  <a:lnTo>
                    <a:pt x="2425" y="517945"/>
                  </a:lnTo>
                  <a:lnTo>
                    <a:pt x="9546" y="564602"/>
                  </a:lnTo>
                  <a:lnTo>
                    <a:pt x="21125" y="609636"/>
                  </a:lnTo>
                  <a:lnTo>
                    <a:pt x="36926" y="652808"/>
                  </a:lnTo>
                  <a:lnTo>
                    <a:pt x="56713" y="693884"/>
                  </a:lnTo>
                  <a:lnTo>
                    <a:pt x="80249" y="732628"/>
                  </a:lnTo>
                  <a:lnTo>
                    <a:pt x="107300" y="768802"/>
                  </a:lnTo>
                  <a:lnTo>
                    <a:pt x="137628" y="802171"/>
                  </a:lnTo>
                  <a:lnTo>
                    <a:pt x="170997" y="832499"/>
                  </a:lnTo>
                  <a:lnTo>
                    <a:pt x="207171" y="859550"/>
                  </a:lnTo>
                  <a:lnTo>
                    <a:pt x="245915" y="883086"/>
                  </a:lnTo>
                  <a:lnTo>
                    <a:pt x="286991" y="902873"/>
                  </a:lnTo>
                  <a:lnTo>
                    <a:pt x="330163" y="918674"/>
                  </a:lnTo>
                  <a:lnTo>
                    <a:pt x="375197" y="930253"/>
                  </a:lnTo>
                  <a:lnTo>
                    <a:pt x="421854" y="937374"/>
                  </a:lnTo>
                  <a:lnTo>
                    <a:pt x="469900" y="939800"/>
                  </a:lnTo>
                  <a:lnTo>
                    <a:pt x="517945" y="937374"/>
                  </a:lnTo>
                  <a:lnTo>
                    <a:pt x="564602" y="930253"/>
                  </a:lnTo>
                  <a:lnTo>
                    <a:pt x="609636" y="918674"/>
                  </a:lnTo>
                  <a:lnTo>
                    <a:pt x="652808" y="902873"/>
                  </a:lnTo>
                  <a:lnTo>
                    <a:pt x="693884" y="883086"/>
                  </a:lnTo>
                  <a:lnTo>
                    <a:pt x="732628" y="859550"/>
                  </a:lnTo>
                  <a:lnTo>
                    <a:pt x="768802" y="832499"/>
                  </a:lnTo>
                  <a:lnTo>
                    <a:pt x="802171" y="802171"/>
                  </a:lnTo>
                  <a:lnTo>
                    <a:pt x="832499" y="768802"/>
                  </a:lnTo>
                  <a:lnTo>
                    <a:pt x="859550" y="732628"/>
                  </a:lnTo>
                  <a:lnTo>
                    <a:pt x="883086" y="693884"/>
                  </a:lnTo>
                  <a:lnTo>
                    <a:pt x="902873" y="652808"/>
                  </a:lnTo>
                  <a:lnTo>
                    <a:pt x="918674" y="609636"/>
                  </a:lnTo>
                  <a:lnTo>
                    <a:pt x="930253" y="564602"/>
                  </a:lnTo>
                  <a:lnTo>
                    <a:pt x="937374" y="517945"/>
                  </a:lnTo>
                  <a:lnTo>
                    <a:pt x="939800" y="469900"/>
                  </a:lnTo>
                  <a:lnTo>
                    <a:pt x="937374" y="421854"/>
                  </a:lnTo>
                  <a:lnTo>
                    <a:pt x="930253" y="375197"/>
                  </a:lnTo>
                  <a:lnTo>
                    <a:pt x="918674" y="330163"/>
                  </a:lnTo>
                  <a:lnTo>
                    <a:pt x="902873" y="286991"/>
                  </a:lnTo>
                  <a:lnTo>
                    <a:pt x="883086" y="245915"/>
                  </a:lnTo>
                  <a:lnTo>
                    <a:pt x="859550" y="207171"/>
                  </a:lnTo>
                  <a:lnTo>
                    <a:pt x="832499" y="170997"/>
                  </a:lnTo>
                  <a:lnTo>
                    <a:pt x="802171" y="137628"/>
                  </a:lnTo>
                  <a:lnTo>
                    <a:pt x="768802" y="107300"/>
                  </a:lnTo>
                  <a:lnTo>
                    <a:pt x="732628" y="80249"/>
                  </a:lnTo>
                  <a:lnTo>
                    <a:pt x="693884" y="56713"/>
                  </a:lnTo>
                  <a:lnTo>
                    <a:pt x="652808" y="36926"/>
                  </a:lnTo>
                  <a:lnTo>
                    <a:pt x="609636" y="21125"/>
                  </a:lnTo>
                  <a:lnTo>
                    <a:pt x="564602" y="9546"/>
                  </a:lnTo>
                  <a:lnTo>
                    <a:pt x="517945" y="2425"/>
                  </a:lnTo>
                  <a:lnTo>
                    <a:pt x="4699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3398" y="2506853"/>
              <a:ext cx="860678" cy="855389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2259543" y="5858104"/>
            <a:ext cx="0" cy="908050"/>
          </a:xfrm>
          <a:custGeom>
            <a:avLst/>
            <a:gdLst/>
            <a:ahLst/>
            <a:cxnLst/>
            <a:rect l="l" t="t" r="r" b="b"/>
            <a:pathLst>
              <a:path h="908050">
                <a:moveTo>
                  <a:pt x="0" y="0"/>
                </a:moveTo>
                <a:lnTo>
                  <a:pt x="0" y="9079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6100" y="5816829"/>
            <a:ext cx="1621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5" y="6456909"/>
            <a:ext cx="138361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461552"/>
            <a:ext cx="160073" cy="16240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261" y="5981929"/>
            <a:ext cx="108000" cy="10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680" y="6135879"/>
            <a:ext cx="101600" cy="1016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364317" y="6128026"/>
            <a:ext cx="120014" cy="575945"/>
            <a:chOff x="2364317" y="6128026"/>
            <a:chExt cx="120014" cy="575945"/>
          </a:xfrm>
        </p:grpSpPr>
        <p:pic>
          <p:nvPicPr>
            <p:cNvPr id="17" name="object 17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4317" y="6128026"/>
              <a:ext cx="118131" cy="1173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4318" y="6435571"/>
              <a:ext cx="115167" cy="1165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4320" y="6590244"/>
              <a:ext cx="115379" cy="11338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4318" y="6283426"/>
              <a:ext cx="119761" cy="11366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351618" y="5816829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0892" y="6295490"/>
            <a:ext cx="101600" cy="1016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0304" y="1575239"/>
            <a:ext cx="138264" cy="13826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12" y="1574114"/>
            <a:ext cx="140538" cy="14052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081" y="1574210"/>
            <a:ext cx="140291" cy="140335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1859882" y="157441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44115" y="157441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7390000" y="381012"/>
            <a:ext cx="2921000" cy="6609715"/>
            <a:chOff x="7390000" y="381012"/>
            <a:chExt cx="2921000" cy="6609715"/>
          </a:xfrm>
        </p:grpSpPr>
        <p:pic>
          <p:nvPicPr>
            <p:cNvPr id="29" name="object 29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390000" y="6958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988" y="5437589"/>
            <a:ext cx="79578" cy="11441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6069" y="5442889"/>
            <a:ext cx="79578" cy="11441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0602" y="5437589"/>
            <a:ext cx="79578" cy="11441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645" y="5437589"/>
            <a:ext cx="79578" cy="11441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5799" y="5437589"/>
            <a:ext cx="79578" cy="11441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8295" y="5442889"/>
            <a:ext cx="79578" cy="1144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7310" y="4938720"/>
            <a:ext cx="257124" cy="440784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4938720"/>
            <a:ext cx="256977" cy="44078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object 40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042" y="4938720"/>
            <a:ext cx="257124" cy="44078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085" y="4938720"/>
            <a:ext cx="257124" cy="440784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7267" y="4938720"/>
            <a:ext cx="256902" cy="44078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2542" y="4943627"/>
            <a:ext cx="251400" cy="430974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577" y="4943627"/>
            <a:ext cx="251403" cy="430974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338" y="5442889"/>
            <a:ext cx="79578" cy="114410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2512937"/>
            <a:ext cx="2688539" cy="21225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8" name="object 48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7997" y="2461291"/>
            <a:ext cx="939802" cy="93980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0097" y="2461292"/>
            <a:ext cx="755942" cy="1030899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4114800" y="5816829"/>
            <a:ext cx="162369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350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endParaRPr sz="900">
              <a:latin typeface="Calibri"/>
              <a:cs typeface="Calibri"/>
            </a:endParaRPr>
          </a:p>
          <a:p>
            <a:pPr marL="12700" marR="58419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222" y="6619469"/>
            <a:ext cx="138361" cy="171453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0501" y="6624112"/>
            <a:ext cx="160073" cy="162403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6631045"/>
            <a:ext cx="137213" cy="148382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5856606" y="5858104"/>
            <a:ext cx="0" cy="953135"/>
          </a:xfrm>
          <a:custGeom>
            <a:avLst/>
            <a:gdLst/>
            <a:ahLst/>
            <a:cxnLst/>
            <a:rect l="l" t="t" r="r" b="b"/>
            <a:pathLst>
              <a:path h="953134">
                <a:moveTo>
                  <a:pt x="0" y="0"/>
                </a:moveTo>
                <a:lnTo>
                  <a:pt x="0" y="952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55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724" y="5981929"/>
            <a:ext cx="108000" cy="108000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5986781" y="6128029"/>
            <a:ext cx="120014" cy="420370"/>
            <a:chOff x="5986781" y="6128029"/>
            <a:chExt cx="120014" cy="420370"/>
          </a:xfrm>
        </p:grpSpPr>
        <p:pic>
          <p:nvPicPr>
            <p:cNvPr id="57" name="object 57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9077" y="6280174"/>
              <a:ext cx="115167" cy="11657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8976" y="6434847"/>
              <a:ext cx="115379" cy="11338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6781" y="6128029"/>
              <a:ext cx="119761" cy="113665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5974081" y="5816829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9385" marR="386080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graphicFrame>
        <p:nvGraphicFramePr>
          <p:cNvPr id="61" name="object 61"/>
          <p:cNvGraphicFramePr>
            <a:graphicFrameLocks noGrp="1"/>
          </p:cNvGraphicFramePr>
          <p:nvPr/>
        </p:nvGraphicFramePr>
        <p:xfrm>
          <a:off x="527050" y="830565"/>
          <a:ext cx="4940934" cy="882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0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6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3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060">
                <a:tc>
                  <a:txBody>
                    <a:bodyPr/>
                    <a:lstStyle/>
                    <a:p>
                      <a:pPr marL="31750">
                        <a:lnSpc>
                          <a:spcPts val="167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Jarro</a:t>
                      </a:r>
                      <a:r>
                        <a:rPr sz="1600" b="1" spc="-4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cervecero</a:t>
                      </a:r>
                      <a:r>
                        <a:rPr sz="1600" b="1" spc="-4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térmico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2095">
                        <a:lnSpc>
                          <a:spcPts val="1670"/>
                        </a:lnSpc>
                        <a:spcBef>
                          <a:spcPts val="10"/>
                        </a:spcBef>
                      </a:pPr>
                      <a:r>
                        <a:rPr sz="160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Mug</a:t>
                      </a:r>
                      <a:r>
                        <a:rPr sz="1600" b="1" spc="-4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Camper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790">
                <a:tc>
                  <a:txBody>
                    <a:bodyPr/>
                    <a:lstStyle/>
                    <a:p>
                      <a:pPr marL="31750">
                        <a:lnSpc>
                          <a:spcPts val="1689"/>
                        </a:lnSpc>
                      </a:pPr>
                      <a:r>
                        <a:rPr sz="160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Oktober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  <a:p>
                      <a:pPr marL="34925">
                        <a:lnSpc>
                          <a:spcPts val="1620"/>
                        </a:lnSpc>
                      </a:pPr>
                      <a:r>
                        <a:rPr sz="1400" spc="-2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T646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59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spc="-20" dirty="0">
                          <a:solidFill>
                            <a:srgbClr val="414042"/>
                          </a:solidFill>
                          <a:latin typeface="Calibri"/>
                          <a:cs typeface="Calibri"/>
                        </a:rPr>
                        <a:t>T676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42545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350</a:t>
                      </a:r>
                      <a:r>
                        <a:rPr sz="750" b="1" spc="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ml.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317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  <a:spcBef>
                          <a:spcPts val="370"/>
                        </a:spcBef>
                        <a:tabLst>
                          <a:tab pos="1571625" algn="l"/>
                        </a:tabLst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8</a:t>
                      </a:r>
                      <a:r>
                        <a:rPr sz="750" b="1" spc="3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hs</a:t>
                      </a:r>
                      <a:r>
                        <a:rPr sz="750" b="1" spc="3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bebidas</a:t>
                      </a:r>
                      <a:r>
                        <a:rPr sz="750" b="1" spc="3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1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calientes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	12</a:t>
                      </a:r>
                      <a:r>
                        <a:rPr sz="750" b="1" spc="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hs</a:t>
                      </a:r>
                      <a:r>
                        <a:rPr sz="750" b="1" spc="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bebidas</a:t>
                      </a:r>
                      <a:r>
                        <a:rPr sz="750" b="1" spc="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frías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750" b="1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700</a:t>
                      </a:r>
                      <a:r>
                        <a:rPr sz="750" b="1" spc="20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750" b="1" spc="-25" dirty="0">
                          <a:solidFill>
                            <a:srgbClr val="414042"/>
                          </a:solidFill>
                          <a:latin typeface="Century Gothic"/>
                          <a:cs typeface="Century Gothic"/>
                        </a:rPr>
                        <a:t>ml.</a:t>
                      </a:r>
                      <a:endParaRPr sz="750">
                        <a:latin typeface="Century Gothic"/>
                        <a:cs typeface="Century Gothic"/>
                      </a:endParaRPr>
                    </a:p>
                  </a:txBody>
                  <a:tcPr marL="0" marR="0" marT="469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2" name="object 62"/>
          <p:cNvPicPr/>
          <p:nvPr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353" y="6134062"/>
            <a:ext cx="101600" cy="10160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00" y="1365152"/>
            <a:ext cx="138264" cy="138264"/>
          </a:xfrm>
          <a:prstGeom prst="rect">
            <a:avLst/>
          </a:prstGeom>
        </p:spPr>
      </p:pic>
      <p:sp>
        <p:nvSpPr>
          <p:cNvPr id="64" name="object 6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  <p:sp>
        <p:nvSpPr>
          <p:cNvPr id="66" name="object 6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7" name="Imagen 66"/>
          <p:cNvPicPr>
            <a:picLocks noChangeAspect="1"/>
          </p:cNvPicPr>
          <p:nvPr/>
        </p:nvPicPr>
        <p:blipFill>
          <a:blip r:embed="rId46" cstate="print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19442" y="3386745"/>
            <a:ext cx="891089" cy="180000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83" y="3400425"/>
            <a:ext cx="411501" cy="3048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193" y="5809829"/>
            <a:ext cx="108000" cy="10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628247" y="5955926"/>
            <a:ext cx="118745" cy="584200"/>
            <a:chOff x="8628247" y="5955926"/>
            <a:chExt cx="118745" cy="584200"/>
          </a:xfrm>
        </p:grpSpPr>
        <p:pic>
          <p:nvPicPr>
            <p:cNvPr id="4" name="object 4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47" y="5955926"/>
              <a:ext cx="118131" cy="1173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49" y="6111707"/>
              <a:ext cx="115167" cy="11657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52" y="6266380"/>
              <a:ext cx="115379" cy="1133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49" y="6417870"/>
              <a:ext cx="92595" cy="121665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0612" y="5963779"/>
            <a:ext cx="101600" cy="10160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8628240" y="6639064"/>
            <a:ext cx="1216660" cy="289560"/>
          </a:xfrm>
          <a:custGeom>
            <a:avLst/>
            <a:gdLst/>
            <a:ahLst/>
            <a:cxnLst/>
            <a:rect l="l" t="t" r="r" b="b"/>
            <a:pathLst>
              <a:path w="1216659" h="289559">
                <a:moveTo>
                  <a:pt x="1216558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1143228" y="289560"/>
                </a:lnTo>
                <a:lnTo>
                  <a:pt x="1143228" y="152400"/>
                </a:lnTo>
                <a:lnTo>
                  <a:pt x="1216558" y="152400"/>
                </a:lnTo>
                <a:lnTo>
                  <a:pt x="1216558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615550" y="6626362"/>
            <a:ext cx="1242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cobre tanto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en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el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15550" y="6763522"/>
            <a:ext cx="1169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cuerpo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como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tapa.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15550" y="5644729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96365" y="819056"/>
            <a:ext cx="2232025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Copperfield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I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ts val="1700"/>
              </a:lnSpc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BP301-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060500" y="819056"/>
            <a:ext cx="2288540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Copperfield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II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ts val="1700"/>
              </a:lnSpc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BP302-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65638" y="1618970"/>
            <a:ext cx="2921000" cy="3851910"/>
            <a:chOff x="3765638" y="1618970"/>
            <a:chExt cx="2921000" cy="3851910"/>
          </a:xfrm>
        </p:grpSpPr>
        <p:sp>
          <p:nvSpPr>
            <p:cNvPr id="16" name="object 16"/>
            <p:cNvSpPr/>
            <p:nvPr/>
          </p:nvSpPr>
          <p:spPr>
            <a:xfrm>
              <a:off x="3765638" y="3485769"/>
              <a:ext cx="2921000" cy="118745"/>
            </a:xfrm>
            <a:custGeom>
              <a:avLst/>
              <a:gdLst/>
              <a:ahLst/>
              <a:cxnLst/>
              <a:rect l="l" t="t" r="r" b="b"/>
              <a:pathLst>
                <a:path w="2921000" h="118745">
                  <a:moveTo>
                    <a:pt x="2921000" y="0"/>
                  </a:moveTo>
                  <a:lnTo>
                    <a:pt x="0" y="0"/>
                  </a:lnTo>
                  <a:lnTo>
                    <a:pt x="0" y="118287"/>
                  </a:lnTo>
                  <a:lnTo>
                    <a:pt x="2921000" y="118287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48379" y="1618970"/>
              <a:ext cx="1390481" cy="38518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9607" y="3140645"/>
              <a:ext cx="1424299" cy="7619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783900" y="5644730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6605" y="6133555"/>
            <a:ext cx="138361" cy="17145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8883" y="6138198"/>
            <a:ext cx="160074" cy="162403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5259575" y="5686004"/>
            <a:ext cx="0" cy="1283970"/>
          </a:xfrm>
          <a:custGeom>
            <a:avLst/>
            <a:gdLst/>
            <a:ahLst/>
            <a:cxnLst/>
            <a:rect l="l" t="t" r="r" b="b"/>
            <a:pathLst>
              <a:path h="1283970">
                <a:moveTo>
                  <a:pt x="0" y="0"/>
                </a:moveTo>
                <a:lnTo>
                  <a:pt x="0" y="12838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7073201" y="1614200"/>
            <a:ext cx="2921000" cy="3861435"/>
            <a:chOff x="7073201" y="1614200"/>
            <a:chExt cx="2921000" cy="3861435"/>
          </a:xfrm>
        </p:grpSpPr>
        <p:sp>
          <p:nvSpPr>
            <p:cNvPr id="24" name="object 24"/>
            <p:cNvSpPr/>
            <p:nvPr/>
          </p:nvSpPr>
          <p:spPr>
            <a:xfrm>
              <a:off x="7073201" y="3485768"/>
              <a:ext cx="2921000" cy="118745"/>
            </a:xfrm>
            <a:custGeom>
              <a:avLst/>
              <a:gdLst/>
              <a:ahLst/>
              <a:cxnLst/>
              <a:rect l="l" t="t" r="r" b="b"/>
              <a:pathLst>
                <a:path w="2921000" h="118745">
                  <a:moveTo>
                    <a:pt x="2921000" y="0"/>
                  </a:moveTo>
                  <a:lnTo>
                    <a:pt x="0" y="0"/>
                  </a:lnTo>
                  <a:lnTo>
                    <a:pt x="0" y="118287"/>
                  </a:lnTo>
                  <a:lnTo>
                    <a:pt x="2921000" y="118287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3273" y="1614200"/>
              <a:ext cx="1414253" cy="386143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6394" y="3188182"/>
              <a:ext cx="1437728" cy="76198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060500" y="5644730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205" y="6133555"/>
            <a:ext cx="138361" cy="17145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483" y="6138199"/>
            <a:ext cx="160074" cy="162403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8536175" y="5686004"/>
            <a:ext cx="0" cy="1295400"/>
          </a:xfrm>
          <a:custGeom>
            <a:avLst/>
            <a:gdLst/>
            <a:ahLst/>
            <a:cxnLst/>
            <a:rect l="l" t="t" r="r" b="b"/>
            <a:pathLst>
              <a:path h="1295400">
                <a:moveTo>
                  <a:pt x="0" y="0"/>
                </a:moveTo>
                <a:lnTo>
                  <a:pt x="0" y="129500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0593" y="5809829"/>
            <a:ext cx="108000" cy="1080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012" y="5963779"/>
            <a:ext cx="101600" cy="1016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351647" y="5955926"/>
            <a:ext cx="118745" cy="584200"/>
            <a:chOff x="5351647" y="5955926"/>
            <a:chExt cx="118745" cy="584200"/>
          </a:xfrm>
        </p:grpSpPr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1647" y="5955926"/>
              <a:ext cx="118131" cy="11730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1649" y="6111707"/>
              <a:ext cx="115167" cy="11657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1652" y="6266380"/>
              <a:ext cx="115379" cy="11338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51649" y="6417870"/>
              <a:ext cx="92595" cy="12166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338950" y="5644729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51640" y="6639064"/>
            <a:ext cx="1216660" cy="289560"/>
          </a:xfrm>
          <a:custGeom>
            <a:avLst/>
            <a:gdLst/>
            <a:ahLst/>
            <a:cxnLst/>
            <a:rect l="l" t="t" r="r" b="b"/>
            <a:pathLst>
              <a:path w="1216659" h="289559">
                <a:moveTo>
                  <a:pt x="1216558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1143228" y="289560"/>
                </a:lnTo>
                <a:lnTo>
                  <a:pt x="1143228" y="152400"/>
                </a:lnTo>
                <a:lnTo>
                  <a:pt x="1216558" y="152400"/>
                </a:lnTo>
                <a:lnTo>
                  <a:pt x="1216558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5338950" y="6626362"/>
            <a:ext cx="1242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cobre tanto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 en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el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338950" y="6763522"/>
            <a:ext cx="11696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cuerpo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como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tapa.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62902" y="1570068"/>
            <a:ext cx="2921000" cy="3949700"/>
            <a:chOff x="562902" y="1570068"/>
            <a:chExt cx="2921000" cy="3949700"/>
          </a:xfrm>
        </p:grpSpPr>
        <p:sp>
          <p:nvSpPr>
            <p:cNvPr id="43" name="object 43"/>
            <p:cNvSpPr/>
            <p:nvPr/>
          </p:nvSpPr>
          <p:spPr>
            <a:xfrm>
              <a:off x="562902" y="3481412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6945" y="1570068"/>
              <a:ext cx="1437474" cy="394969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3478" y="3163917"/>
              <a:ext cx="1056383" cy="76199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254973" y="1708084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4993" y="1708086"/>
              <a:ext cx="728979" cy="88900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50202" y="819056"/>
            <a:ext cx="155321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Mindy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BP332-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961833" y="5686004"/>
            <a:ext cx="0" cy="1313180"/>
          </a:xfrm>
          <a:custGeom>
            <a:avLst/>
            <a:gdLst/>
            <a:ahLst/>
            <a:cxnLst/>
            <a:rect l="l" t="t" r="r" b="b"/>
            <a:pathLst>
              <a:path h="1313179">
                <a:moveTo>
                  <a:pt x="0" y="0"/>
                </a:moveTo>
                <a:lnTo>
                  <a:pt x="0" y="13130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50586" y="5644730"/>
            <a:ext cx="889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13,3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0586" y="5781890"/>
            <a:ext cx="4616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24895" y="5794590"/>
            <a:ext cx="433070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Aluminio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63286" y="5946990"/>
            <a:ext cx="461645" cy="13716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004357" y="5919051"/>
            <a:ext cx="4133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hierro.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0586" y="6056210"/>
            <a:ext cx="895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regalo negra.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280" y="6752239"/>
            <a:ext cx="153744" cy="19049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021" y="6752525"/>
            <a:ext cx="187476" cy="190216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557" y="6721691"/>
            <a:ext cx="800100" cy="251599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2092008" y="6639062"/>
            <a:ext cx="1190625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electroplateado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092008" y="6791462"/>
            <a:ext cx="932180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 superior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0950" y="5809829"/>
            <a:ext cx="108000" cy="10800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4370" y="5963779"/>
            <a:ext cx="101600" cy="101600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2092007" y="5955926"/>
            <a:ext cx="118745" cy="584200"/>
            <a:chOff x="2092007" y="5955926"/>
            <a:chExt cx="118745" cy="584200"/>
          </a:xfrm>
        </p:grpSpPr>
        <p:pic>
          <p:nvPicPr>
            <p:cNvPr id="64" name="object 6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2007" y="5955926"/>
              <a:ext cx="118130" cy="11730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2008" y="6111707"/>
              <a:ext cx="115166" cy="11657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2007" y="6266380"/>
              <a:ext cx="115379" cy="11338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2007" y="6417870"/>
              <a:ext cx="92595" cy="121665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2079308" y="5644753"/>
            <a:ext cx="1128395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612660" y="2418438"/>
            <a:ext cx="608625" cy="122942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4605934" y="2701277"/>
            <a:ext cx="608625" cy="122942"/>
          </a:xfrm>
          <a:prstGeom prst="rect">
            <a:avLst/>
          </a:prstGeom>
        </p:spPr>
      </p:pic>
      <p:pic>
        <p:nvPicPr>
          <p:cNvPr id="74" name="Imagen 7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7933909" y="2582008"/>
            <a:ext cx="608625" cy="12294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9530" y="1677771"/>
            <a:ext cx="2921000" cy="3854450"/>
            <a:chOff x="3809530" y="1677771"/>
            <a:chExt cx="2921000" cy="3854450"/>
          </a:xfrm>
        </p:grpSpPr>
        <p:sp>
          <p:nvSpPr>
            <p:cNvPr id="3" name="object 3"/>
            <p:cNvSpPr/>
            <p:nvPr/>
          </p:nvSpPr>
          <p:spPr>
            <a:xfrm>
              <a:off x="3809530" y="354147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6038" y="1677771"/>
              <a:ext cx="1387993" cy="385438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796833" y="819056"/>
            <a:ext cx="142367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Bolígrafo Copperfield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III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BP303</a:t>
            </a:r>
            <a:r>
              <a:rPr sz="1400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/</a:t>
            </a:r>
            <a:r>
              <a:rPr sz="1400" spc="6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BP303-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6833" y="5671729"/>
            <a:ext cx="10248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BP303: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BP303-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TA: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9" y="6200049"/>
            <a:ext cx="138360" cy="17145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816" y="6204694"/>
            <a:ext cx="160074" cy="16240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904673" y="5713004"/>
            <a:ext cx="0" cy="710565"/>
          </a:xfrm>
          <a:custGeom>
            <a:avLst/>
            <a:gdLst/>
            <a:ahLst/>
            <a:cxnLst/>
            <a:rect l="l" t="t" r="r" b="b"/>
            <a:pathLst>
              <a:path h="710564">
                <a:moveTo>
                  <a:pt x="0" y="0"/>
                </a:moveTo>
                <a:lnTo>
                  <a:pt x="0" y="71000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0290" y="5836829"/>
            <a:ext cx="108000" cy="108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346" y="5982926"/>
            <a:ext cx="118131" cy="11730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958647" y="5671729"/>
            <a:ext cx="1128395" cy="447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3710" y="5990779"/>
            <a:ext cx="101600" cy="10160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971347" y="6198652"/>
            <a:ext cx="975994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color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cobre.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6100" y="819056"/>
            <a:ext cx="14763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Pólux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BP288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58800" y="1645920"/>
            <a:ext cx="2921000" cy="3918585"/>
            <a:chOff x="558800" y="1645920"/>
            <a:chExt cx="2921000" cy="3918585"/>
          </a:xfrm>
        </p:grpSpPr>
        <p:sp>
          <p:nvSpPr>
            <p:cNvPr id="17" name="object 17"/>
            <p:cNvSpPr/>
            <p:nvPr/>
          </p:nvSpPr>
          <p:spPr>
            <a:xfrm>
              <a:off x="558800" y="354147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966" y="1645920"/>
              <a:ext cx="1393688" cy="39181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6947" y="3216986"/>
              <a:ext cx="998686" cy="77597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46100" y="5671729"/>
            <a:ext cx="8356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Estuche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cierre</a:t>
            </a:r>
            <a:r>
              <a:rPr sz="900" spc="-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magnético.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5" y="6445704"/>
            <a:ext cx="138361" cy="17145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450348"/>
            <a:ext cx="160073" cy="162403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1501489" y="5713004"/>
            <a:ext cx="0" cy="980440"/>
          </a:xfrm>
          <a:custGeom>
            <a:avLst/>
            <a:gdLst/>
            <a:ahLst/>
            <a:cxnLst/>
            <a:rect l="l" t="t" r="r" b="b"/>
            <a:pathLst>
              <a:path h="980440">
                <a:moveTo>
                  <a:pt x="0" y="0"/>
                </a:moveTo>
                <a:lnTo>
                  <a:pt x="0" y="979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0607" y="5836829"/>
            <a:ext cx="108000" cy="108000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1633368" y="5982926"/>
            <a:ext cx="118745" cy="269240"/>
            <a:chOff x="1633368" y="5982926"/>
            <a:chExt cx="118745" cy="269240"/>
          </a:xfrm>
        </p:grpSpPr>
        <p:pic>
          <p:nvPicPr>
            <p:cNvPr id="26" name="object 26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4713" y="6138330"/>
              <a:ext cx="115443" cy="11359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33368" y="5982926"/>
              <a:ext cx="118131" cy="11730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618913" y="5671722"/>
            <a:ext cx="1250950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60655">
              <a:lnSpc>
                <a:spcPct val="100000"/>
              </a:lnSpc>
              <a:spcBef>
                <a:spcPts val="15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731" y="5990779"/>
            <a:ext cx="101600" cy="101600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631664" y="6350354"/>
            <a:ext cx="1216025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Destape cobre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 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parte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31664" y="6502754"/>
            <a:ext cx="417195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superior.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51650" y="819056"/>
            <a:ext cx="28003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Bolígrafo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r>
              <a:rPr sz="1600" b="1" spc="-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reciclado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Balu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tinta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azul </a:t>
            </a:r>
            <a:r>
              <a:rPr sz="1400" dirty="0">
                <a:solidFill>
                  <a:srgbClr val="414042"/>
                </a:solidFill>
                <a:latin typeface="Calibri"/>
                <a:cs typeface="Calibri"/>
              </a:rPr>
              <a:t>BP325-</a:t>
            </a: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TA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8998" y="2886175"/>
            <a:ext cx="70484" cy="101556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6348" y="2886175"/>
            <a:ext cx="70484" cy="101556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3699" y="2886175"/>
            <a:ext cx="70484" cy="10155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1050" y="2886175"/>
            <a:ext cx="70484" cy="10155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9383" y="3053705"/>
            <a:ext cx="106784" cy="1269999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6793" y="3053705"/>
            <a:ext cx="106784" cy="1269999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4874" y="3053705"/>
            <a:ext cx="106784" cy="1269997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2954" y="3053705"/>
            <a:ext cx="106784" cy="1269999"/>
          </a:xfrm>
          <a:prstGeom prst="rect">
            <a:avLst/>
          </a:prstGeom>
        </p:spPr>
      </p:pic>
      <p:sp>
        <p:nvSpPr>
          <p:cNvPr id="41" name="object 41"/>
          <p:cNvSpPr/>
          <p:nvPr/>
        </p:nvSpPr>
        <p:spPr>
          <a:xfrm>
            <a:off x="8462897" y="5713004"/>
            <a:ext cx="0" cy="1115060"/>
          </a:xfrm>
          <a:custGeom>
            <a:avLst/>
            <a:gdLst/>
            <a:ahLst/>
            <a:cxnLst/>
            <a:rect l="l" t="t" r="r" b="b"/>
            <a:pathLst>
              <a:path h="1115059">
                <a:moveTo>
                  <a:pt x="0" y="0"/>
                </a:moveTo>
                <a:lnTo>
                  <a:pt x="0" y="11149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6803049" y="1696821"/>
            <a:ext cx="2419985" cy="3799204"/>
            <a:chOff x="6803049" y="1696821"/>
            <a:chExt cx="2419985" cy="3799204"/>
          </a:xfrm>
        </p:grpSpPr>
        <p:pic>
          <p:nvPicPr>
            <p:cNvPr id="43" name="object 4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03049" y="1714098"/>
              <a:ext cx="1421826" cy="378173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10753" y="2886175"/>
              <a:ext cx="70484" cy="10155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2930" y="3060199"/>
              <a:ext cx="106238" cy="126350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3964" y="1696821"/>
              <a:ext cx="889000" cy="889000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684" y="5836829"/>
            <a:ext cx="108000" cy="10800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3103" y="5990779"/>
            <a:ext cx="101600" cy="101600"/>
          </a:xfrm>
          <a:prstGeom prst="rect">
            <a:avLst/>
          </a:prstGeom>
        </p:spPr>
      </p:pic>
      <p:grpSp>
        <p:nvGrpSpPr>
          <p:cNvPr id="49" name="object 49"/>
          <p:cNvGrpSpPr/>
          <p:nvPr/>
        </p:nvGrpSpPr>
        <p:grpSpPr>
          <a:xfrm>
            <a:off x="8600739" y="5982926"/>
            <a:ext cx="118745" cy="584200"/>
            <a:chOff x="8600739" y="5982926"/>
            <a:chExt cx="118745" cy="584200"/>
          </a:xfrm>
        </p:grpSpPr>
        <p:pic>
          <p:nvPicPr>
            <p:cNvPr id="50" name="object 5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0739" y="5982926"/>
              <a:ext cx="118131" cy="11730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0740" y="6298475"/>
              <a:ext cx="115167" cy="11657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0744" y="6453149"/>
              <a:ext cx="115379" cy="11338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0739" y="6138328"/>
              <a:ext cx="92595" cy="121664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8588042" y="5671731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196850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064350" y="5958751"/>
            <a:ext cx="938530" cy="289560"/>
          </a:xfrm>
          <a:custGeom>
            <a:avLst/>
            <a:gdLst/>
            <a:ahLst/>
            <a:cxnLst/>
            <a:rect l="l" t="t" r="r" b="b"/>
            <a:pathLst>
              <a:path w="938529" h="289560">
                <a:moveTo>
                  <a:pt x="937945" y="0"/>
                </a:moveTo>
                <a:lnTo>
                  <a:pt x="0" y="0"/>
                </a:lnTo>
                <a:lnTo>
                  <a:pt x="0" y="137160"/>
                </a:lnTo>
                <a:lnTo>
                  <a:pt x="0" y="152400"/>
                </a:lnTo>
                <a:lnTo>
                  <a:pt x="0" y="289560"/>
                </a:lnTo>
                <a:lnTo>
                  <a:pt x="629932" y="289560"/>
                </a:lnTo>
                <a:lnTo>
                  <a:pt x="629932" y="152400"/>
                </a:lnTo>
                <a:lnTo>
                  <a:pt x="937945" y="152400"/>
                </a:lnTo>
                <a:lnTo>
                  <a:pt x="937945" y="0"/>
                </a:lnTo>
                <a:close/>
              </a:path>
            </a:pathLst>
          </a:custGeom>
          <a:solidFill>
            <a:srgbClr val="D3FF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051650" y="5671729"/>
            <a:ext cx="11353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13,4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051650" y="5946049"/>
            <a:ext cx="938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Aluminio</a:t>
            </a:r>
            <a:r>
              <a:rPr sz="900" b="1" spc="1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reciclado,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051650" y="6083210"/>
            <a:ext cx="11137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plástico</a:t>
            </a:r>
            <a:r>
              <a:rPr sz="900" b="1" spc="-1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B6E51"/>
                </a:solidFill>
                <a:latin typeface="Calibri"/>
                <a:cs typeface="Calibri"/>
              </a:rPr>
              <a:t>RPET</a:t>
            </a:r>
            <a:r>
              <a:rPr sz="900" b="1" spc="-20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051650" y="6220369"/>
            <a:ext cx="617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16,5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Tinta: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Azul.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4358" y="6642079"/>
            <a:ext cx="153730" cy="190496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087" y="6642365"/>
            <a:ext cx="187476" cy="190216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2623" y="6611531"/>
            <a:ext cx="800100" cy="251599"/>
          </a:xfrm>
          <a:prstGeom prst="rect">
            <a:avLst/>
          </a:prstGeom>
        </p:spPr>
      </p:pic>
      <p:sp>
        <p:nvSpPr>
          <p:cNvPr id="63" name="object 6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25</a:t>
            </a:fld>
            <a:endParaRPr spc="-25" dirty="0"/>
          </a:p>
        </p:txBody>
      </p:sp>
      <p:sp>
        <p:nvSpPr>
          <p:cNvPr id="65" name="object 6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1667130" y="2384667"/>
            <a:ext cx="669488" cy="135236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5000274" y="3546209"/>
            <a:ext cx="669488" cy="135236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100000">
            <a:off x="7243329" y="3635530"/>
            <a:ext cx="669488" cy="1352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2050618"/>
            <a:ext cx="2921000" cy="2794000"/>
            <a:chOff x="558100" y="2050618"/>
            <a:chExt cx="2921000" cy="2794000"/>
          </a:xfrm>
        </p:grpSpPr>
        <p:sp>
          <p:nvSpPr>
            <p:cNvPr id="3" name="object 3"/>
            <p:cNvSpPr/>
            <p:nvPr/>
          </p:nvSpPr>
          <p:spPr>
            <a:xfrm>
              <a:off x="558100" y="338413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082" y="2050618"/>
              <a:ext cx="1848734" cy="2794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4817" y="2551836"/>
              <a:ext cx="876300" cy="8763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4817" y="3467132"/>
              <a:ext cx="876300" cy="87630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932212" y="5738505"/>
            <a:ext cx="0" cy="1118870"/>
          </a:xfrm>
          <a:custGeom>
            <a:avLst/>
            <a:gdLst/>
            <a:ahLst/>
            <a:cxnLst/>
            <a:rect l="l" t="t" r="r" b="b"/>
            <a:pathLst>
              <a:path h="1118870">
                <a:moveTo>
                  <a:pt x="0" y="0"/>
                </a:moveTo>
                <a:lnTo>
                  <a:pt x="0" y="11185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5" y="6637030"/>
            <a:ext cx="138361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82" y="6641673"/>
            <a:ext cx="160074" cy="16240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45400" y="5697230"/>
            <a:ext cx="126428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litros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aprox.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endParaRPr sz="900">
              <a:latin typeface="Calibri"/>
              <a:cs typeface="Calibri"/>
            </a:endParaRPr>
          </a:p>
          <a:p>
            <a:pPr marL="12700" marR="32384" algn="just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+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PEVA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plata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relleno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</a:t>
            </a:r>
            <a:r>
              <a:rPr sz="900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expandido.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1330" y="5862330"/>
            <a:ext cx="108000" cy="1080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062387" y="6322886"/>
            <a:ext cx="121285" cy="282575"/>
            <a:chOff x="2062387" y="6322886"/>
            <a:chExt cx="121285" cy="282575"/>
          </a:xfrm>
        </p:grpSpPr>
        <p:pic>
          <p:nvPicPr>
            <p:cNvPr id="13" name="object 13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2397" y="6322886"/>
              <a:ext cx="82931" cy="1305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2387" y="6491561"/>
              <a:ext cx="120903" cy="113631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062387" y="6008429"/>
            <a:ext cx="120014" cy="269240"/>
            <a:chOff x="2062387" y="6008429"/>
            <a:chExt cx="120014" cy="269240"/>
          </a:xfrm>
        </p:grpSpPr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2387" y="6160575"/>
              <a:ext cx="115167" cy="116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62387" y="6008429"/>
              <a:ext cx="119887" cy="113665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049687" y="569723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1269" y="6014463"/>
            <a:ext cx="101600" cy="10160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97" y="1365959"/>
            <a:ext cx="138264" cy="13826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545400" y="819056"/>
            <a:ext cx="222821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Cooler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Ribera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T759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4391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18</a:t>
            </a:r>
            <a:r>
              <a:rPr sz="75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300D+PEVA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6519" y="1365963"/>
            <a:ext cx="138264" cy="138264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1150331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2683" y="3009436"/>
            <a:ext cx="876300" cy="8763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5083" y="2050618"/>
            <a:ext cx="2040599" cy="2793999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5933375" y="5775580"/>
            <a:ext cx="0" cy="989330"/>
          </a:xfrm>
          <a:custGeom>
            <a:avLst/>
            <a:gdLst/>
            <a:ahLst/>
            <a:cxnLst/>
            <a:rect l="l" t="t" r="r" b="b"/>
            <a:pathLst>
              <a:path h="989329">
                <a:moveTo>
                  <a:pt x="0" y="0"/>
                </a:moveTo>
                <a:lnTo>
                  <a:pt x="0" y="9891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976833" y="5734306"/>
            <a:ext cx="177482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29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Wulong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+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PEVA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plata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relleno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espuma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polietileno.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538" y="6536945"/>
            <a:ext cx="138360" cy="17145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816" y="6541589"/>
            <a:ext cx="160074" cy="162403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6063551" y="6359961"/>
            <a:ext cx="121285" cy="282575"/>
            <a:chOff x="6063551" y="6359961"/>
            <a:chExt cx="121285" cy="282575"/>
          </a:xfrm>
        </p:grpSpPr>
        <p:pic>
          <p:nvPicPr>
            <p:cNvPr id="34" name="object 34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3560" y="6359961"/>
              <a:ext cx="82930" cy="1305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3551" y="6528637"/>
              <a:ext cx="120903" cy="113628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2493" y="5899405"/>
            <a:ext cx="108000" cy="1080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6063550" y="6045506"/>
            <a:ext cx="120014" cy="269240"/>
            <a:chOff x="6063550" y="6045506"/>
            <a:chExt cx="120014" cy="269240"/>
          </a:xfrm>
        </p:grpSpPr>
        <p:pic>
          <p:nvPicPr>
            <p:cNvPr id="38" name="object 38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3550" y="6197650"/>
              <a:ext cx="115167" cy="11657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63550" y="6045506"/>
              <a:ext cx="119887" cy="113665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6050823" y="5734346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2431" y="6051538"/>
            <a:ext cx="101600" cy="101600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530" y="1365150"/>
            <a:ext cx="138264" cy="138264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3976833" y="819056"/>
            <a:ext cx="2085975" cy="68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cooler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Delta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K11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5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18</a:t>
            </a:r>
            <a:r>
              <a:rPr sz="75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Wulong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257" y="1365156"/>
            <a:ext cx="138264" cy="138264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457706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130" y="4954206"/>
            <a:ext cx="280542" cy="34837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484" y="5365964"/>
            <a:ext cx="79578" cy="11441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3018" y="4953431"/>
            <a:ext cx="280542" cy="349148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3581" y="5366011"/>
            <a:ext cx="79286" cy="114255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2023" y="4953431"/>
            <a:ext cx="280542" cy="349148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4854" y="5366011"/>
            <a:ext cx="374488" cy="114255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7074" y="4953431"/>
            <a:ext cx="280555" cy="349148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7636" y="5366011"/>
            <a:ext cx="79286" cy="114255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6212502" y="889005"/>
            <a:ext cx="536575" cy="248920"/>
          </a:xfrm>
          <a:custGeom>
            <a:avLst/>
            <a:gdLst/>
            <a:ahLst/>
            <a:cxnLst/>
            <a:rect l="l" t="t" r="r" b="b"/>
            <a:pathLst>
              <a:path w="536575" h="248919">
                <a:moveTo>
                  <a:pt x="178803" y="0"/>
                </a:moveTo>
                <a:lnTo>
                  <a:pt x="140932" y="10677"/>
                </a:lnTo>
                <a:lnTo>
                  <a:pt x="118409" y="46537"/>
                </a:lnTo>
                <a:lnTo>
                  <a:pt x="117919" y="54178"/>
                </a:lnTo>
                <a:lnTo>
                  <a:pt x="118337" y="60693"/>
                </a:lnTo>
                <a:lnTo>
                  <a:pt x="118410" y="61817"/>
                </a:lnTo>
                <a:lnTo>
                  <a:pt x="140937" y="97730"/>
                </a:lnTo>
                <a:lnTo>
                  <a:pt x="178803" y="108546"/>
                </a:lnTo>
                <a:lnTo>
                  <a:pt x="187373" y="108110"/>
                </a:lnTo>
                <a:lnTo>
                  <a:pt x="222640" y="93229"/>
                </a:lnTo>
                <a:lnTo>
                  <a:pt x="235671" y="74853"/>
                </a:lnTo>
                <a:lnTo>
                  <a:pt x="173824" y="74853"/>
                </a:lnTo>
                <a:lnTo>
                  <a:pt x="169735" y="73037"/>
                </a:lnTo>
                <a:lnTo>
                  <a:pt x="163360" y="65773"/>
                </a:lnTo>
                <a:lnTo>
                  <a:pt x="161759" y="60693"/>
                </a:lnTo>
                <a:lnTo>
                  <a:pt x="161759" y="47663"/>
                </a:lnTo>
                <a:lnTo>
                  <a:pt x="163356" y="42633"/>
                </a:lnTo>
                <a:lnTo>
                  <a:pt x="169735" y="35483"/>
                </a:lnTo>
                <a:lnTo>
                  <a:pt x="173824" y="33705"/>
                </a:lnTo>
                <a:lnTo>
                  <a:pt x="235752" y="33705"/>
                </a:lnTo>
                <a:lnTo>
                  <a:pt x="235325" y="32507"/>
                </a:lnTo>
                <a:lnTo>
                  <a:pt x="203129" y="3879"/>
                </a:lnTo>
                <a:lnTo>
                  <a:pt x="187384" y="431"/>
                </a:lnTo>
                <a:lnTo>
                  <a:pt x="178803" y="0"/>
                </a:lnTo>
                <a:close/>
              </a:path>
              <a:path w="536575" h="248919">
                <a:moveTo>
                  <a:pt x="235752" y="33705"/>
                </a:moveTo>
                <a:lnTo>
                  <a:pt x="183781" y="33705"/>
                </a:lnTo>
                <a:lnTo>
                  <a:pt x="187871" y="35483"/>
                </a:lnTo>
                <a:lnTo>
                  <a:pt x="194246" y="42633"/>
                </a:lnTo>
                <a:lnTo>
                  <a:pt x="195846" y="47663"/>
                </a:lnTo>
                <a:lnTo>
                  <a:pt x="195846" y="60693"/>
                </a:lnTo>
                <a:lnTo>
                  <a:pt x="194235" y="65773"/>
                </a:lnTo>
                <a:lnTo>
                  <a:pt x="187871" y="73037"/>
                </a:lnTo>
                <a:lnTo>
                  <a:pt x="183794" y="74853"/>
                </a:lnTo>
                <a:lnTo>
                  <a:pt x="235671" y="74853"/>
                </a:lnTo>
                <a:lnTo>
                  <a:pt x="237745" y="69037"/>
                </a:lnTo>
                <a:lnTo>
                  <a:pt x="239201" y="61817"/>
                </a:lnTo>
                <a:lnTo>
                  <a:pt x="239687" y="54178"/>
                </a:lnTo>
                <a:lnTo>
                  <a:pt x="239274" y="47663"/>
                </a:lnTo>
                <a:lnTo>
                  <a:pt x="239203" y="46537"/>
                </a:lnTo>
                <a:lnTo>
                  <a:pt x="237750" y="39312"/>
                </a:lnTo>
                <a:lnTo>
                  <a:pt x="235752" y="33705"/>
                </a:lnTo>
                <a:close/>
              </a:path>
              <a:path w="536575" h="248919">
                <a:moveTo>
                  <a:pt x="292448" y="172427"/>
                </a:moveTo>
                <a:lnTo>
                  <a:pt x="243560" y="172427"/>
                </a:lnTo>
                <a:lnTo>
                  <a:pt x="250126" y="176517"/>
                </a:lnTo>
                <a:lnTo>
                  <a:pt x="251536" y="184683"/>
                </a:lnTo>
                <a:lnTo>
                  <a:pt x="234124" y="184683"/>
                </a:lnTo>
                <a:lnTo>
                  <a:pt x="222825" y="185185"/>
                </a:lnTo>
                <a:lnTo>
                  <a:pt x="186999" y="208988"/>
                </a:lnTo>
                <a:lnTo>
                  <a:pt x="186358" y="222770"/>
                </a:lnTo>
                <a:lnTo>
                  <a:pt x="187756" y="227926"/>
                </a:lnTo>
                <a:lnTo>
                  <a:pt x="193751" y="237756"/>
                </a:lnTo>
                <a:lnTo>
                  <a:pt x="198145" y="241630"/>
                </a:lnTo>
                <a:lnTo>
                  <a:pt x="209765" y="247370"/>
                </a:lnTo>
                <a:lnTo>
                  <a:pt x="216827" y="248805"/>
                </a:lnTo>
                <a:lnTo>
                  <a:pt x="225120" y="248805"/>
                </a:lnTo>
                <a:lnTo>
                  <a:pt x="235304" y="247824"/>
                </a:lnTo>
                <a:lnTo>
                  <a:pt x="243644" y="244881"/>
                </a:lnTo>
                <a:lnTo>
                  <a:pt x="250139" y="239976"/>
                </a:lnTo>
                <a:lnTo>
                  <a:pt x="254787" y="233108"/>
                </a:lnTo>
                <a:lnTo>
                  <a:pt x="294995" y="233108"/>
                </a:lnTo>
                <a:lnTo>
                  <a:pt x="294995" y="222770"/>
                </a:lnTo>
                <a:lnTo>
                  <a:pt x="234962" y="222770"/>
                </a:lnTo>
                <a:lnTo>
                  <a:pt x="232435" y="221983"/>
                </a:lnTo>
                <a:lnTo>
                  <a:pt x="228726" y="218782"/>
                </a:lnTo>
                <a:lnTo>
                  <a:pt x="227812" y="216776"/>
                </a:lnTo>
                <a:lnTo>
                  <a:pt x="227812" y="208483"/>
                </a:lnTo>
                <a:lnTo>
                  <a:pt x="232206" y="205536"/>
                </a:lnTo>
                <a:lnTo>
                  <a:pt x="294995" y="205536"/>
                </a:lnTo>
                <a:lnTo>
                  <a:pt x="294888" y="189205"/>
                </a:lnTo>
                <a:lnTo>
                  <a:pt x="294085" y="178622"/>
                </a:lnTo>
                <a:lnTo>
                  <a:pt x="292485" y="172567"/>
                </a:lnTo>
                <a:lnTo>
                  <a:pt x="292448" y="172427"/>
                </a:lnTo>
                <a:close/>
              </a:path>
              <a:path w="536575" h="248919">
                <a:moveTo>
                  <a:pt x="40970" y="142189"/>
                </a:moveTo>
                <a:lnTo>
                  <a:pt x="12" y="142189"/>
                </a:lnTo>
                <a:lnTo>
                  <a:pt x="36377" y="246913"/>
                </a:lnTo>
                <a:lnTo>
                  <a:pt x="78481" y="246913"/>
                </a:lnTo>
                <a:lnTo>
                  <a:pt x="94945" y="198462"/>
                </a:lnTo>
                <a:lnTo>
                  <a:pt x="169784" y="198462"/>
                </a:lnTo>
                <a:lnTo>
                  <a:pt x="169916" y="198081"/>
                </a:lnTo>
                <a:lnTo>
                  <a:pt x="132676" y="198081"/>
                </a:lnTo>
                <a:lnTo>
                  <a:pt x="132490" y="197510"/>
                </a:lnTo>
                <a:lnTo>
                  <a:pt x="58966" y="197510"/>
                </a:lnTo>
                <a:lnTo>
                  <a:pt x="40970" y="142189"/>
                </a:lnTo>
                <a:close/>
              </a:path>
              <a:path w="536575" h="248919">
                <a:moveTo>
                  <a:pt x="169784" y="198462"/>
                </a:moveTo>
                <a:lnTo>
                  <a:pt x="94945" y="198462"/>
                </a:lnTo>
                <a:lnTo>
                  <a:pt x="110849" y="246913"/>
                </a:lnTo>
                <a:lnTo>
                  <a:pt x="152954" y="246913"/>
                </a:lnTo>
                <a:lnTo>
                  <a:pt x="169784" y="198462"/>
                </a:lnTo>
                <a:close/>
              </a:path>
              <a:path w="536575" h="248919">
                <a:moveTo>
                  <a:pt x="294995" y="233108"/>
                </a:moveTo>
                <a:lnTo>
                  <a:pt x="254787" y="233108"/>
                </a:lnTo>
                <a:lnTo>
                  <a:pt x="254787" y="246913"/>
                </a:lnTo>
                <a:lnTo>
                  <a:pt x="294995" y="246913"/>
                </a:lnTo>
                <a:lnTo>
                  <a:pt x="294995" y="233108"/>
                </a:lnTo>
                <a:close/>
              </a:path>
              <a:path w="536575" h="248919">
                <a:moveTo>
                  <a:pt x="363283" y="36385"/>
                </a:moveTo>
                <a:lnTo>
                  <a:pt x="306628" y="36385"/>
                </a:lnTo>
                <a:lnTo>
                  <a:pt x="310451" y="42379"/>
                </a:lnTo>
                <a:lnTo>
                  <a:pt x="310451" y="246913"/>
                </a:lnTo>
                <a:lnTo>
                  <a:pt x="353720" y="246913"/>
                </a:lnTo>
                <a:lnTo>
                  <a:pt x="353720" y="48946"/>
                </a:lnTo>
                <a:lnTo>
                  <a:pt x="354922" y="44424"/>
                </a:lnTo>
                <a:lnTo>
                  <a:pt x="355028" y="44030"/>
                </a:lnTo>
                <a:lnTo>
                  <a:pt x="359893" y="38061"/>
                </a:lnTo>
                <a:lnTo>
                  <a:pt x="360006" y="37922"/>
                </a:lnTo>
                <a:lnTo>
                  <a:pt x="363283" y="36385"/>
                </a:lnTo>
                <a:close/>
              </a:path>
              <a:path w="536575" h="248919">
                <a:moveTo>
                  <a:pt x="421873" y="36385"/>
                </a:moveTo>
                <a:lnTo>
                  <a:pt x="375157" y="36385"/>
                </a:lnTo>
                <a:lnTo>
                  <a:pt x="379044" y="42379"/>
                </a:lnTo>
                <a:lnTo>
                  <a:pt x="379105" y="92849"/>
                </a:lnTo>
                <a:lnTo>
                  <a:pt x="379224" y="168290"/>
                </a:lnTo>
                <a:lnTo>
                  <a:pt x="379348" y="246913"/>
                </a:lnTo>
                <a:lnTo>
                  <a:pt x="422655" y="246913"/>
                </a:lnTo>
                <a:lnTo>
                  <a:pt x="422655" y="222135"/>
                </a:lnTo>
                <a:lnTo>
                  <a:pt x="429640" y="214744"/>
                </a:lnTo>
                <a:lnTo>
                  <a:pt x="482056" y="214744"/>
                </a:lnTo>
                <a:lnTo>
                  <a:pt x="460654" y="187553"/>
                </a:lnTo>
                <a:lnTo>
                  <a:pt x="474948" y="172567"/>
                </a:lnTo>
                <a:lnTo>
                  <a:pt x="422630" y="172567"/>
                </a:lnTo>
                <a:lnTo>
                  <a:pt x="422560" y="46434"/>
                </a:lnTo>
                <a:lnTo>
                  <a:pt x="422008" y="38351"/>
                </a:lnTo>
                <a:lnTo>
                  <a:pt x="421978" y="37922"/>
                </a:lnTo>
                <a:lnTo>
                  <a:pt x="421873" y="36385"/>
                </a:lnTo>
                <a:close/>
              </a:path>
              <a:path w="536575" h="248919">
                <a:moveTo>
                  <a:pt x="482056" y="214744"/>
                </a:moveTo>
                <a:lnTo>
                  <a:pt x="429640" y="214744"/>
                </a:lnTo>
                <a:lnTo>
                  <a:pt x="455104" y="246913"/>
                </a:lnTo>
                <a:lnTo>
                  <a:pt x="507377" y="246913"/>
                </a:lnTo>
                <a:lnTo>
                  <a:pt x="482056" y="214744"/>
                </a:lnTo>
                <a:close/>
              </a:path>
              <a:path w="536575" h="248919">
                <a:moveTo>
                  <a:pt x="294995" y="205536"/>
                </a:moveTo>
                <a:lnTo>
                  <a:pt x="251726" y="205536"/>
                </a:lnTo>
                <a:lnTo>
                  <a:pt x="251726" y="212826"/>
                </a:lnTo>
                <a:lnTo>
                  <a:pt x="251065" y="214744"/>
                </a:lnTo>
                <a:lnTo>
                  <a:pt x="250492" y="216268"/>
                </a:lnTo>
                <a:lnTo>
                  <a:pt x="248792" y="218630"/>
                </a:lnTo>
                <a:lnTo>
                  <a:pt x="243814" y="221983"/>
                </a:lnTo>
                <a:lnTo>
                  <a:pt x="241198" y="222770"/>
                </a:lnTo>
                <a:lnTo>
                  <a:pt x="294995" y="222770"/>
                </a:lnTo>
                <a:lnTo>
                  <a:pt x="294995" y="205536"/>
                </a:lnTo>
                <a:close/>
              </a:path>
              <a:path w="536575" h="248919">
                <a:moveTo>
                  <a:pt x="189331" y="142189"/>
                </a:moveTo>
                <a:lnTo>
                  <a:pt x="151434" y="142189"/>
                </a:lnTo>
                <a:lnTo>
                  <a:pt x="132676" y="198081"/>
                </a:lnTo>
                <a:lnTo>
                  <a:pt x="169916" y="198081"/>
                </a:lnTo>
                <a:lnTo>
                  <a:pt x="189331" y="142189"/>
                </a:lnTo>
                <a:close/>
              </a:path>
              <a:path w="536575" h="248919">
                <a:moveTo>
                  <a:pt x="114477" y="142189"/>
                </a:moveTo>
                <a:lnTo>
                  <a:pt x="77723" y="142189"/>
                </a:lnTo>
                <a:lnTo>
                  <a:pt x="59065" y="197215"/>
                </a:lnTo>
                <a:lnTo>
                  <a:pt x="58966" y="197510"/>
                </a:lnTo>
                <a:lnTo>
                  <a:pt x="132490" y="197510"/>
                </a:lnTo>
                <a:lnTo>
                  <a:pt x="114477" y="142189"/>
                </a:lnTo>
                <a:close/>
              </a:path>
              <a:path w="536575" h="248919">
                <a:moveTo>
                  <a:pt x="238328" y="140271"/>
                </a:moveTo>
                <a:lnTo>
                  <a:pt x="197218" y="148450"/>
                </a:lnTo>
                <a:lnTo>
                  <a:pt x="191236" y="152145"/>
                </a:lnTo>
                <a:lnTo>
                  <a:pt x="205016" y="180670"/>
                </a:lnTo>
                <a:lnTo>
                  <a:pt x="208457" y="178104"/>
                </a:lnTo>
                <a:lnTo>
                  <a:pt x="212610" y="176110"/>
                </a:lnTo>
                <a:lnTo>
                  <a:pt x="222313" y="173177"/>
                </a:lnTo>
                <a:lnTo>
                  <a:pt x="227101" y="172427"/>
                </a:lnTo>
                <a:lnTo>
                  <a:pt x="292448" y="172427"/>
                </a:lnTo>
                <a:lnTo>
                  <a:pt x="291355" y="168290"/>
                </a:lnTo>
                <a:lnTo>
                  <a:pt x="286803" y="159621"/>
                </a:lnTo>
                <a:lnTo>
                  <a:pt x="280428" y="152615"/>
                </a:lnTo>
                <a:lnTo>
                  <a:pt x="272346" y="147215"/>
                </a:lnTo>
                <a:lnTo>
                  <a:pt x="262827" y="143433"/>
                </a:lnTo>
                <a:lnTo>
                  <a:pt x="263009" y="143433"/>
                </a:lnTo>
                <a:lnTo>
                  <a:pt x="251389" y="141062"/>
                </a:lnTo>
                <a:lnTo>
                  <a:pt x="251616" y="141062"/>
                </a:lnTo>
                <a:lnTo>
                  <a:pt x="238328" y="140271"/>
                </a:lnTo>
                <a:close/>
              </a:path>
              <a:path w="536575" h="248919">
                <a:moveTo>
                  <a:pt x="503923" y="142189"/>
                </a:moveTo>
                <a:lnTo>
                  <a:pt x="452818" y="142189"/>
                </a:lnTo>
                <a:lnTo>
                  <a:pt x="422630" y="172567"/>
                </a:lnTo>
                <a:lnTo>
                  <a:pt x="474948" y="172567"/>
                </a:lnTo>
                <a:lnTo>
                  <a:pt x="503923" y="142189"/>
                </a:lnTo>
                <a:close/>
              </a:path>
              <a:path w="536575" h="248919">
                <a:moveTo>
                  <a:pt x="533866" y="32169"/>
                </a:moveTo>
                <a:lnTo>
                  <a:pt x="484974" y="32169"/>
                </a:lnTo>
                <a:lnTo>
                  <a:pt x="491765" y="36385"/>
                </a:lnTo>
                <a:lnTo>
                  <a:pt x="491564" y="36385"/>
                </a:lnTo>
                <a:lnTo>
                  <a:pt x="492882" y="44030"/>
                </a:lnTo>
                <a:lnTo>
                  <a:pt x="492950" y="44424"/>
                </a:lnTo>
                <a:lnTo>
                  <a:pt x="475538" y="44424"/>
                </a:lnTo>
                <a:lnTo>
                  <a:pt x="464237" y="44927"/>
                </a:lnTo>
                <a:lnTo>
                  <a:pt x="428413" y="68728"/>
                </a:lnTo>
                <a:lnTo>
                  <a:pt x="427686" y="75882"/>
                </a:lnTo>
                <a:lnTo>
                  <a:pt x="427772" y="82511"/>
                </a:lnTo>
                <a:lnTo>
                  <a:pt x="458241" y="108546"/>
                </a:lnTo>
                <a:lnTo>
                  <a:pt x="466534" y="108546"/>
                </a:lnTo>
                <a:lnTo>
                  <a:pt x="476718" y="107567"/>
                </a:lnTo>
                <a:lnTo>
                  <a:pt x="485059" y="104627"/>
                </a:lnTo>
                <a:lnTo>
                  <a:pt x="491553" y="99722"/>
                </a:lnTo>
                <a:lnTo>
                  <a:pt x="496201" y="92849"/>
                </a:lnTo>
                <a:lnTo>
                  <a:pt x="536409" y="92849"/>
                </a:lnTo>
                <a:lnTo>
                  <a:pt x="536409" y="82511"/>
                </a:lnTo>
                <a:lnTo>
                  <a:pt x="476364" y="82511"/>
                </a:lnTo>
                <a:lnTo>
                  <a:pt x="473836" y="81711"/>
                </a:lnTo>
                <a:lnTo>
                  <a:pt x="470128" y="78524"/>
                </a:lnTo>
                <a:lnTo>
                  <a:pt x="469214" y="76517"/>
                </a:lnTo>
                <a:lnTo>
                  <a:pt x="469214" y="68211"/>
                </a:lnTo>
                <a:lnTo>
                  <a:pt x="473608" y="65265"/>
                </a:lnTo>
                <a:lnTo>
                  <a:pt x="536409" y="65265"/>
                </a:lnTo>
                <a:lnTo>
                  <a:pt x="536303" y="48946"/>
                </a:lnTo>
                <a:lnTo>
                  <a:pt x="535500" y="38351"/>
                </a:lnTo>
                <a:lnTo>
                  <a:pt x="533866" y="32169"/>
                </a:lnTo>
                <a:close/>
              </a:path>
              <a:path w="536575" h="248919">
                <a:moveTo>
                  <a:pt x="41160" y="1917"/>
                </a:moveTo>
                <a:lnTo>
                  <a:pt x="0" y="1917"/>
                </a:lnTo>
                <a:lnTo>
                  <a:pt x="0" y="106641"/>
                </a:lnTo>
                <a:lnTo>
                  <a:pt x="43268" y="106641"/>
                </a:lnTo>
                <a:lnTo>
                  <a:pt x="43268" y="50152"/>
                </a:lnTo>
                <a:lnTo>
                  <a:pt x="44740" y="44927"/>
                </a:lnTo>
                <a:lnTo>
                  <a:pt x="45127" y="44424"/>
                </a:lnTo>
                <a:lnTo>
                  <a:pt x="50761" y="38061"/>
                </a:lnTo>
                <a:lnTo>
                  <a:pt x="54669" y="36385"/>
                </a:lnTo>
                <a:lnTo>
                  <a:pt x="114932" y="36385"/>
                </a:lnTo>
                <a:lnTo>
                  <a:pt x="114897" y="35870"/>
                </a:lnTo>
                <a:lnTo>
                  <a:pt x="112690" y="26325"/>
                </a:lnTo>
                <a:lnTo>
                  <a:pt x="109011" y="18263"/>
                </a:lnTo>
                <a:lnTo>
                  <a:pt x="104387" y="12357"/>
                </a:lnTo>
                <a:lnTo>
                  <a:pt x="41160" y="12357"/>
                </a:lnTo>
                <a:lnTo>
                  <a:pt x="41160" y="1917"/>
                </a:lnTo>
                <a:close/>
              </a:path>
              <a:path w="536575" h="248919">
                <a:moveTo>
                  <a:pt x="114932" y="36385"/>
                </a:moveTo>
                <a:lnTo>
                  <a:pt x="68106" y="36385"/>
                </a:lnTo>
                <a:lnTo>
                  <a:pt x="72377" y="42379"/>
                </a:lnTo>
                <a:lnTo>
                  <a:pt x="72377" y="106641"/>
                </a:lnTo>
                <a:lnTo>
                  <a:pt x="115633" y="106641"/>
                </a:lnTo>
                <a:lnTo>
                  <a:pt x="115602" y="46434"/>
                </a:lnTo>
                <a:lnTo>
                  <a:pt x="115063" y="38351"/>
                </a:lnTo>
                <a:lnTo>
                  <a:pt x="115034" y="37922"/>
                </a:lnTo>
                <a:lnTo>
                  <a:pt x="114932" y="36385"/>
                </a:lnTo>
                <a:close/>
              </a:path>
              <a:path w="536575" h="248919">
                <a:moveTo>
                  <a:pt x="283146" y="1917"/>
                </a:moveTo>
                <a:lnTo>
                  <a:pt x="241998" y="1917"/>
                </a:lnTo>
                <a:lnTo>
                  <a:pt x="241998" y="106641"/>
                </a:lnTo>
                <a:lnTo>
                  <a:pt x="285254" y="106641"/>
                </a:lnTo>
                <a:lnTo>
                  <a:pt x="285254" y="48946"/>
                </a:lnTo>
                <a:lnTo>
                  <a:pt x="286398" y="44424"/>
                </a:lnTo>
                <a:lnTo>
                  <a:pt x="286499" y="44030"/>
                </a:lnTo>
                <a:lnTo>
                  <a:pt x="291363" y="38061"/>
                </a:lnTo>
                <a:lnTo>
                  <a:pt x="291477" y="37922"/>
                </a:lnTo>
                <a:lnTo>
                  <a:pt x="294766" y="36385"/>
                </a:lnTo>
                <a:lnTo>
                  <a:pt x="421873" y="36385"/>
                </a:lnTo>
                <a:lnTo>
                  <a:pt x="421838" y="35870"/>
                </a:lnTo>
                <a:lnTo>
                  <a:pt x="419611" y="26325"/>
                </a:lnTo>
                <a:lnTo>
                  <a:pt x="415959" y="18263"/>
                </a:lnTo>
                <a:lnTo>
                  <a:pt x="414164" y="15913"/>
                </a:lnTo>
                <a:lnTo>
                  <a:pt x="345554" y="15913"/>
                </a:lnTo>
                <a:lnTo>
                  <a:pt x="342861" y="11874"/>
                </a:lnTo>
                <a:lnTo>
                  <a:pt x="342743" y="11696"/>
                </a:lnTo>
                <a:lnTo>
                  <a:pt x="283146" y="11696"/>
                </a:lnTo>
                <a:lnTo>
                  <a:pt x="283146" y="1917"/>
                </a:lnTo>
                <a:close/>
              </a:path>
              <a:path w="536575" h="248919">
                <a:moveTo>
                  <a:pt x="536409" y="92849"/>
                </a:moveTo>
                <a:lnTo>
                  <a:pt x="496201" y="92849"/>
                </a:lnTo>
                <a:lnTo>
                  <a:pt x="496201" y="106641"/>
                </a:lnTo>
                <a:lnTo>
                  <a:pt x="536409" y="106641"/>
                </a:lnTo>
                <a:lnTo>
                  <a:pt x="536409" y="92849"/>
                </a:lnTo>
                <a:close/>
              </a:path>
              <a:path w="536575" h="248919">
                <a:moveTo>
                  <a:pt x="536409" y="65265"/>
                </a:moveTo>
                <a:lnTo>
                  <a:pt x="493128" y="65265"/>
                </a:lnTo>
                <a:lnTo>
                  <a:pt x="493128" y="72555"/>
                </a:lnTo>
                <a:lnTo>
                  <a:pt x="491985" y="75882"/>
                </a:lnTo>
                <a:lnTo>
                  <a:pt x="490194" y="78358"/>
                </a:lnTo>
                <a:lnTo>
                  <a:pt x="485271" y="81711"/>
                </a:lnTo>
                <a:lnTo>
                  <a:pt x="482612" y="82511"/>
                </a:lnTo>
                <a:lnTo>
                  <a:pt x="536409" y="82511"/>
                </a:lnTo>
                <a:lnTo>
                  <a:pt x="536409" y="65265"/>
                </a:lnTo>
                <a:close/>
              </a:path>
              <a:path w="536575" h="248919">
                <a:moveTo>
                  <a:pt x="479955" y="25"/>
                </a:moveTo>
                <a:lnTo>
                  <a:pt x="479336" y="25"/>
                </a:lnTo>
                <a:lnTo>
                  <a:pt x="473420" y="210"/>
                </a:lnTo>
                <a:lnTo>
                  <a:pt x="467085" y="803"/>
                </a:lnTo>
                <a:lnTo>
                  <a:pt x="459927" y="1917"/>
                </a:lnTo>
                <a:lnTo>
                  <a:pt x="460158" y="1917"/>
                </a:lnTo>
                <a:lnTo>
                  <a:pt x="454380" y="3174"/>
                </a:lnTo>
                <a:lnTo>
                  <a:pt x="445884" y="5283"/>
                </a:lnTo>
                <a:lnTo>
                  <a:pt x="438632" y="8178"/>
                </a:lnTo>
                <a:lnTo>
                  <a:pt x="432650" y="11874"/>
                </a:lnTo>
                <a:lnTo>
                  <a:pt x="446430" y="40398"/>
                </a:lnTo>
                <a:lnTo>
                  <a:pt x="449769" y="37922"/>
                </a:lnTo>
                <a:lnTo>
                  <a:pt x="453959" y="35870"/>
                </a:lnTo>
                <a:lnTo>
                  <a:pt x="463727" y="32905"/>
                </a:lnTo>
                <a:lnTo>
                  <a:pt x="468515" y="32169"/>
                </a:lnTo>
                <a:lnTo>
                  <a:pt x="533866" y="32169"/>
                </a:lnTo>
                <a:lnTo>
                  <a:pt x="532769" y="28020"/>
                </a:lnTo>
                <a:lnTo>
                  <a:pt x="528217" y="19354"/>
                </a:lnTo>
                <a:lnTo>
                  <a:pt x="521842" y="12357"/>
                </a:lnTo>
                <a:lnTo>
                  <a:pt x="513761" y="6956"/>
                </a:lnTo>
                <a:lnTo>
                  <a:pt x="504242" y="3174"/>
                </a:lnTo>
                <a:lnTo>
                  <a:pt x="504423" y="3174"/>
                </a:lnTo>
                <a:lnTo>
                  <a:pt x="492804" y="803"/>
                </a:lnTo>
                <a:lnTo>
                  <a:pt x="493030" y="803"/>
                </a:lnTo>
                <a:lnTo>
                  <a:pt x="479955" y="25"/>
                </a:lnTo>
                <a:close/>
              </a:path>
              <a:path w="536575" h="248919">
                <a:moveTo>
                  <a:pt x="380737" y="25"/>
                </a:moveTo>
                <a:lnTo>
                  <a:pt x="373370" y="25"/>
                </a:lnTo>
                <a:lnTo>
                  <a:pt x="366864" y="1384"/>
                </a:lnTo>
                <a:lnTo>
                  <a:pt x="355494" y="6594"/>
                </a:lnTo>
                <a:lnTo>
                  <a:pt x="354768" y="6956"/>
                </a:lnTo>
                <a:lnTo>
                  <a:pt x="349757" y="10807"/>
                </a:lnTo>
                <a:lnTo>
                  <a:pt x="345554" y="15913"/>
                </a:lnTo>
                <a:lnTo>
                  <a:pt x="414164" y="15913"/>
                </a:lnTo>
                <a:lnTo>
                  <a:pt x="410943" y="11696"/>
                </a:lnTo>
                <a:lnTo>
                  <a:pt x="404782" y="6594"/>
                </a:lnTo>
                <a:lnTo>
                  <a:pt x="397682" y="2946"/>
                </a:lnTo>
                <a:lnTo>
                  <a:pt x="389817" y="803"/>
                </a:lnTo>
                <a:lnTo>
                  <a:pt x="390352" y="803"/>
                </a:lnTo>
                <a:lnTo>
                  <a:pt x="380737" y="25"/>
                </a:lnTo>
                <a:close/>
              </a:path>
              <a:path w="536575" h="248919">
                <a:moveTo>
                  <a:pt x="73065" y="25"/>
                </a:moveTo>
                <a:lnTo>
                  <a:pt x="66351" y="25"/>
                </a:lnTo>
                <a:lnTo>
                  <a:pt x="60680" y="1015"/>
                </a:lnTo>
                <a:lnTo>
                  <a:pt x="49961" y="5105"/>
                </a:lnTo>
                <a:lnTo>
                  <a:pt x="45237" y="8178"/>
                </a:lnTo>
                <a:lnTo>
                  <a:pt x="41059" y="12357"/>
                </a:lnTo>
                <a:lnTo>
                  <a:pt x="104387" y="12357"/>
                </a:lnTo>
                <a:lnTo>
                  <a:pt x="103870" y="11696"/>
                </a:lnTo>
                <a:lnTo>
                  <a:pt x="97525" y="6594"/>
                </a:lnTo>
                <a:lnTo>
                  <a:pt x="90241" y="2946"/>
                </a:lnTo>
                <a:lnTo>
                  <a:pt x="82214" y="803"/>
                </a:lnTo>
                <a:lnTo>
                  <a:pt x="82853" y="803"/>
                </a:lnTo>
                <a:lnTo>
                  <a:pt x="73065" y="25"/>
                </a:lnTo>
                <a:close/>
              </a:path>
              <a:path w="536575" h="248919">
                <a:moveTo>
                  <a:pt x="319836" y="25"/>
                </a:moveTo>
                <a:lnTo>
                  <a:pt x="312826" y="25"/>
                </a:lnTo>
                <a:lnTo>
                  <a:pt x="303664" y="803"/>
                </a:lnTo>
                <a:lnTo>
                  <a:pt x="304052" y="803"/>
                </a:lnTo>
                <a:lnTo>
                  <a:pt x="296405" y="2946"/>
                </a:lnTo>
                <a:lnTo>
                  <a:pt x="289380" y="6594"/>
                </a:lnTo>
                <a:lnTo>
                  <a:pt x="283146" y="11696"/>
                </a:lnTo>
                <a:lnTo>
                  <a:pt x="342743" y="11696"/>
                </a:lnTo>
                <a:lnTo>
                  <a:pt x="341972" y="10540"/>
                </a:lnTo>
                <a:lnTo>
                  <a:pt x="337435" y="6594"/>
                </a:lnTo>
                <a:lnTo>
                  <a:pt x="326258" y="1384"/>
                </a:lnTo>
                <a:lnTo>
                  <a:pt x="326393" y="1384"/>
                </a:lnTo>
                <a:lnTo>
                  <a:pt x="319836" y="25"/>
                </a:lnTo>
                <a:close/>
              </a:path>
            </a:pathLst>
          </a:custGeom>
          <a:solidFill>
            <a:srgbClr val="EFB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  <p:sp>
        <p:nvSpPr>
          <p:cNvPr id="57" name="object 5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8" name="Imagen 57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279" y="3637126"/>
            <a:ext cx="587956" cy="446281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27" y="4098861"/>
            <a:ext cx="290349" cy="36772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800" y="2185269"/>
            <a:ext cx="2921000" cy="2742565"/>
            <a:chOff x="558800" y="2185269"/>
            <a:chExt cx="2921000" cy="2742565"/>
          </a:xfrm>
        </p:grpSpPr>
        <p:sp>
          <p:nvSpPr>
            <p:cNvPr id="3" name="object 3"/>
            <p:cNvSpPr/>
            <p:nvPr/>
          </p:nvSpPr>
          <p:spPr>
            <a:xfrm>
              <a:off x="558800" y="3495716"/>
              <a:ext cx="2921000" cy="121285"/>
            </a:xfrm>
            <a:custGeom>
              <a:avLst/>
              <a:gdLst/>
              <a:ahLst/>
              <a:cxnLst/>
              <a:rect l="l" t="t" r="r" b="b"/>
              <a:pathLst>
                <a:path w="2921000" h="121285">
                  <a:moveTo>
                    <a:pt x="2921000" y="0"/>
                  </a:moveTo>
                  <a:lnTo>
                    <a:pt x="0" y="0"/>
                  </a:lnTo>
                  <a:lnTo>
                    <a:pt x="0" y="121196"/>
                  </a:lnTo>
                  <a:lnTo>
                    <a:pt x="2921000" y="121196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80999" y="3118130"/>
              <a:ext cx="876299" cy="8763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299" y="2185269"/>
              <a:ext cx="1829566" cy="2742086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2582888" y="871016"/>
            <a:ext cx="770255" cy="387985"/>
          </a:xfrm>
          <a:custGeom>
            <a:avLst/>
            <a:gdLst/>
            <a:ahLst/>
            <a:cxnLst/>
            <a:rect l="l" t="t" r="r" b="b"/>
            <a:pathLst>
              <a:path w="770254" h="387984">
                <a:moveTo>
                  <a:pt x="216179" y="325374"/>
                </a:moveTo>
                <a:lnTo>
                  <a:pt x="169151" y="325374"/>
                </a:lnTo>
                <a:lnTo>
                  <a:pt x="169151" y="386689"/>
                </a:lnTo>
                <a:lnTo>
                  <a:pt x="185547" y="386689"/>
                </a:lnTo>
                <a:lnTo>
                  <a:pt x="185547" y="365404"/>
                </a:lnTo>
                <a:lnTo>
                  <a:pt x="212598" y="365404"/>
                </a:lnTo>
                <a:lnTo>
                  <a:pt x="212598" y="351663"/>
                </a:lnTo>
                <a:lnTo>
                  <a:pt x="185547" y="351663"/>
                </a:lnTo>
                <a:lnTo>
                  <a:pt x="185547" y="339102"/>
                </a:lnTo>
                <a:lnTo>
                  <a:pt x="216179" y="339102"/>
                </a:lnTo>
                <a:lnTo>
                  <a:pt x="216179" y="325374"/>
                </a:lnTo>
                <a:close/>
              </a:path>
              <a:path w="770254" h="387984">
                <a:moveTo>
                  <a:pt x="232257" y="153047"/>
                </a:moveTo>
                <a:lnTo>
                  <a:pt x="232219" y="92837"/>
                </a:lnTo>
                <a:lnTo>
                  <a:pt x="231686" y="84759"/>
                </a:lnTo>
                <a:lnTo>
                  <a:pt x="231648" y="84328"/>
                </a:lnTo>
                <a:lnTo>
                  <a:pt x="231546" y="82791"/>
                </a:lnTo>
                <a:lnTo>
                  <a:pt x="206857" y="49352"/>
                </a:lnTo>
                <a:lnTo>
                  <a:pt x="198831" y="47205"/>
                </a:lnTo>
                <a:lnTo>
                  <a:pt x="199466" y="47205"/>
                </a:lnTo>
                <a:lnTo>
                  <a:pt x="189687" y="46431"/>
                </a:lnTo>
                <a:lnTo>
                  <a:pt x="182968" y="46431"/>
                </a:lnTo>
                <a:lnTo>
                  <a:pt x="177304" y="47421"/>
                </a:lnTo>
                <a:lnTo>
                  <a:pt x="166585" y="51511"/>
                </a:lnTo>
                <a:lnTo>
                  <a:pt x="161861" y="54584"/>
                </a:lnTo>
                <a:lnTo>
                  <a:pt x="157784" y="58661"/>
                </a:lnTo>
                <a:lnTo>
                  <a:pt x="157784" y="48323"/>
                </a:lnTo>
                <a:lnTo>
                  <a:pt x="116624" y="48323"/>
                </a:lnTo>
                <a:lnTo>
                  <a:pt x="116624" y="153047"/>
                </a:lnTo>
                <a:lnTo>
                  <a:pt x="159893" y="153047"/>
                </a:lnTo>
                <a:lnTo>
                  <a:pt x="159893" y="96558"/>
                </a:lnTo>
                <a:lnTo>
                  <a:pt x="161353" y="91325"/>
                </a:lnTo>
                <a:lnTo>
                  <a:pt x="161747" y="90830"/>
                </a:lnTo>
                <a:lnTo>
                  <a:pt x="167386" y="84467"/>
                </a:lnTo>
                <a:lnTo>
                  <a:pt x="171284" y="82791"/>
                </a:lnTo>
                <a:lnTo>
                  <a:pt x="184721" y="82791"/>
                </a:lnTo>
                <a:lnTo>
                  <a:pt x="189001" y="88785"/>
                </a:lnTo>
                <a:lnTo>
                  <a:pt x="189001" y="153047"/>
                </a:lnTo>
                <a:lnTo>
                  <a:pt x="232257" y="153047"/>
                </a:lnTo>
                <a:close/>
              </a:path>
              <a:path w="770254" h="387984">
                <a:moveTo>
                  <a:pt x="305955" y="188595"/>
                </a:moveTo>
                <a:lnTo>
                  <a:pt x="268058" y="188595"/>
                </a:lnTo>
                <a:lnTo>
                  <a:pt x="249301" y="244487"/>
                </a:lnTo>
                <a:lnTo>
                  <a:pt x="249110" y="243916"/>
                </a:lnTo>
                <a:lnTo>
                  <a:pt x="231101" y="188595"/>
                </a:lnTo>
                <a:lnTo>
                  <a:pt x="194348" y="188595"/>
                </a:lnTo>
                <a:lnTo>
                  <a:pt x="175679" y="243624"/>
                </a:lnTo>
                <a:lnTo>
                  <a:pt x="175590" y="243916"/>
                </a:lnTo>
                <a:lnTo>
                  <a:pt x="157594" y="188595"/>
                </a:lnTo>
                <a:lnTo>
                  <a:pt x="116636" y="188595"/>
                </a:lnTo>
                <a:lnTo>
                  <a:pt x="152996" y="293319"/>
                </a:lnTo>
                <a:lnTo>
                  <a:pt x="195097" y="293319"/>
                </a:lnTo>
                <a:lnTo>
                  <a:pt x="211569" y="244868"/>
                </a:lnTo>
                <a:lnTo>
                  <a:pt x="227469" y="293319"/>
                </a:lnTo>
                <a:lnTo>
                  <a:pt x="269570" y="293319"/>
                </a:lnTo>
                <a:lnTo>
                  <a:pt x="286397" y="244868"/>
                </a:lnTo>
                <a:lnTo>
                  <a:pt x="286537" y="244487"/>
                </a:lnTo>
                <a:lnTo>
                  <a:pt x="305955" y="188595"/>
                </a:lnTo>
                <a:close/>
              </a:path>
              <a:path w="770254" h="387984">
                <a:moveTo>
                  <a:pt x="319405" y="356044"/>
                </a:moveTo>
                <a:lnTo>
                  <a:pt x="316865" y="343484"/>
                </a:lnTo>
                <a:lnTo>
                  <a:pt x="313588" y="338785"/>
                </a:lnTo>
                <a:lnTo>
                  <a:pt x="309854" y="333438"/>
                </a:lnTo>
                <a:lnTo>
                  <a:pt x="302844" y="329044"/>
                </a:lnTo>
                <a:lnTo>
                  <a:pt x="302844" y="345884"/>
                </a:lnTo>
                <a:lnTo>
                  <a:pt x="302844" y="366204"/>
                </a:lnTo>
                <a:lnTo>
                  <a:pt x="295922" y="373291"/>
                </a:lnTo>
                <a:lnTo>
                  <a:pt x="276085" y="373291"/>
                </a:lnTo>
                <a:lnTo>
                  <a:pt x="269163" y="366204"/>
                </a:lnTo>
                <a:lnTo>
                  <a:pt x="269163" y="345884"/>
                </a:lnTo>
                <a:lnTo>
                  <a:pt x="276085" y="338785"/>
                </a:lnTo>
                <a:lnTo>
                  <a:pt x="295922" y="338785"/>
                </a:lnTo>
                <a:lnTo>
                  <a:pt x="302844" y="345884"/>
                </a:lnTo>
                <a:lnTo>
                  <a:pt x="302844" y="329044"/>
                </a:lnTo>
                <a:lnTo>
                  <a:pt x="299262" y="326783"/>
                </a:lnTo>
                <a:lnTo>
                  <a:pt x="286004" y="324383"/>
                </a:lnTo>
                <a:lnTo>
                  <a:pt x="272389" y="326783"/>
                </a:lnTo>
                <a:lnTo>
                  <a:pt x="272554" y="326783"/>
                </a:lnTo>
                <a:lnTo>
                  <a:pt x="261962" y="333438"/>
                </a:lnTo>
                <a:lnTo>
                  <a:pt x="258267" y="338785"/>
                </a:lnTo>
                <a:lnTo>
                  <a:pt x="255066" y="343484"/>
                </a:lnTo>
                <a:lnTo>
                  <a:pt x="252590" y="356044"/>
                </a:lnTo>
                <a:lnTo>
                  <a:pt x="255092" y="368719"/>
                </a:lnTo>
                <a:lnTo>
                  <a:pt x="262039" y="378752"/>
                </a:lnTo>
                <a:lnTo>
                  <a:pt x="272618" y="385330"/>
                </a:lnTo>
                <a:lnTo>
                  <a:pt x="286004" y="387705"/>
                </a:lnTo>
                <a:lnTo>
                  <a:pt x="299389" y="385330"/>
                </a:lnTo>
                <a:lnTo>
                  <a:pt x="309968" y="378752"/>
                </a:lnTo>
                <a:lnTo>
                  <a:pt x="313753" y="373291"/>
                </a:lnTo>
                <a:lnTo>
                  <a:pt x="316915" y="368719"/>
                </a:lnTo>
                <a:lnTo>
                  <a:pt x="319405" y="356044"/>
                </a:lnTo>
                <a:close/>
              </a:path>
              <a:path w="770254" h="387984">
                <a:moveTo>
                  <a:pt x="356311" y="100584"/>
                </a:moveTo>
                <a:lnTo>
                  <a:pt x="339255" y="61544"/>
                </a:lnTo>
                <a:lnTo>
                  <a:pt x="312470" y="48234"/>
                </a:lnTo>
                <a:lnTo>
                  <a:pt x="312470" y="94068"/>
                </a:lnTo>
                <a:lnTo>
                  <a:pt x="312470" y="107099"/>
                </a:lnTo>
                <a:lnTo>
                  <a:pt x="310857" y="112179"/>
                </a:lnTo>
                <a:lnTo>
                  <a:pt x="304495" y="119443"/>
                </a:lnTo>
                <a:lnTo>
                  <a:pt x="300418" y="121259"/>
                </a:lnTo>
                <a:lnTo>
                  <a:pt x="290449" y="121259"/>
                </a:lnTo>
                <a:lnTo>
                  <a:pt x="286359" y="119443"/>
                </a:lnTo>
                <a:lnTo>
                  <a:pt x="279984" y="112179"/>
                </a:lnTo>
                <a:lnTo>
                  <a:pt x="278384" y="107099"/>
                </a:lnTo>
                <a:lnTo>
                  <a:pt x="278384" y="94068"/>
                </a:lnTo>
                <a:lnTo>
                  <a:pt x="279971" y="89039"/>
                </a:lnTo>
                <a:lnTo>
                  <a:pt x="286359" y="81889"/>
                </a:lnTo>
                <a:lnTo>
                  <a:pt x="290449" y="80111"/>
                </a:lnTo>
                <a:lnTo>
                  <a:pt x="300405" y="80111"/>
                </a:lnTo>
                <a:lnTo>
                  <a:pt x="304495" y="81889"/>
                </a:lnTo>
                <a:lnTo>
                  <a:pt x="310870" y="89039"/>
                </a:lnTo>
                <a:lnTo>
                  <a:pt x="312470" y="94068"/>
                </a:lnTo>
                <a:lnTo>
                  <a:pt x="312470" y="48234"/>
                </a:lnTo>
                <a:lnTo>
                  <a:pt x="312115" y="48133"/>
                </a:lnTo>
                <a:lnTo>
                  <a:pt x="303999" y="46837"/>
                </a:lnTo>
                <a:lnTo>
                  <a:pt x="295427" y="46405"/>
                </a:lnTo>
                <a:lnTo>
                  <a:pt x="286931" y="46837"/>
                </a:lnTo>
                <a:lnTo>
                  <a:pt x="251739" y="61544"/>
                </a:lnTo>
                <a:lnTo>
                  <a:pt x="234543" y="100584"/>
                </a:lnTo>
                <a:lnTo>
                  <a:pt x="234950" y="107099"/>
                </a:lnTo>
                <a:lnTo>
                  <a:pt x="257556" y="144132"/>
                </a:lnTo>
                <a:lnTo>
                  <a:pt x="295427" y="154952"/>
                </a:lnTo>
                <a:lnTo>
                  <a:pt x="303987" y="154508"/>
                </a:lnTo>
                <a:lnTo>
                  <a:pt x="339255" y="139636"/>
                </a:lnTo>
                <a:lnTo>
                  <a:pt x="352285" y="121259"/>
                </a:lnTo>
                <a:lnTo>
                  <a:pt x="354368" y="115443"/>
                </a:lnTo>
                <a:lnTo>
                  <a:pt x="355815" y="108216"/>
                </a:lnTo>
                <a:lnTo>
                  <a:pt x="356311" y="100584"/>
                </a:lnTo>
                <a:close/>
              </a:path>
              <a:path w="770254" h="387984">
                <a:moveTo>
                  <a:pt x="411619" y="251942"/>
                </a:moveTo>
                <a:lnTo>
                  <a:pt x="411505" y="235610"/>
                </a:lnTo>
                <a:lnTo>
                  <a:pt x="410705" y="225031"/>
                </a:lnTo>
                <a:lnTo>
                  <a:pt x="409105" y="218973"/>
                </a:lnTo>
                <a:lnTo>
                  <a:pt x="409067" y="218833"/>
                </a:lnTo>
                <a:lnTo>
                  <a:pt x="407974" y="214693"/>
                </a:lnTo>
                <a:lnTo>
                  <a:pt x="403415" y="206032"/>
                </a:lnTo>
                <a:lnTo>
                  <a:pt x="397052" y="199021"/>
                </a:lnTo>
                <a:lnTo>
                  <a:pt x="388962" y="193624"/>
                </a:lnTo>
                <a:lnTo>
                  <a:pt x="379450" y="189839"/>
                </a:lnTo>
                <a:lnTo>
                  <a:pt x="379628" y="189839"/>
                </a:lnTo>
                <a:lnTo>
                  <a:pt x="368350" y="187540"/>
                </a:lnTo>
                <a:lnTo>
                  <a:pt x="368350" y="251942"/>
                </a:lnTo>
                <a:lnTo>
                  <a:pt x="368350" y="259232"/>
                </a:lnTo>
                <a:lnTo>
                  <a:pt x="357822" y="269176"/>
                </a:lnTo>
                <a:lnTo>
                  <a:pt x="351586" y="269176"/>
                </a:lnTo>
                <a:lnTo>
                  <a:pt x="349059" y="268389"/>
                </a:lnTo>
                <a:lnTo>
                  <a:pt x="345351" y="265188"/>
                </a:lnTo>
                <a:lnTo>
                  <a:pt x="344436" y="263182"/>
                </a:lnTo>
                <a:lnTo>
                  <a:pt x="344436" y="254889"/>
                </a:lnTo>
                <a:lnTo>
                  <a:pt x="348830" y="251942"/>
                </a:lnTo>
                <a:lnTo>
                  <a:pt x="368350" y="251942"/>
                </a:lnTo>
                <a:lnTo>
                  <a:pt x="368350" y="187540"/>
                </a:lnTo>
                <a:lnTo>
                  <a:pt x="368007" y="187464"/>
                </a:lnTo>
                <a:lnTo>
                  <a:pt x="368236" y="187464"/>
                </a:lnTo>
                <a:lnTo>
                  <a:pt x="354952" y="186677"/>
                </a:lnTo>
                <a:lnTo>
                  <a:pt x="313842" y="194856"/>
                </a:lnTo>
                <a:lnTo>
                  <a:pt x="307860" y="198551"/>
                </a:lnTo>
                <a:lnTo>
                  <a:pt x="321640" y="227076"/>
                </a:lnTo>
                <a:lnTo>
                  <a:pt x="325081" y="224510"/>
                </a:lnTo>
                <a:lnTo>
                  <a:pt x="329234" y="222516"/>
                </a:lnTo>
                <a:lnTo>
                  <a:pt x="338937" y="219583"/>
                </a:lnTo>
                <a:lnTo>
                  <a:pt x="343725" y="218833"/>
                </a:lnTo>
                <a:lnTo>
                  <a:pt x="360184" y="218833"/>
                </a:lnTo>
                <a:lnTo>
                  <a:pt x="366750" y="222923"/>
                </a:lnTo>
                <a:lnTo>
                  <a:pt x="368160" y="231089"/>
                </a:lnTo>
                <a:lnTo>
                  <a:pt x="350748" y="231089"/>
                </a:lnTo>
                <a:lnTo>
                  <a:pt x="339445" y="231584"/>
                </a:lnTo>
                <a:lnTo>
                  <a:pt x="303618" y="255397"/>
                </a:lnTo>
                <a:lnTo>
                  <a:pt x="302971" y="269176"/>
                </a:lnTo>
                <a:lnTo>
                  <a:pt x="304380" y="274332"/>
                </a:lnTo>
                <a:lnTo>
                  <a:pt x="310375" y="284162"/>
                </a:lnTo>
                <a:lnTo>
                  <a:pt x="314769" y="288036"/>
                </a:lnTo>
                <a:lnTo>
                  <a:pt x="326390" y="293776"/>
                </a:lnTo>
                <a:lnTo>
                  <a:pt x="333451" y="295211"/>
                </a:lnTo>
                <a:lnTo>
                  <a:pt x="341744" y="295211"/>
                </a:lnTo>
                <a:lnTo>
                  <a:pt x="351917" y="294233"/>
                </a:lnTo>
                <a:lnTo>
                  <a:pt x="360260" y="291287"/>
                </a:lnTo>
                <a:lnTo>
                  <a:pt x="366763" y="286385"/>
                </a:lnTo>
                <a:lnTo>
                  <a:pt x="371411" y="279514"/>
                </a:lnTo>
                <a:lnTo>
                  <a:pt x="371411" y="293319"/>
                </a:lnTo>
                <a:lnTo>
                  <a:pt x="411619" y="293319"/>
                </a:lnTo>
                <a:lnTo>
                  <a:pt x="411619" y="279514"/>
                </a:lnTo>
                <a:lnTo>
                  <a:pt x="411619" y="269176"/>
                </a:lnTo>
                <a:lnTo>
                  <a:pt x="411619" y="251942"/>
                </a:lnTo>
                <a:close/>
              </a:path>
              <a:path w="770254" h="387984">
                <a:moveTo>
                  <a:pt x="417360" y="386689"/>
                </a:moveTo>
                <a:lnTo>
                  <a:pt x="406019" y="370420"/>
                </a:lnTo>
                <a:lnTo>
                  <a:pt x="403656" y="367042"/>
                </a:lnTo>
                <a:lnTo>
                  <a:pt x="410959" y="363296"/>
                </a:lnTo>
                <a:lnTo>
                  <a:pt x="414845" y="356768"/>
                </a:lnTo>
                <a:lnTo>
                  <a:pt x="414947" y="348018"/>
                </a:lnTo>
                <a:lnTo>
                  <a:pt x="413219" y="339280"/>
                </a:lnTo>
                <a:lnTo>
                  <a:pt x="413080" y="338594"/>
                </a:lnTo>
                <a:lnTo>
                  <a:pt x="407746" y="331470"/>
                </a:lnTo>
                <a:lnTo>
                  <a:pt x="399300" y="326961"/>
                </a:lnTo>
                <a:lnTo>
                  <a:pt x="398373" y="326834"/>
                </a:lnTo>
                <a:lnTo>
                  <a:pt x="398373" y="342226"/>
                </a:lnTo>
                <a:lnTo>
                  <a:pt x="398373" y="355244"/>
                </a:lnTo>
                <a:lnTo>
                  <a:pt x="392391" y="356768"/>
                </a:lnTo>
                <a:lnTo>
                  <a:pt x="377799" y="356768"/>
                </a:lnTo>
                <a:lnTo>
                  <a:pt x="377799" y="339280"/>
                </a:lnTo>
                <a:lnTo>
                  <a:pt x="394677" y="339280"/>
                </a:lnTo>
                <a:lnTo>
                  <a:pt x="398373" y="342226"/>
                </a:lnTo>
                <a:lnTo>
                  <a:pt x="398373" y="326834"/>
                </a:lnTo>
                <a:lnTo>
                  <a:pt x="388124" y="325386"/>
                </a:lnTo>
                <a:lnTo>
                  <a:pt x="361391" y="325386"/>
                </a:lnTo>
                <a:lnTo>
                  <a:pt x="361391" y="386689"/>
                </a:lnTo>
                <a:lnTo>
                  <a:pt x="377799" y="386689"/>
                </a:lnTo>
                <a:lnTo>
                  <a:pt x="377799" y="370420"/>
                </a:lnTo>
                <a:lnTo>
                  <a:pt x="388048" y="370420"/>
                </a:lnTo>
                <a:lnTo>
                  <a:pt x="399313" y="386689"/>
                </a:lnTo>
                <a:lnTo>
                  <a:pt x="417360" y="386689"/>
                </a:lnTo>
                <a:close/>
              </a:path>
              <a:path w="770254" h="387984">
                <a:moveTo>
                  <a:pt x="512610" y="336321"/>
                </a:moveTo>
                <a:lnTo>
                  <a:pt x="486600" y="324383"/>
                </a:lnTo>
                <a:lnTo>
                  <a:pt x="473316" y="326745"/>
                </a:lnTo>
                <a:lnTo>
                  <a:pt x="462813" y="333336"/>
                </a:lnTo>
                <a:lnTo>
                  <a:pt x="455917" y="343357"/>
                </a:lnTo>
                <a:lnTo>
                  <a:pt x="453440" y="356044"/>
                </a:lnTo>
                <a:lnTo>
                  <a:pt x="455917" y="368719"/>
                </a:lnTo>
                <a:lnTo>
                  <a:pt x="462788" y="378752"/>
                </a:lnTo>
                <a:lnTo>
                  <a:pt x="473265" y="385330"/>
                </a:lnTo>
                <a:lnTo>
                  <a:pt x="486511" y="387705"/>
                </a:lnTo>
                <a:lnTo>
                  <a:pt x="494093" y="386981"/>
                </a:lnTo>
                <a:lnTo>
                  <a:pt x="497217" y="371132"/>
                </a:lnTo>
                <a:lnTo>
                  <a:pt x="492645" y="373291"/>
                </a:lnTo>
                <a:lnTo>
                  <a:pt x="477100" y="373291"/>
                </a:lnTo>
                <a:lnTo>
                  <a:pt x="470014" y="366204"/>
                </a:lnTo>
                <a:lnTo>
                  <a:pt x="470014" y="345884"/>
                </a:lnTo>
                <a:lnTo>
                  <a:pt x="477100" y="338785"/>
                </a:lnTo>
                <a:lnTo>
                  <a:pt x="487260" y="338785"/>
                </a:lnTo>
                <a:lnTo>
                  <a:pt x="492633" y="338785"/>
                </a:lnTo>
                <a:lnTo>
                  <a:pt x="497205" y="340918"/>
                </a:lnTo>
                <a:lnTo>
                  <a:pt x="501840" y="346252"/>
                </a:lnTo>
                <a:lnTo>
                  <a:pt x="512610" y="336321"/>
                </a:lnTo>
                <a:close/>
              </a:path>
              <a:path w="770254" h="387984">
                <a:moveTo>
                  <a:pt x="600481" y="372960"/>
                </a:moveTo>
                <a:lnTo>
                  <a:pt x="568693" y="372960"/>
                </a:lnTo>
                <a:lnTo>
                  <a:pt x="568693" y="362318"/>
                </a:lnTo>
                <a:lnTo>
                  <a:pt x="595820" y="362318"/>
                </a:lnTo>
                <a:lnTo>
                  <a:pt x="595820" y="348919"/>
                </a:lnTo>
                <a:lnTo>
                  <a:pt x="568693" y="348919"/>
                </a:lnTo>
                <a:lnTo>
                  <a:pt x="568693" y="339115"/>
                </a:lnTo>
                <a:lnTo>
                  <a:pt x="599401" y="339115"/>
                </a:lnTo>
                <a:lnTo>
                  <a:pt x="599401" y="325374"/>
                </a:lnTo>
                <a:lnTo>
                  <a:pt x="552361" y="325374"/>
                </a:lnTo>
                <a:lnTo>
                  <a:pt x="552361" y="386689"/>
                </a:lnTo>
                <a:lnTo>
                  <a:pt x="600481" y="386689"/>
                </a:lnTo>
                <a:lnTo>
                  <a:pt x="600481" y="372960"/>
                </a:lnTo>
                <a:close/>
              </a:path>
              <a:path w="770254" h="387984">
                <a:moveTo>
                  <a:pt x="624001" y="293319"/>
                </a:moveTo>
                <a:lnTo>
                  <a:pt x="598678" y="261150"/>
                </a:lnTo>
                <a:lnTo>
                  <a:pt x="577278" y="233959"/>
                </a:lnTo>
                <a:lnTo>
                  <a:pt x="591566" y="218973"/>
                </a:lnTo>
                <a:lnTo>
                  <a:pt x="620547" y="188595"/>
                </a:lnTo>
                <a:lnTo>
                  <a:pt x="569442" y="188595"/>
                </a:lnTo>
                <a:lnTo>
                  <a:pt x="539254" y="218973"/>
                </a:lnTo>
                <a:lnTo>
                  <a:pt x="539178" y="92837"/>
                </a:lnTo>
                <a:lnTo>
                  <a:pt x="538632" y="84759"/>
                </a:lnTo>
                <a:lnTo>
                  <a:pt x="538594" y="84328"/>
                </a:lnTo>
                <a:lnTo>
                  <a:pt x="538492" y="82791"/>
                </a:lnTo>
                <a:lnTo>
                  <a:pt x="538454" y="82270"/>
                </a:lnTo>
                <a:lnTo>
                  <a:pt x="514299" y="49352"/>
                </a:lnTo>
                <a:lnTo>
                  <a:pt x="506437" y="47205"/>
                </a:lnTo>
                <a:lnTo>
                  <a:pt x="506971" y="47205"/>
                </a:lnTo>
                <a:lnTo>
                  <a:pt x="497357" y="46431"/>
                </a:lnTo>
                <a:lnTo>
                  <a:pt x="489991" y="46431"/>
                </a:lnTo>
                <a:lnTo>
                  <a:pt x="462178" y="62318"/>
                </a:lnTo>
                <a:lnTo>
                  <a:pt x="459486" y="58280"/>
                </a:lnTo>
                <a:lnTo>
                  <a:pt x="459359" y="58102"/>
                </a:lnTo>
                <a:lnTo>
                  <a:pt x="458597" y="56946"/>
                </a:lnTo>
                <a:lnTo>
                  <a:pt x="454050" y="52997"/>
                </a:lnTo>
                <a:lnTo>
                  <a:pt x="442874" y="47790"/>
                </a:lnTo>
                <a:lnTo>
                  <a:pt x="443014" y="47790"/>
                </a:lnTo>
                <a:lnTo>
                  <a:pt x="436460" y="46431"/>
                </a:lnTo>
                <a:lnTo>
                  <a:pt x="429450" y="46431"/>
                </a:lnTo>
                <a:lnTo>
                  <a:pt x="420281" y="47205"/>
                </a:lnTo>
                <a:lnTo>
                  <a:pt x="420674" y="47205"/>
                </a:lnTo>
                <a:lnTo>
                  <a:pt x="413029" y="49352"/>
                </a:lnTo>
                <a:lnTo>
                  <a:pt x="405993" y="52997"/>
                </a:lnTo>
                <a:lnTo>
                  <a:pt x="399770" y="58102"/>
                </a:lnTo>
                <a:lnTo>
                  <a:pt x="399770" y="48323"/>
                </a:lnTo>
                <a:lnTo>
                  <a:pt x="358622" y="48323"/>
                </a:lnTo>
                <a:lnTo>
                  <a:pt x="358622" y="153047"/>
                </a:lnTo>
                <a:lnTo>
                  <a:pt x="401878" y="153047"/>
                </a:lnTo>
                <a:lnTo>
                  <a:pt x="401878" y="95351"/>
                </a:lnTo>
                <a:lnTo>
                  <a:pt x="403021" y="90830"/>
                </a:lnTo>
                <a:lnTo>
                  <a:pt x="403123" y="90436"/>
                </a:lnTo>
                <a:lnTo>
                  <a:pt x="407974" y="84467"/>
                </a:lnTo>
                <a:lnTo>
                  <a:pt x="408089" y="84328"/>
                </a:lnTo>
                <a:lnTo>
                  <a:pt x="411391" y="82791"/>
                </a:lnTo>
                <a:lnTo>
                  <a:pt x="423252" y="82791"/>
                </a:lnTo>
                <a:lnTo>
                  <a:pt x="427075" y="88785"/>
                </a:lnTo>
                <a:lnTo>
                  <a:pt x="427075" y="293319"/>
                </a:lnTo>
                <a:lnTo>
                  <a:pt x="470344" y="293319"/>
                </a:lnTo>
                <a:lnTo>
                  <a:pt x="470344" y="95351"/>
                </a:lnTo>
                <a:lnTo>
                  <a:pt x="471538" y="90830"/>
                </a:lnTo>
                <a:lnTo>
                  <a:pt x="471652" y="90436"/>
                </a:lnTo>
                <a:lnTo>
                  <a:pt x="476516" y="84467"/>
                </a:lnTo>
                <a:lnTo>
                  <a:pt x="476631" y="84328"/>
                </a:lnTo>
                <a:lnTo>
                  <a:pt x="479907" y="82791"/>
                </a:lnTo>
                <a:lnTo>
                  <a:pt x="491782" y="82791"/>
                </a:lnTo>
                <a:lnTo>
                  <a:pt x="495668" y="88785"/>
                </a:lnTo>
                <a:lnTo>
                  <a:pt x="495719" y="139255"/>
                </a:lnTo>
                <a:lnTo>
                  <a:pt x="495846" y="214693"/>
                </a:lnTo>
                <a:lnTo>
                  <a:pt x="495973" y="293319"/>
                </a:lnTo>
                <a:lnTo>
                  <a:pt x="539280" y="293319"/>
                </a:lnTo>
                <a:lnTo>
                  <a:pt x="539280" y="268541"/>
                </a:lnTo>
                <a:lnTo>
                  <a:pt x="546265" y="261150"/>
                </a:lnTo>
                <a:lnTo>
                  <a:pt x="571728" y="293319"/>
                </a:lnTo>
                <a:lnTo>
                  <a:pt x="624001" y="293319"/>
                </a:lnTo>
                <a:close/>
              </a:path>
              <a:path w="770254" h="387984">
                <a:moveTo>
                  <a:pt x="653034" y="111671"/>
                </a:moveTo>
                <a:lnTo>
                  <a:pt x="652919" y="95351"/>
                </a:lnTo>
                <a:lnTo>
                  <a:pt x="652119" y="84759"/>
                </a:lnTo>
                <a:lnTo>
                  <a:pt x="650481" y="78574"/>
                </a:lnTo>
                <a:lnTo>
                  <a:pt x="649389" y="74422"/>
                </a:lnTo>
                <a:lnTo>
                  <a:pt x="644829" y="65760"/>
                </a:lnTo>
                <a:lnTo>
                  <a:pt x="638467" y="58762"/>
                </a:lnTo>
                <a:lnTo>
                  <a:pt x="630377" y="53365"/>
                </a:lnTo>
                <a:lnTo>
                  <a:pt x="620864" y="49580"/>
                </a:lnTo>
                <a:lnTo>
                  <a:pt x="621042" y="49580"/>
                </a:lnTo>
                <a:lnTo>
                  <a:pt x="609752" y="47282"/>
                </a:lnTo>
                <a:lnTo>
                  <a:pt x="609752" y="111671"/>
                </a:lnTo>
                <a:lnTo>
                  <a:pt x="609752" y="118960"/>
                </a:lnTo>
                <a:lnTo>
                  <a:pt x="608609" y="122288"/>
                </a:lnTo>
                <a:lnTo>
                  <a:pt x="606818" y="124764"/>
                </a:lnTo>
                <a:lnTo>
                  <a:pt x="601878" y="128117"/>
                </a:lnTo>
                <a:lnTo>
                  <a:pt x="599236" y="128917"/>
                </a:lnTo>
                <a:lnTo>
                  <a:pt x="592988" y="128917"/>
                </a:lnTo>
                <a:lnTo>
                  <a:pt x="590461" y="128117"/>
                </a:lnTo>
                <a:lnTo>
                  <a:pt x="586752" y="124929"/>
                </a:lnTo>
                <a:lnTo>
                  <a:pt x="585838" y="122923"/>
                </a:lnTo>
                <a:lnTo>
                  <a:pt x="585838" y="114617"/>
                </a:lnTo>
                <a:lnTo>
                  <a:pt x="590232" y="111671"/>
                </a:lnTo>
                <a:lnTo>
                  <a:pt x="609752" y="111671"/>
                </a:lnTo>
                <a:lnTo>
                  <a:pt x="609752" y="47282"/>
                </a:lnTo>
                <a:lnTo>
                  <a:pt x="609422" y="47205"/>
                </a:lnTo>
                <a:lnTo>
                  <a:pt x="609650" y="47205"/>
                </a:lnTo>
                <a:lnTo>
                  <a:pt x="596569" y="46431"/>
                </a:lnTo>
                <a:lnTo>
                  <a:pt x="595960" y="46431"/>
                </a:lnTo>
                <a:lnTo>
                  <a:pt x="590042" y="46609"/>
                </a:lnTo>
                <a:lnTo>
                  <a:pt x="583704" y="47205"/>
                </a:lnTo>
                <a:lnTo>
                  <a:pt x="576541" y="48323"/>
                </a:lnTo>
                <a:lnTo>
                  <a:pt x="576770" y="48323"/>
                </a:lnTo>
                <a:lnTo>
                  <a:pt x="571004" y="49580"/>
                </a:lnTo>
                <a:lnTo>
                  <a:pt x="562508" y="51689"/>
                </a:lnTo>
                <a:lnTo>
                  <a:pt x="555256" y="54584"/>
                </a:lnTo>
                <a:lnTo>
                  <a:pt x="549275" y="58280"/>
                </a:lnTo>
                <a:lnTo>
                  <a:pt x="563054" y="86804"/>
                </a:lnTo>
                <a:lnTo>
                  <a:pt x="566381" y="84328"/>
                </a:lnTo>
                <a:lnTo>
                  <a:pt x="570572" y="82270"/>
                </a:lnTo>
                <a:lnTo>
                  <a:pt x="580351" y="79311"/>
                </a:lnTo>
                <a:lnTo>
                  <a:pt x="585139" y="78574"/>
                </a:lnTo>
                <a:lnTo>
                  <a:pt x="601599" y="78574"/>
                </a:lnTo>
                <a:lnTo>
                  <a:pt x="608380" y="82791"/>
                </a:lnTo>
                <a:lnTo>
                  <a:pt x="608177" y="82791"/>
                </a:lnTo>
                <a:lnTo>
                  <a:pt x="609498" y="90436"/>
                </a:lnTo>
                <a:lnTo>
                  <a:pt x="609574" y="90830"/>
                </a:lnTo>
                <a:lnTo>
                  <a:pt x="592162" y="90830"/>
                </a:lnTo>
                <a:lnTo>
                  <a:pt x="580859" y="91325"/>
                </a:lnTo>
                <a:lnTo>
                  <a:pt x="545033" y="115125"/>
                </a:lnTo>
                <a:lnTo>
                  <a:pt x="544309" y="122288"/>
                </a:lnTo>
                <a:lnTo>
                  <a:pt x="544385" y="128917"/>
                </a:lnTo>
                <a:lnTo>
                  <a:pt x="574865" y="154952"/>
                </a:lnTo>
                <a:lnTo>
                  <a:pt x="583158" y="154952"/>
                </a:lnTo>
                <a:lnTo>
                  <a:pt x="593331" y="153974"/>
                </a:lnTo>
                <a:lnTo>
                  <a:pt x="601675" y="151028"/>
                </a:lnTo>
                <a:lnTo>
                  <a:pt x="608177" y="146126"/>
                </a:lnTo>
                <a:lnTo>
                  <a:pt x="612825" y="139255"/>
                </a:lnTo>
                <a:lnTo>
                  <a:pt x="612825" y="153047"/>
                </a:lnTo>
                <a:lnTo>
                  <a:pt x="653034" y="153047"/>
                </a:lnTo>
                <a:lnTo>
                  <a:pt x="653034" y="139255"/>
                </a:lnTo>
                <a:lnTo>
                  <a:pt x="653034" y="128917"/>
                </a:lnTo>
                <a:lnTo>
                  <a:pt x="653034" y="111671"/>
                </a:lnTo>
                <a:close/>
              </a:path>
              <a:path w="770254" h="387984">
                <a:moveTo>
                  <a:pt x="769632" y="32054"/>
                </a:moveTo>
                <a:lnTo>
                  <a:pt x="767118" y="19583"/>
                </a:lnTo>
                <a:lnTo>
                  <a:pt x="760234" y="9398"/>
                </a:lnTo>
                <a:lnTo>
                  <a:pt x="750049" y="2514"/>
                </a:lnTo>
                <a:lnTo>
                  <a:pt x="737577" y="0"/>
                </a:lnTo>
                <a:lnTo>
                  <a:pt x="32042" y="0"/>
                </a:lnTo>
                <a:lnTo>
                  <a:pt x="19583" y="2514"/>
                </a:lnTo>
                <a:lnTo>
                  <a:pt x="9398" y="9398"/>
                </a:lnTo>
                <a:lnTo>
                  <a:pt x="2527" y="19583"/>
                </a:lnTo>
                <a:lnTo>
                  <a:pt x="0" y="32054"/>
                </a:lnTo>
                <a:lnTo>
                  <a:pt x="0" y="335216"/>
                </a:lnTo>
                <a:lnTo>
                  <a:pt x="2527" y="347675"/>
                </a:lnTo>
                <a:lnTo>
                  <a:pt x="9398" y="357860"/>
                </a:lnTo>
                <a:lnTo>
                  <a:pt x="19583" y="364731"/>
                </a:lnTo>
                <a:lnTo>
                  <a:pt x="32042" y="367258"/>
                </a:lnTo>
                <a:lnTo>
                  <a:pt x="137375" y="367258"/>
                </a:lnTo>
                <a:lnTo>
                  <a:pt x="137375" y="353580"/>
                </a:lnTo>
                <a:lnTo>
                  <a:pt x="32042" y="353580"/>
                </a:lnTo>
                <a:lnTo>
                  <a:pt x="24904" y="352132"/>
                </a:lnTo>
                <a:lnTo>
                  <a:pt x="19062" y="348195"/>
                </a:lnTo>
                <a:lnTo>
                  <a:pt x="15125" y="342353"/>
                </a:lnTo>
                <a:lnTo>
                  <a:pt x="13677" y="335216"/>
                </a:lnTo>
                <a:lnTo>
                  <a:pt x="13677" y="32054"/>
                </a:lnTo>
                <a:lnTo>
                  <a:pt x="15125" y="24904"/>
                </a:lnTo>
                <a:lnTo>
                  <a:pt x="19062" y="19062"/>
                </a:lnTo>
                <a:lnTo>
                  <a:pt x="24904" y="15113"/>
                </a:lnTo>
                <a:lnTo>
                  <a:pt x="32042" y="13677"/>
                </a:lnTo>
                <a:lnTo>
                  <a:pt x="737577" y="13677"/>
                </a:lnTo>
                <a:lnTo>
                  <a:pt x="744728" y="15113"/>
                </a:lnTo>
                <a:lnTo>
                  <a:pt x="750570" y="19062"/>
                </a:lnTo>
                <a:lnTo>
                  <a:pt x="754507" y="24904"/>
                </a:lnTo>
                <a:lnTo>
                  <a:pt x="755954" y="32054"/>
                </a:lnTo>
                <a:lnTo>
                  <a:pt x="755954" y="335216"/>
                </a:lnTo>
                <a:lnTo>
                  <a:pt x="754507" y="342353"/>
                </a:lnTo>
                <a:lnTo>
                  <a:pt x="750570" y="348195"/>
                </a:lnTo>
                <a:lnTo>
                  <a:pt x="744728" y="352132"/>
                </a:lnTo>
                <a:lnTo>
                  <a:pt x="737577" y="353580"/>
                </a:lnTo>
                <a:lnTo>
                  <a:pt x="632256" y="353580"/>
                </a:lnTo>
                <a:lnTo>
                  <a:pt x="632256" y="367258"/>
                </a:lnTo>
                <a:lnTo>
                  <a:pt x="737577" y="367258"/>
                </a:lnTo>
                <a:lnTo>
                  <a:pt x="750049" y="364731"/>
                </a:lnTo>
                <a:lnTo>
                  <a:pt x="760234" y="357860"/>
                </a:lnTo>
                <a:lnTo>
                  <a:pt x="767118" y="347675"/>
                </a:lnTo>
                <a:lnTo>
                  <a:pt x="769632" y="335216"/>
                </a:lnTo>
                <a:lnTo>
                  <a:pt x="769632" y="32054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558797" y="1365150"/>
            <a:ext cx="138430" cy="316230"/>
            <a:chOff x="558797" y="1365150"/>
            <a:chExt cx="138430" cy="316230"/>
          </a:xfrm>
        </p:grpSpPr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797" y="1543132"/>
              <a:ext cx="138264" cy="1382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797" y="1365150"/>
              <a:ext cx="138264" cy="13826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46100" y="819056"/>
            <a:ext cx="1906270" cy="8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Force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6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5" dirty="0">
                <a:solidFill>
                  <a:srgbClr val="414042"/>
                </a:solidFill>
                <a:latin typeface="Calibri"/>
                <a:cs typeface="Calibri"/>
              </a:rPr>
              <a:t>K18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700"/>
              </a:lnSpc>
              <a:spcBef>
                <a:spcPts val="280"/>
              </a:spcBef>
              <a:tabLst>
                <a:tab pos="83883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24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Poliéster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Wulong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Portanotebook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750" b="1" spc="114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16”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2523" y="1365156"/>
            <a:ext cx="138264" cy="138264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146336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08175" y="5353721"/>
            <a:ext cx="0" cy="944244"/>
          </a:xfrm>
          <a:custGeom>
            <a:avLst/>
            <a:gdLst/>
            <a:ahLst/>
            <a:cxnLst/>
            <a:rect l="l" t="t" r="r" b="b"/>
            <a:pathLst>
              <a:path h="944245">
                <a:moveTo>
                  <a:pt x="0" y="0"/>
                </a:moveTo>
                <a:lnTo>
                  <a:pt x="0" y="9441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46100" y="5322864"/>
            <a:ext cx="12376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18732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Wulong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Interior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210D.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125504"/>
            <a:ext cx="138360" cy="17145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130147"/>
            <a:ext cx="160073" cy="162403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038350" y="5938102"/>
            <a:ext cx="121285" cy="282575"/>
            <a:chOff x="2038350" y="5938102"/>
            <a:chExt cx="121285" cy="282575"/>
          </a:xfrm>
        </p:grpSpPr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360" y="5938102"/>
              <a:ext cx="82931" cy="1305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350" y="6106777"/>
              <a:ext cx="120903" cy="113631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292" y="5477545"/>
            <a:ext cx="108000" cy="108000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2038350" y="5623646"/>
            <a:ext cx="120014" cy="269240"/>
            <a:chOff x="2038350" y="5623646"/>
            <a:chExt cx="120014" cy="269240"/>
          </a:xfrm>
        </p:grpSpPr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350" y="5775791"/>
              <a:ext cx="115167" cy="1165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38350" y="5623646"/>
              <a:ext cx="119887" cy="113664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025623" y="5312486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231" y="5629678"/>
            <a:ext cx="101600" cy="101600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3809533" y="2222383"/>
            <a:ext cx="2901950" cy="2731135"/>
            <a:chOff x="3809533" y="2222383"/>
            <a:chExt cx="2901950" cy="2731135"/>
          </a:xfrm>
        </p:grpSpPr>
        <p:pic>
          <p:nvPicPr>
            <p:cNvPr id="27" name="object 27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09533" y="2389205"/>
              <a:ext cx="1815309" cy="256410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6027" y="4289430"/>
              <a:ext cx="369823" cy="4768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45067" y="4813474"/>
              <a:ext cx="97269" cy="13983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8551" y="4298437"/>
              <a:ext cx="369823" cy="45885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7588" y="4813474"/>
              <a:ext cx="97269" cy="13983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41075" y="4298437"/>
              <a:ext cx="369823" cy="45885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10114" y="4813474"/>
              <a:ext cx="97269" cy="13983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6113" y="2222383"/>
              <a:ext cx="876300" cy="87630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756113" y="3137677"/>
              <a:ext cx="876300" cy="876300"/>
            </a:xfrm>
            <a:custGeom>
              <a:avLst/>
              <a:gdLst/>
              <a:ahLst/>
              <a:cxnLst/>
              <a:rect l="l" t="t" r="r" b="b"/>
              <a:pathLst>
                <a:path w="876300" h="876300">
                  <a:moveTo>
                    <a:pt x="438150" y="0"/>
                  </a:moveTo>
                  <a:lnTo>
                    <a:pt x="390408" y="2570"/>
                  </a:lnTo>
                  <a:lnTo>
                    <a:pt x="344155" y="10105"/>
                  </a:lnTo>
                  <a:lnTo>
                    <a:pt x="299659" y="22335"/>
                  </a:lnTo>
                  <a:lnTo>
                    <a:pt x="257187" y="38995"/>
                  </a:lnTo>
                  <a:lnTo>
                    <a:pt x="217006" y="59817"/>
                  </a:lnTo>
                  <a:lnTo>
                    <a:pt x="179383" y="84533"/>
                  </a:lnTo>
                  <a:lnTo>
                    <a:pt x="144585" y="112876"/>
                  </a:lnTo>
                  <a:lnTo>
                    <a:pt x="112881" y="144580"/>
                  </a:lnTo>
                  <a:lnTo>
                    <a:pt x="84536" y="179377"/>
                  </a:lnTo>
                  <a:lnTo>
                    <a:pt x="59819" y="217000"/>
                  </a:lnTo>
                  <a:lnTo>
                    <a:pt x="38997" y="257182"/>
                  </a:lnTo>
                  <a:lnTo>
                    <a:pt x="22336" y="299654"/>
                  </a:lnTo>
                  <a:lnTo>
                    <a:pt x="10105" y="344152"/>
                  </a:lnTo>
                  <a:lnTo>
                    <a:pt x="2570" y="390406"/>
                  </a:lnTo>
                  <a:lnTo>
                    <a:pt x="0" y="438150"/>
                  </a:lnTo>
                  <a:lnTo>
                    <a:pt x="2570" y="485893"/>
                  </a:lnTo>
                  <a:lnTo>
                    <a:pt x="10105" y="532147"/>
                  </a:lnTo>
                  <a:lnTo>
                    <a:pt x="22336" y="576645"/>
                  </a:lnTo>
                  <a:lnTo>
                    <a:pt x="38997" y="619117"/>
                  </a:lnTo>
                  <a:lnTo>
                    <a:pt x="59819" y="659299"/>
                  </a:lnTo>
                  <a:lnTo>
                    <a:pt x="84536" y="696922"/>
                  </a:lnTo>
                  <a:lnTo>
                    <a:pt x="112881" y="731719"/>
                  </a:lnTo>
                  <a:lnTo>
                    <a:pt x="144585" y="763423"/>
                  </a:lnTo>
                  <a:lnTo>
                    <a:pt x="179383" y="791766"/>
                  </a:lnTo>
                  <a:lnTo>
                    <a:pt x="217006" y="816483"/>
                  </a:lnTo>
                  <a:lnTo>
                    <a:pt x="257187" y="837304"/>
                  </a:lnTo>
                  <a:lnTo>
                    <a:pt x="299659" y="853964"/>
                  </a:lnTo>
                  <a:lnTo>
                    <a:pt x="344155" y="866194"/>
                  </a:lnTo>
                  <a:lnTo>
                    <a:pt x="390408" y="873729"/>
                  </a:lnTo>
                  <a:lnTo>
                    <a:pt x="438150" y="876300"/>
                  </a:lnTo>
                  <a:lnTo>
                    <a:pt x="485891" y="873729"/>
                  </a:lnTo>
                  <a:lnTo>
                    <a:pt x="532144" y="866194"/>
                  </a:lnTo>
                  <a:lnTo>
                    <a:pt x="576640" y="853964"/>
                  </a:lnTo>
                  <a:lnTo>
                    <a:pt x="619112" y="837304"/>
                  </a:lnTo>
                  <a:lnTo>
                    <a:pt x="659293" y="816483"/>
                  </a:lnTo>
                  <a:lnTo>
                    <a:pt x="696916" y="791766"/>
                  </a:lnTo>
                  <a:lnTo>
                    <a:pt x="731714" y="763423"/>
                  </a:lnTo>
                  <a:lnTo>
                    <a:pt x="763418" y="731719"/>
                  </a:lnTo>
                  <a:lnTo>
                    <a:pt x="791763" y="696922"/>
                  </a:lnTo>
                  <a:lnTo>
                    <a:pt x="816480" y="659299"/>
                  </a:lnTo>
                  <a:lnTo>
                    <a:pt x="837302" y="619117"/>
                  </a:lnTo>
                  <a:lnTo>
                    <a:pt x="853963" y="576645"/>
                  </a:lnTo>
                  <a:lnTo>
                    <a:pt x="866194" y="532147"/>
                  </a:lnTo>
                  <a:lnTo>
                    <a:pt x="873729" y="485893"/>
                  </a:lnTo>
                  <a:lnTo>
                    <a:pt x="876300" y="438150"/>
                  </a:lnTo>
                  <a:lnTo>
                    <a:pt x="873729" y="390406"/>
                  </a:lnTo>
                  <a:lnTo>
                    <a:pt x="866194" y="344152"/>
                  </a:lnTo>
                  <a:lnTo>
                    <a:pt x="853963" y="299654"/>
                  </a:lnTo>
                  <a:lnTo>
                    <a:pt x="837302" y="257182"/>
                  </a:lnTo>
                  <a:lnTo>
                    <a:pt x="816480" y="217000"/>
                  </a:lnTo>
                  <a:lnTo>
                    <a:pt x="791763" y="179377"/>
                  </a:lnTo>
                  <a:lnTo>
                    <a:pt x="763418" y="144580"/>
                  </a:lnTo>
                  <a:lnTo>
                    <a:pt x="731714" y="112876"/>
                  </a:lnTo>
                  <a:lnTo>
                    <a:pt x="696916" y="84533"/>
                  </a:lnTo>
                  <a:lnTo>
                    <a:pt x="659293" y="59816"/>
                  </a:lnTo>
                  <a:lnTo>
                    <a:pt x="619112" y="38995"/>
                  </a:lnTo>
                  <a:lnTo>
                    <a:pt x="576640" y="22335"/>
                  </a:lnTo>
                  <a:lnTo>
                    <a:pt x="532144" y="10105"/>
                  </a:lnTo>
                  <a:lnTo>
                    <a:pt x="485891" y="2570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6109" y="3137674"/>
              <a:ext cx="805878" cy="790079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215" y="5977926"/>
            <a:ext cx="138360" cy="171453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9493" y="5982570"/>
            <a:ext cx="160074" cy="162403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5485485" y="5353721"/>
            <a:ext cx="0" cy="938530"/>
          </a:xfrm>
          <a:custGeom>
            <a:avLst/>
            <a:gdLst/>
            <a:ahLst/>
            <a:cxnLst/>
            <a:rect l="l" t="t" r="r" b="b"/>
            <a:pathLst>
              <a:path h="938529">
                <a:moveTo>
                  <a:pt x="0" y="0"/>
                </a:moveTo>
                <a:lnTo>
                  <a:pt x="0" y="9385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834509" y="5312447"/>
            <a:ext cx="152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bicolor.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Interior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forrado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210D.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4603" y="5477545"/>
            <a:ext cx="108000" cy="108000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5615661" y="5938102"/>
            <a:ext cx="121285" cy="282575"/>
            <a:chOff x="5615661" y="5938102"/>
            <a:chExt cx="121285" cy="282575"/>
          </a:xfrm>
        </p:grpSpPr>
        <p:pic>
          <p:nvPicPr>
            <p:cNvPr id="43" name="object 43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672" y="5938102"/>
              <a:ext cx="82930" cy="1305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661" y="6106778"/>
              <a:ext cx="120903" cy="113630"/>
            </a:xfrm>
            <a:prstGeom prst="rect">
              <a:avLst/>
            </a:prstGeom>
          </p:spPr>
        </p:pic>
      </p:grpSp>
      <p:grpSp>
        <p:nvGrpSpPr>
          <p:cNvPr id="45" name="object 45"/>
          <p:cNvGrpSpPr/>
          <p:nvPr/>
        </p:nvGrpSpPr>
        <p:grpSpPr>
          <a:xfrm>
            <a:off x="5615660" y="5623646"/>
            <a:ext cx="120014" cy="269240"/>
            <a:chOff x="5615660" y="5623646"/>
            <a:chExt cx="120014" cy="269240"/>
          </a:xfrm>
        </p:grpSpPr>
        <p:pic>
          <p:nvPicPr>
            <p:cNvPr id="46" name="object 46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661" y="5775791"/>
              <a:ext cx="115166" cy="11657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5660" y="5623646"/>
              <a:ext cx="119887" cy="1136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602959" y="5312447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542" y="5629678"/>
            <a:ext cx="101600" cy="1016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7207" y="1365959"/>
            <a:ext cx="138264" cy="314629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4439441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834509" y="819056"/>
            <a:ext cx="2035175" cy="86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Mochila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Munich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C576</a:t>
            </a:r>
            <a:endParaRPr sz="1400">
              <a:latin typeface="Calibri"/>
              <a:cs typeface="Calibri"/>
            </a:endParaRPr>
          </a:p>
          <a:p>
            <a:pPr marL="185420" marR="5080">
              <a:lnSpc>
                <a:spcPct val="155600"/>
              </a:lnSpc>
              <a:spcBef>
                <a:spcPts val="295"/>
              </a:spcBef>
              <a:tabLst>
                <a:tab pos="842644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</a:t>
            </a:r>
            <a:r>
              <a:rPr sz="750" b="1" spc="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</a:t>
            </a:r>
            <a:r>
              <a:rPr sz="1125" b="1" baseline="3703" dirty="0">
                <a:solidFill>
                  <a:srgbClr val="414042"/>
                </a:solidFill>
                <a:latin typeface="Century Gothic"/>
                <a:cs typeface="Century Gothic"/>
              </a:rPr>
              <a:t>Portanotebook</a:t>
            </a:r>
            <a:r>
              <a:rPr sz="1125" b="1" spc="165" baseline="3703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125" b="1" baseline="3703" dirty="0">
                <a:solidFill>
                  <a:srgbClr val="414042"/>
                </a:solidFill>
                <a:latin typeface="Century Gothic"/>
                <a:cs typeface="Century Gothic"/>
              </a:rPr>
              <a:t>hasta</a:t>
            </a:r>
            <a:r>
              <a:rPr sz="1125" b="1" spc="172" baseline="3703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125" b="1" spc="-37" baseline="3703" dirty="0">
                <a:solidFill>
                  <a:srgbClr val="414042"/>
                </a:solidFill>
                <a:latin typeface="Century Gothic"/>
                <a:cs typeface="Century Gothic"/>
              </a:rPr>
              <a:t>17”</a:t>
            </a:r>
            <a:r>
              <a:rPr sz="1125" b="1" baseline="3703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r>
              <a:rPr sz="750" b="1" spc="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r>
              <a:rPr sz="750" b="1" spc="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bicolor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426" y="1359527"/>
            <a:ext cx="138264" cy="138252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7059641" y="2222511"/>
            <a:ext cx="2921000" cy="2731135"/>
            <a:chOff x="7059641" y="2222511"/>
            <a:chExt cx="2921000" cy="2731135"/>
          </a:xfrm>
        </p:grpSpPr>
        <p:sp>
          <p:nvSpPr>
            <p:cNvPr id="55" name="object 55"/>
            <p:cNvSpPr/>
            <p:nvPr/>
          </p:nvSpPr>
          <p:spPr>
            <a:xfrm>
              <a:off x="7059641" y="343255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48144" y="2222511"/>
              <a:ext cx="1815312" cy="273080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5833" y="3057954"/>
              <a:ext cx="876300" cy="87630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047566" y="5312447"/>
            <a:ext cx="12376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31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litros.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72" y="5841620"/>
            <a:ext cx="138360" cy="171453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550" y="5846263"/>
            <a:ext cx="160073" cy="162403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8460441" y="5353721"/>
            <a:ext cx="0" cy="1049655"/>
          </a:xfrm>
          <a:custGeom>
            <a:avLst/>
            <a:gdLst/>
            <a:ahLst/>
            <a:cxnLst/>
            <a:rect l="l" t="t" r="r" b="b"/>
            <a:pathLst>
              <a:path h="1049654">
                <a:moveTo>
                  <a:pt x="0" y="0"/>
                </a:moveTo>
                <a:lnTo>
                  <a:pt x="0" y="10495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" name="object 62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3" y="1365959"/>
            <a:ext cx="138264" cy="138264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7656652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7047567" y="819056"/>
            <a:ext cx="143700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Carry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on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Larry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C500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4772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31</a:t>
            </a:r>
            <a:r>
              <a:rPr sz="750" b="1" spc="-3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5" name="object 65"/>
          <p:cNvPicPr/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2839" y="1365964"/>
            <a:ext cx="138264" cy="13826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559" y="5477545"/>
            <a:ext cx="108000" cy="108000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7189" y="5629677"/>
            <a:ext cx="101600" cy="101600"/>
          </a:xfrm>
          <a:prstGeom prst="rect">
            <a:avLst/>
          </a:prstGeom>
        </p:spPr>
      </p:pic>
      <p:grpSp>
        <p:nvGrpSpPr>
          <p:cNvPr id="68" name="object 68"/>
          <p:cNvGrpSpPr/>
          <p:nvPr/>
        </p:nvGrpSpPr>
        <p:grpSpPr>
          <a:xfrm>
            <a:off x="8590615" y="5623645"/>
            <a:ext cx="120014" cy="735965"/>
            <a:chOff x="8590615" y="5623645"/>
            <a:chExt cx="120014" cy="735965"/>
          </a:xfrm>
        </p:grpSpPr>
        <p:pic>
          <p:nvPicPr>
            <p:cNvPr id="69" name="object 69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0615" y="5775406"/>
              <a:ext cx="118131" cy="11730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0615" y="5930808"/>
              <a:ext cx="92595" cy="12166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0615" y="5623645"/>
              <a:ext cx="119760" cy="11366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4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0616" y="6090954"/>
              <a:ext cx="115166" cy="11657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90622" y="6245628"/>
              <a:ext cx="115379" cy="113388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8577916" y="5312447"/>
            <a:ext cx="1128395" cy="107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46050" marR="196850" indent="12700">
              <a:lnSpc>
                <a:spcPts val="126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ts val="1210"/>
              </a:lnSpc>
              <a:spcBef>
                <a:spcPts val="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  <p:sp>
        <p:nvSpPr>
          <p:cNvPr id="77" name="object 7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8" name="Imagen 7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08" y="3822286"/>
            <a:ext cx="411501" cy="304815"/>
          </a:xfrm>
          <a:prstGeom prst="rect">
            <a:avLst/>
          </a:prstGeom>
        </p:spPr>
      </p:pic>
      <p:pic>
        <p:nvPicPr>
          <p:cNvPr id="79" name="Imagen 78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86" y="3822408"/>
            <a:ext cx="411914" cy="304815"/>
          </a:xfrm>
          <a:prstGeom prst="rect">
            <a:avLst/>
          </a:prstGeom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789" y="2670446"/>
            <a:ext cx="191258" cy="14219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7455" y="4248237"/>
            <a:ext cx="79578" cy="11441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725" y="3868608"/>
            <a:ext cx="239296" cy="31912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9997" y="4248237"/>
            <a:ext cx="79578" cy="1144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8" y="3868610"/>
            <a:ext cx="239285" cy="3191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66" y="1794573"/>
            <a:ext cx="1540590" cy="192532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40919" y="819056"/>
            <a:ext cx="11791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Gorra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Cima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G224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8520715" y="5328035"/>
            <a:ext cx="121285" cy="282575"/>
            <a:chOff x="8520715" y="5328035"/>
            <a:chExt cx="121285" cy="282575"/>
          </a:xfrm>
        </p:grpSpPr>
        <p:pic>
          <p:nvPicPr>
            <p:cNvPr id="9" name="object 9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0725" y="5328035"/>
              <a:ext cx="82931" cy="13056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0715" y="5496709"/>
              <a:ext cx="120903" cy="11362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9657" y="4867478"/>
            <a:ext cx="108000" cy="1080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8520714" y="5013578"/>
            <a:ext cx="120014" cy="269240"/>
            <a:chOff x="8520714" y="5013578"/>
            <a:chExt cx="120014" cy="269240"/>
          </a:xfrm>
        </p:grpSpPr>
        <p:pic>
          <p:nvPicPr>
            <p:cNvPr id="13" name="object 13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0716" y="5165723"/>
              <a:ext cx="115166" cy="11657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20714" y="5013578"/>
              <a:ext cx="119888" cy="113664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507989" y="4702419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9596" y="5019611"/>
            <a:ext cx="101600" cy="10160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8390539" y="4743654"/>
            <a:ext cx="0" cy="1484630"/>
          </a:xfrm>
          <a:custGeom>
            <a:avLst/>
            <a:gdLst/>
            <a:ahLst/>
            <a:cxnLst/>
            <a:rect l="l" t="t" r="r" b="b"/>
            <a:pathLst>
              <a:path h="1484629">
                <a:moveTo>
                  <a:pt x="0" y="0"/>
                </a:moveTo>
                <a:lnTo>
                  <a:pt x="0" y="14840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060260" y="5400890"/>
            <a:ext cx="1049020" cy="563880"/>
          </a:xfrm>
          <a:custGeom>
            <a:avLst/>
            <a:gdLst/>
            <a:ahLst/>
            <a:cxnLst/>
            <a:rect l="l" t="t" r="r" b="b"/>
            <a:pathLst>
              <a:path w="1049020" h="563879">
                <a:moveTo>
                  <a:pt x="1048677" y="137160"/>
                </a:moveTo>
                <a:lnTo>
                  <a:pt x="1012926" y="137160"/>
                </a:lnTo>
                <a:lnTo>
                  <a:pt x="1012926" y="0"/>
                </a:lnTo>
                <a:lnTo>
                  <a:pt x="0" y="0"/>
                </a:lnTo>
                <a:lnTo>
                  <a:pt x="0" y="563880"/>
                </a:lnTo>
                <a:lnTo>
                  <a:pt x="718413" y="563880"/>
                </a:lnTo>
                <a:lnTo>
                  <a:pt x="718413" y="426720"/>
                </a:lnTo>
                <a:lnTo>
                  <a:pt x="949896" y="426720"/>
                </a:lnTo>
                <a:lnTo>
                  <a:pt x="949896" y="289560"/>
                </a:lnTo>
                <a:lnTo>
                  <a:pt x="1048677" y="289560"/>
                </a:lnTo>
                <a:lnTo>
                  <a:pt x="1048677" y="13716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047566" y="4702379"/>
            <a:ext cx="11258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18,5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31,5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cm.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56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circunferencia.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Microfibra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47566" y="5388179"/>
            <a:ext cx="101409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Banda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absorbente</a:t>
            </a:r>
            <a:r>
              <a:rPr sz="900" b="1" spc="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47566" y="5525339"/>
            <a:ext cx="10496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poliéster.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Visera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rígida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47566" y="5662499"/>
            <a:ext cx="9505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plegable.</a:t>
            </a:r>
            <a:r>
              <a:rPr sz="900" b="1" spc="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Ajuste</a:t>
            </a:r>
            <a:r>
              <a:rPr sz="900" b="1" spc="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por</a:t>
            </a:r>
            <a:r>
              <a:rPr sz="900" b="1" spc="50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banda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elástica.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72" y="6053658"/>
            <a:ext cx="138360" cy="17145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550" y="6058302"/>
            <a:ext cx="160073" cy="162403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8689756" y="1772128"/>
            <a:ext cx="1294130" cy="1970405"/>
            <a:chOff x="8689756" y="1772128"/>
            <a:chExt cx="1294130" cy="1970405"/>
          </a:xfrm>
        </p:grpSpPr>
        <p:pic>
          <p:nvPicPr>
            <p:cNvPr id="26" name="object 26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9757" y="1772128"/>
              <a:ext cx="952500" cy="9525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89756" y="2789859"/>
              <a:ext cx="952502" cy="95250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36824" y="2724617"/>
              <a:ext cx="946943" cy="1017729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42" y="2194575"/>
            <a:ext cx="2851982" cy="1125306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9428" y="3882315"/>
            <a:ext cx="663448" cy="26298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2364" y="4222814"/>
            <a:ext cx="97269" cy="13983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329" y="3875201"/>
            <a:ext cx="699350" cy="27721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214" y="4222814"/>
            <a:ext cx="97269" cy="13983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3" y="3882311"/>
            <a:ext cx="663455" cy="262994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2172" y="4222874"/>
            <a:ext cx="457821" cy="139642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3796833" y="819056"/>
            <a:ext cx="1789430" cy="681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Cangurera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Kongo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C572</a:t>
            </a:r>
            <a:endParaRPr sz="1400">
              <a:latin typeface="Calibri"/>
              <a:cs typeface="Calibri"/>
            </a:endParaRPr>
          </a:p>
          <a:p>
            <a:pPr marL="1981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420D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750" b="1" spc="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PVC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463" y="1365156"/>
            <a:ext cx="138264" cy="138264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5184091" y="4743654"/>
            <a:ext cx="0" cy="881380"/>
          </a:xfrm>
          <a:custGeom>
            <a:avLst/>
            <a:gdLst/>
            <a:ahLst/>
            <a:cxnLst/>
            <a:rect l="l" t="t" r="r" b="b"/>
            <a:pathLst>
              <a:path h="881379">
                <a:moveTo>
                  <a:pt x="0" y="0"/>
                </a:moveTo>
                <a:lnTo>
                  <a:pt x="0" y="8811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9" y="5230699"/>
            <a:ext cx="138360" cy="17145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816" y="5235342"/>
            <a:ext cx="160074" cy="162403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3796833" y="4702379"/>
            <a:ext cx="1266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420D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revestimiento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PVC.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5314266" y="5328035"/>
            <a:ext cx="121285" cy="282575"/>
            <a:chOff x="5314266" y="5328035"/>
            <a:chExt cx="121285" cy="282575"/>
          </a:xfrm>
        </p:grpSpPr>
        <p:pic>
          <p:nvPicPr>
            <p:cNvPr id="43" name="object 4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4276" y="5328035"/>
              <a:ext cx="82930" cy="1305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4266" y="5496709"/>
              <a:ext cx="120903" cy="113629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3209" y="4867479"/>
            <a:ext cx="108000" cy="10800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5314266" y="5013578"/>
            <a:ext cx="120014" cy="269240"/>
            <a:chOff x="5314266" y="5013578"/>
            <a:chExt cx="120014" cy="269240"/>
          </a:xfrm>
        </p:grpSpPr>
        <p:pic>
          <p:nvPicPr>
            <p:cNvPr id="47" name="object 47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4266" y="5165723"/>
              <a:ext cx="115167" cy="116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4266" y="5013578"/>
              <a:ext cx="119887" cy="113664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5301539" y="4702419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255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147" y="5019611"/>
            <a:ext cx="101600" cy="101600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546100" y="819056"/>
            <a:ext cx="25857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Toalla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microfibra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Uyuni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T651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185" y="4248237"/>
            <a:ext cx="79578" cy="114410"/>
          </a:xfrm>
          <a:prstGeom prst="rect">
            <a:avLst/>
          </a:prstGeom>
        </p:spPr>
      </p:pic>
      <p:grpSp>
        <p:nvGrpSpPr>
          <p:cNvPr id="53" name="object 53"/>
          <p:cNvGrpSpPr/>
          <p:nvPr/>
        </p:nvGrpSpPr>
        <p:grpSpPr>
          <a:xfrm>
            <a:off x="558800" y="1965331"/>
            <a:ext cx="2540000" cy="2225675"/>
            <a:chOff x="558800" y="1965331"/>
            <a:chExt cx="2540000" cy="2225675"/>
          </a:xfrm>
        </p:grpSpPr>
        <p:pic>
          <p:nvPicPr>
            <p:cNvPr id="54" name="object 54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1965331"/>
              <a:ext cx="2539999" cy="212791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330" y="3823995"/>
              <a:ext cx="391532" cy="36687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2975" y="3823861"/>
              <a:ext cx="391532" cy="367138"/>
            </a:xfrm>
            <a:prstGeom prst="rect">
              <a:avLst/>
            </a:prstGeom>
          </p:spPr>
        </p:pic>
      </p:grpSp>
      <p:pic>
        <p:nvPicPr>
          <p:cNvPr id="57" name="object 57"/>
          <p:cNvPicPr/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8830" y="4248237"/>
            <a:ext cx="79578" cy="11441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546100" y="4702379"/>
            <a:ext cx="1103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Microfibra.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3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093539"/>
            <a:ext cx="138360" cy="171453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3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098182"/>
            <a:ext cx="160073" cy="162403"/>
          </a:xfrm>
          <a:prstGeom prst="rect">
            <a:avLst/>
          </a:prstGeom>
        </p:spPr>
      </p:pic>
      <p:sp>
        <p:nvSpPr>
          <p:cNvPr id="61" name="object 61"/>
          <p:cNvSpPr/>
          <p:nvPr/>
        </p:nvSpPr>
        <p:spPr>
          <a:xfrm>
            <a:off x="1756474" y="4743654"/>
            <a:ext cx="0" cy="748030"/>
          </a:xfrm>
          <a:custGeom>
            <a:avLst/>
            <a:gdLst/>
            <a:ahLst/>
            <a:cxnLst/>
            <a:rect l="l" t="t" r="r" b="b"/>
            <a:pathLst>
              <a:path h="748029">
                <a:moveTo>
                  <a:pt x="0" y="0"/>
                </a:moveTo>
                <a:lnTo>
                  <a:pt x="0" y="7476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" name="object 62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2861" y="5341426"/>
            <a:ext cx="82931" cy="130568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1886648" y="4867480"/>
            <a:ext cx="115570" cy="428625"/>
            <a:chOff x="1886648" y="4867480"/>
            <a:chExt cx="115570" cy="428625"/>
          </a:xfrm>
        </p:grpSpPr>
        <p:pic>
          <p:nvPicPr>
            <p:cNvPr id="64" name="object 64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6756" y="5027627"/>
              <a:ext cx="115167" cy="11657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6648" y="5182301"/>
              <a:ext cx="115379" cy="11338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4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8042" y="4867480"/>
              <a:ext cx="92595" cy="121664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1873949" y="4702379"/>
            <a:ext cx="1128395" cy="781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R="27940" algn="ctr">
              <a:lnSpc>
                <a:spcPct val="100000"/>
              </a:lnSpc>
              <a:spcBef>
                <a:spcPts val="5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  <a:p>
            <a:pPr marL="157480" marR="387985">
              <a:lnSpc>
                <a:spcPct val="111700"/>
              </a:lnSpc>
              <a:spcBef>
                <a:spcPts val="3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21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28</a:t>
            </a:fld>
            <a:endParaRPr spc="-25" dirty="0"/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1" name="Imagen 70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879" y="2839425"/>
            <a:ext cx="771279" cy="180000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1866">
            <a:off x="1877738" y="3486758"/>
            <a:ext cx="553600" cy="94928"/>
          </a:xfrm>
          <a:prstGeom prst="rect">
            <a:avLst/>
          </a:prstGeom>
          <a:scene3d>
            <a:camera prst="orthographicFront">
              <a:rot lat="1450689" lon="19262602" rev="20500637"/>
            </a:camera>
            <a:lightRig rig="threePt" dir="t"/>
          </a:scene3d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29" y="2150745"/>
            <a:ext cx="167943" cy="20945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09766" y="819056"/>
            <a:ext cx="189039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Necessaire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Preston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T710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5233" y="2771305"/>
            <a:ext cx="2431808" cy="13635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5333" y="4358128"/>
            <a:ext cx="375741" cy="317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8637" y="4729620"/>
            <a:ext cx="88849" cy="1277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466" y="4358128"/>
            <a:ext cx="376852" cy="3173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6325" y="4729620"/>
            <a:ext cx="88849" cy="12773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809766" y="5151230"/>
            <a:ext cx="12376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bicolor.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95041" y="5192505"/>
            <a:ext cx="0" cy="917575"/>
          </a:xfrm>
          <a:custGeom>
            <a:avLst/>
            <a:gdLst/>
            <a:ahLst/>
            <a:cxnLst/>
            <a:rect l="l" t="t" r="r" b="b"/>
            <a:pathLst>
              <a:path h="917575">
                <a:moveTo>
                  <a:pt x="0" y="0"/>
                </a:moveTo>
                <a:lnTo>
                  <a:pt x="0" y="917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2705" y="5679550"/>
            <a:ext cx="138361" cy="1714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984" y="5684193"/>
            <a:ext cx="160073" cy="16240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060500" y="819056"/>
            <a:ext cx="16059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Necessaire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Niza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T693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60500" y="5151230"/>
            <a:ext cx="1266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498075" y="5192505"/>
            <a:ext cx="0" cy="890269"/>
          </a:xfrm>
          <a:custGeom>
            <a:avLst/>
            <a:gdLst/>
            <a:ahLst/>
            <a:cxnLst/>
            <a:rect l="l" t="t" r="r" b="b"/>
            <a:pathLst>
              <a:path h="890270">
                <a:moveTo>
                  <a:pt x="0" y="0"/>
                </a:moveTo>
                <a:lnTo>
                  <a:pt x="0" y="89000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206" y="5514804"/>
            <a:ext cx="138360" cy="17145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484" y="5519447"/>
            <a:ext cx="160074" cy="16240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3199" y="2649306"/>
            <a:ext cx="2098995" cy="1469915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7073201" y="4358132"/>
            <a:ext cx="422909" cy="490855"/>
            <a:chOff x="7073201" y="4358132"/>
            <a:chExt cx="422909" cy="490855"/>
          </a:xfrm>
        </p:grpSpPr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73201" y="4358132"/>
              <a:ext cx="422732" cy="3248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40005" y="4721033"/>
              <a:ext cx="88849" cy="12773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7570184" y="4358132"/>
            <a:ext cx="422909" cy="490855"/>
            <a:chOff x="7570184" y="4358132"/>
            <a:chExt cx="422909" cy="490855"/>
          </a:xfrm>
        </p:grpSpPr>
        <p:pic>
          <p:nvPicPr>
            <p:cNvPr id="22" name="object 22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70184" y="4358132"/>
              <a:ext cx="422738" cy="32483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36989" y="4721033"/>
              <a:ext cx="88849" cy="127736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8067168" y="4358128"/>
            <a:ext cx="399415" cy="490855"/>
            <a:chOff x="8067168" y="4358128"/>
            <a:chExt cx="399415" cy="490855"/>
          </a:xfrm>
        </p:grpSpPr>
        <p:pic>
          <p:nvPicPr>
            <p:cNvPr id="25" name="object 2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7168" y="4358128"/>
              <a:ext cx="398901" cy="32484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2053" y="4721033"/>
              <a:ext cx="88849" cy="127736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5325216" y="5776886"/>
            <a:ext cx="121285" cy="282575"/>
            <a:chOff x="5325216" y="5776886"/>
            <a:chExt cx="121285" cy="282575"/>
          </a:xfrm>
        </p:grpSpPr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5226" y="5776886"/>
              <a:ext cx="82930" cy="1305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5216" y="5945562"/>
              <a:ext cx="120903" cy="113620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158" y="5316330"/>
            <a:ext cx="108000" cy="108000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325216" y="5462430"/>
            <a:ext cx="120014" cy="269240"/>
            <a:chOff x="5325216" y="5462430"/>
            <a:chExt cx="120014" cy="269240"/>
          </a:xfrm>
        </p:grpSpPr>
        <p:pic>
          <p:nvPicPr>
            <p:cNvPr id="32" name="object 3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5216" y="5614576"/>
              <a:ext cx="115167" cy="1165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25216" y="5462430"/>
              <a:ext cx="119887" cy="113664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312490" y="5151271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3552" y="5468462"/>
            <a:ext cx="101600" cy="1016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8628250" y="5776886"/>
            <a:ext cx="121285" cy="282575"/>
            <a:chOff x="8628250" y="5776886"/>
            <a:chExt cx="121285" cy="282575"/>
          </a:xfrm>
        </p:grpSpPr>
        <p:pic>
          <p:nvPicPr>
            <p:cNvPr id="37" name="object 37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60" y="5776886"/>
              <a:ext cx="82931" cy="1305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50" y="5945562"/>
              <a:ext cx="120903" cy="113620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193" y="5316330"/>
            <a:ext cx="108000" cy="10800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8628249" y="5462430"/>
            <a:ext cx="120014" cy="269240"/>
            <a:chOff x="8628249" y="5462430"/>
            <a:chExt cx="120014" cy="269240"/>
          </a:xfrm>
        </p:grpSpPr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49" y="5614576"/>
              <a:ext cx="115167" cy="1165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28249" y="5462430"/>
              <a:ext cx="119888" cy="113664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8615523" y="5151271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6585" y="5468462"/>
            <a:ext cx="101600" cy="101600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546100" y="819056"/>
            <a:ext cx="209804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Necessaire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Hortensia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T694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2834793"/>
            <a:ext cx="2573185" cy="1275028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9" y="4749201"/>
            <a:ext cx="74993" cy="108054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8510" y="4749201"/>
            <a:ext cx="74993" cy="108054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392" y="4749201"/>
            <a:ext cx="74993" cy="108054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0073" y="4749153"/>
            <a:ext cx="75272" cy="108203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0966" y="4749153"/>
            <a:ext cx="75260" cy="108203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558800" y="4358128"/>
            <a:ext cx="2783840" cy="317500"/>
            <a:chOff x="558800" y="4358128"/>
            <a:chExt cx="2783840" cy="317500"/>
          </a:xfrm>
        </p:grpSpPr>
        <p:pic>
          <p:nvPicPr>
            <p:cNvPr id="53" name="object 53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800" y="4358128"/>
              <a:ext cx="432780" cy="313066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9680" y="4358128"/>
              <a:ext cx="432780" cy="31306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0561" y="4358128"/>
              <a:ext cx="432780" cy="31306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71488" y="4362561"/>
              <a:ext cx="432690" cy="31306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42369" y="4362561"/>
              <a:ext cx="432690" cy="313066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6846" y="4362561"/>
              <a:ext cx="425497" cy="313066"/>
            </a:xfrm>
            <a:prstGeom prst="rect">
              <a:avLst/>
            </a:prstGeom>
          </p:spPr>
        </p:pic>
      </p:grpSp>
      <p:pic>
        <p:nvPicPr>
          <p:cNvPr id="59" name="object 59"/>
          <p:cNvPicPr/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835" y="4749153"/>
            <a:ext cx="75272" cy="108203"/>
          </a:xfrm>
          <a:prstGeom prst="rect">
            <a:avLst/>
          </a:prstGeom>
        </p:spPr>
      </p:pic>
      <p:sp>
        <p:nvSpPr>
          <p:cNvPr id="60" name="object 60"/>
          <p:cNvSpPr/>
          <p:nvPr/>
        </p:nvSpPr>
        <p:spPr>
          <a:xfrm>
            <a:off x="1899003" y="5192505"/>
            <a:ext cx="0" cy="953135"/>
          </a:xfrm>
          <a:custGeom>
            <a:avLst/>
            <a:gdLst/>
            <a:ahLst/>
            <a:cxnLst/>
            <a:rect l="l" t="t" r="r" b="b"/>
            <a:pathLst>
              <a:path h="953135">
                <a:moveTo>
                  <a:pt x="0" y="0"/>
                </a:moveTo>
                <a:lnTo>
                  <a:pt x="0" y="952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46100" y="5151230"/>
            <a:ext cx="120777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2" name="object 62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710030"/>
            <a:ext cx="138360" cy="171452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714673"/>
            <a:ext cx="160073" cy="162403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8119" y="5316329"/>
            <a:ext cx="108000" cy="108000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2029178" y="5776886"/>
            <a:ext cx="121285" cy="282575"/>
            <a:chOff x="2029178" y="5776886"/>
            <a:chExt cx="121285" cy="282575"/>
          </a:xfrm>
        </p:grpSpPr>
        <p:pic>
          <p:nvPicPr>
            <p:cNvPr id="66" name="object 66"/>
            <p:cNvPicPr/>
            <p:nvPr/>
          </p:nvPicPr>
          <p:blipFill>
            <a:blip r:embed="rId4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188" y="5776886"/>
              <a:ext cx="82931" cy="13056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4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178" y="5945560"/>
              <a:ext cx="120903" cy="113621"/>
            </a:xfrm>
            <a:prstGeom prst="rect">
              <a:avLst/>
            </a:prstGeom>
          </p:spPr>
        </p:pic>
      </p:grpSp>
      <p:grpSp>
        <p:nvGrpSpPr>
          <p:cNvPr id="68" name="object 68"/>
          <p:cNvGrpSpPr/>
          <p:nvPr/>
        </p:nvGrpSpPr>
        <p:grpSpPr>
          <a:xfrm>
            <a:off x="2029176" y="5462430"/>
            <a:ext cx="120014" cy="269240"/>
            <a:chOff x="2029176" y="5462430"/>
            <a:chExt cx="120014" cy="269240"/>
          </a:xfrm>
        </p:grpSpPr>
        <p:pic>
          <p:nvPicPr>
            <p:cNvPr id="69" name="object 69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177" y="5614574"/>
              <a:ext cx="115166" cy="11657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29176" y="5462430"/>
              <a:ext cx="119887" cy="113664"/>
            </a:xfrm>
            <a:prstGeom prst="rect">
              <a:avLst/>
            </a:prstGeom>
          </p:spPr>
        </p:pic>
      </p:grpSp>
      <p:sp>
        <p:nvSpPr>
          <p:cNvPr id="71" name="object 71"/>
          <p:cNvSpPr txBox="1"/>
          <p:nvPr/>
        </p:nvSpPr>
        <p:spPr>
          <a:xfrm>
            <a:off x="2016478" y="515123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2" name="object 72"/>
          <p:cNvPicPr/>
          <p:nvPr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513" y="5468462"/>
            <a:ext cx="101600" cy="101600"/>
          </a:xfrm>
          <a:prstGeom prst="rect">
            <a:avLst/>
          </a:prstGeom>
        </p:spPr>
      </p:pic>
      <p:grpSp>
        <p:nvGrpSpPr>
          <p:cNvPr id="73" name="object 73"/>
          <p:cNvGrpSpPr/>
          <p:nvPr/>
        </p:nvGrpSpPr>
        <p:grpSpPr>
          <a:xfrm>
            <a:off x="1552926" y="1508083"/>
            <a:ext cx="1494790" cy="952500"/>
            <a:chOff x="1552926" y="1508083"/>
            <a:chExt cx="1494790" cy="952500"/>
          </a:xfrm>
        </p:grpSpPr>
        <p:sp>
          <p:nvSpPr>
            <p:cNvPr id="74" name="object 74"/>
            <p:cNvSpPr/>
            <p:nvPr/>
          </p:nvSpPr>
          <p:spPr>
            <a:xfrm>
              <a:off x="1552926" y="1508083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0"/>
                  </a:moveTo>
                  <a:lnTo>
                    <a:pt x="427555" y="2458"/>
                  </a:lnTo>
                  <a:lnTo>
                    <a:pt x="380267" y="9675"/>
                  </a:lnTo>
                  <a:lnTo>
                    <a:pt x="334626" y="21410"/>
                  </a:lnTo>
                  <a:lnTo>
                    <a:pt x="290870" y="37425"/>
                  </a:lnTo>
                  <a:lnTo>
                    <a:pt x="249239" y="57479"/>
                  </a:lnTo>
                  <a:lnTo>
                    <a:pt x="209972" y="81334"/>
                  </a:lnTo>
                  <a:lnTo>
                    <a:pt x="173309" y="108751"/>
                  </a:lnTo>
                  <a:lnTo>
                    <a:pt x="139488" y="139488"/>
                  </a:lnTo>
                  <a:lnTo>
                    <a:pt x="108751" y="173309"/>
                  </a:lnTo>
                  <a:lnTo>
                    <a:pt x="81334" y="209972"/>
                  </a:lnTo>
                  <a:lnTo>
                    <a:pt x="57479" y="249239"/>
                  </a:lnTo>
                  <a:lnTo>
                    <a:pt x="37425" y="290870"/>
                  </a:lnTo>
                  <a:lnTo>
                    <a:pt x="21410" y="334626"/>
                  </a:lnTo>
                  <a:lnTo>
                    <a:pt x="9675" y="380267"/>
                  </a:lnTo>
                  <a:lnTo>
                    <a:pt x="2458" y="427555"/>
                  </a:lnTo>
                  <a:lnTo>
                    <a:pt x="0" y="476250"/>
                  </a:lnTo>
                  <a:lnTo>
                    <a:pt x="2458" y="524944"/>
                  </a:lnTo>
                  <a:lnTo>
                    <a:pt x="9675" y="572232"/>
                  </a:lnTo>
                  <a:lnTo>
                    <a:pt x="21410" y="617873"/>
                  </a:lnTo>
                  <a:lnTo>
                    <a:pt x="37425" y="661629"/>
                  </a:lnTo>
                  <a:lnTo>
                    <a:pt x="57479" y="703260"/>
                  </a:lnTo>
                  <a:lnTo>
                    <a:pt x="81334" y="742527"/>
                  </a:lnTo>
                  <a:lnTo>
                    <a:pt x="108751" y="779190"/>
                  </a:lnTo>
                  <a:lnTo>
                    <a:pt x="139488" y="813011"/>
                  </a:lnTo>
                  <a:lnTo>
                    <a:pt x="173309" y="843748"/>
                  </a:lnTo>
                  <a:lnTo>
                    <a:pt x="209972" y="871165"/>
                  </a:lnTo>
                  <a:lnTo>
                    <a:pt x="249239" y="895020"/>
                  </a:lnTo>
                  <a:lnTo>
                    <a:pt x="290870" y="915074"/>
                  </a:lnTo>
                  <a:lnTo>
                    <a:pt x="334626" y="931089"/>
                  </a:lnTo>
                  <a:lnTo>
                    <a:pt x="380267" y="942824"/>
                  </a:lnTo>
                  <a:lnTo>
                    <a:pt x="427555" y="950041"/>
                  </a:lnTo>
                  <a:lnTo>
                    <a:pt x="476250" y="952500"/>
                  </a:lnTo>
                  <a:lnTo>
                    <a:pt x="524944" y="950041"/>
                  </a:lnTo>
                  <a:lnTo>
                    <a:pt x="572232" y="942824"/>
                  </a:lnTo>
                  <a:lnTo>
                    <a:pt x="617873" y="931089"/>
                  </a:lnTo>
                  <a:lnTo>
                    <a:pt x="661629" y="915074"/>
                  </a:lnTo>
                  <a:lnTo>
                    <a:pt x="703260" y="895020"/>
                  </a:lnTo>
                  <a:lnTo>
                    <a:pt x="742527" y="871165"/>
                  </a:lnTo>
                  <a:lnTo>
                    <a:pt x="779190" y="843748"/>
                  </a:lnTo>
                  <a:lnTo>
                    <a:pt x="813011" y="813011"/>
                  </a:lnTo>
                  <a:lnTo>
                    <a:pt x="843748" y="779190"/>
                  </a:lnTo>
                  <a:lnTo>
                    <a:pt x="871165" y="742527"/>
                  </a:lnTo>
                  <a:lnTo>
                    <a:pt x="895020" y="703260"/>
                  </a:lnTo>
                  <a:lnTo>
                    <a:pt x="915074" y="661629"/>
                  </a:lnTo>
                  <a:lnTo>
                    <a:pt x="931089" y="617873"/>
                  </a:lnTo>
                  <a:lnTo>
                    <a:pt x="942824" y="572232"/>
                  </a:lnTo>
                  <a:lnTo>
                    <a:pt x="950041" y="524944"/>
                  </a:lnTo>
                  <a:lnTo>
                    <a:pt x="952500" y="476250"/>
                  </a:lnTo>
                  <a:lnTo>
                    <a:pt x="950041" y="427555"/>
                  </a:lnTo>
                  <a:lnTo>
                    <a:pt x="942824" y="380267"/>
                  </a:lnTo>
                  <a:lnTo>
                    <a:pt x="931089" y="334626"/>
                  </a:lnTo>
                  <a:lnTo>
                    <a:pt x="915074" y="290870"/>
                  </a:lnTo>
                  <a:lnTo>
                    <a:pt x="895020" y="249239"/>
                  </a:lnTo>
                  <a:lnTo>
                    <a:pt x="871165" y="209972"/>
                  </a:lnTo>
                  <a:lnTo>
                    <a:pt x="843748" y="173309"/>
                  </a:lnTo>
                  <a:lnTo>
                    <a:pt x="813011" y="139488"/>
                  </a:lnTo>
                  <a:lnTo>
                    <a:pt x="779190" y="108751"/>
                  </a:lnTo>
                  <a:lnTo>
                    <a:pt x="742527" y="81334"/>
                  </a:lnTo>
                  <a:lnTo>
                    <a:pt x="703260" y="57479"/>
                  </a:lnTo>
                  <a:lnTo>
                    <a:pt x="661629" y="37425"/>
                  </a:lnTo>
                  <a:lnTo>
                    <a:pt x="617873" y="21410"/>
                  </a:lnTo>
                  <a:lnTo>
                    <a:pt x="572232" y="9675"/>
                  </a:lnTo>
                  <a:lnTo>
                    <a:pt x="524944" y="2458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2930" y="1588301"/>
              <a:ext cx="952487" cy="79208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4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02180" y="1588312"/>
              <a:ext cx="1145119" cy="792085"/>
            </a:xfrm>
            <a:prstGeom prst="rect">
              <a:avLst/>
            </a:prstGeom>
          </p:spPr>
        </p:pic>
      </p:grpSp>
      <p:grpSp>
        <p:nvGrpSpPr>
          <p:cNvPr id="77" name="object 77"/>
          <p:cNvGrpSpPr/>
          <p:nvPr/>
        </p:nvGrpSpPr>
        <p:grpSpPr>
          <a:xfrm>
            <a:off x="4562119" y="1445069"/>
            <a:ext cx="1280160" cy="1016000"/>
            <a:chOff x="4562119" y="1445069"/>
            <a:chExt cx="1280160" cy="1016000"/>
          </a:xfrm>
        </p:grpSpPr>
        <p:sp>
          <p:nvSpPr>
            <p:cNvPr id="78" name="object 78"/>
            <p:cNvSpPr/>
            <p:nvPr/>
          </p:nvSpPr>
          <p:spPr>
            <a:xfrm>
              <a:off x="4562120" y="1508083"/>
              <a:ext cx="952500" cy="952500"/>
            </a:xfrm>
            <a:custGeom>
              <a:avLst/>
              <a:gdLst/>
              <a:ahLst/>
              <a:cxnLst/>
              <a:rect l="l" t="t" r="r" b="b"/>
              <a:pathLst>
                <a:path w="952500" h="952500">
                  <a:moveTo>
                    <a:pt x="476250" y="0"/>
                  </a:moveTo>
                  <a:lnTo>
                    <a:pt x="427555" y="2458"/>
                  </a:lnTo>
                  <a:lnTo>
                    <a:pt x="380267" y="9675"/>
                  </a:lnTo>
                  <a:lnTo>
                    <a:pt x="334626" y="21410"/>
                  </a:lnTo>
                  <a:lnTo>
                    <a:pt x="290870" y="37425"/>
                  </a:lnTo>
                  <a:lnTo>
                    <a:pt x="249239" y="57479"/>
                  </a:lnTo>
                  <a:lnTo>
                    <a:pt x="209972" y="81334"/>
                  </a:lnTo>
                  <a:lnTo>
                    <a:pt x="173309" y="108751"/>
                  </a:lnTo>
                  <a:lnTo>
                    <a:pt x="139488" y="139488"/>
                  </a:lnTo>
                  <a:lnTo>
                    <a:pt x="108751" y="173309"/>
                  </a:lnTo>
                  <a:lnTo>
                    <a:pt x="81334" y="209972"/>
                  </a:lnTo>
                  <a:lnTo>
                    <a:pt x="57479" y="249239"/>
                  </a:lnTo>
                  <a:lnTo>
                    <a:pt x="37425" y="290870"/>
                  </a:lnTo>
                  <a:lnTo>
                    <a:pt x="21410" y="334626"/>
                  </a:lnTo>
                  <a:lnTo>
                    <a:pt x="9675" y="380267"/>
                  </a:lnTo>
                  <a:lnTo>
                    <a:pt x="2458" y="427555"/>
                  </a:lnTo>
                  <a:lnTo>
                    <a:pt x="0" y="476250"/>
                  </a:lnTo>
                  <a:lnTo>
                    <a:pt x="2458" y="524944"/>
                  </a:lnTo>
                  <a:lnTo>
                    <a:pt x="9675" y="572232"/>
                  </a:lnTo>
                  <a:lnTo>
                    <a:pt x="21410" y="617873"/>
                  </a:lnTo>
                  <a:lnTo>
                    <a:pt x="37425" y="661629"/>
                  </a:lnTo>
                  <a:lnTo>
                    <a:pt x="57479" y="703260"/>
                  </a:lnTo>
                  <a:lnTo>
                    <a:pt x="81334" y="742527"/>
                  </a:lnTo>
                  <a:lnTo>
                    <a:pt x="108751" y="779190"/>
                  </a:lnTo>
                  <a:lnTo>
                    <a:pt x="139488" y="813011"/>
                  </a:lnTo>
                  <a:lnTo>
                    <a:pt x="173309" y="843748"/>
                  </a:lnTo>
                  <a:lnTo>
                    <a:pt x="209972" y="871165"/>
                  </a:lnTo>
                  <a:lnTo>
                    <a:pt x="249239" y="895020"/>
                  </a:lnTo>
                  <a:lnTo>
                    <a:pt x="290870" y="915074"/>
                  </a:lnTo>
                  <a:lnTo>
                    <a:pt x="334626" y="931089"/>
                  </a:lnTo>
                  <a:lnTo>
                    <a:pt x="380267" y="942824"/>
                  </a:lnTo>
                  <a:lnTo>
                    <a:pt x="427555" y="950041"/>
                  </a:lnTo>
                  <a:lnTo>
                    <a:pt x="476250" y="952500"/>
                  </a:lnTo>
                  <a:lnTo>
                    <a:pt x="524944" y="950041"/>
                  </a:lnTo>
                  <a:lnTo>
                    <a:pt x="572232" y="942824"/>
                  </a:lnTo>
                  <a:lnTo>
                    <a:pt x="617873" y="931089"/>
                  </a:lnTo>
                  <a:lnTo>
                    <a:pt x="661629" y="915074"/>
                  </a:lnTo>
                  <a:lnTo>
                    <a:pt x="703260" y="895020"/>
                  </a:lnTo>
                  <a:lnTo>
                    <a:pt x="742527" y="871165"/>
                  </a:lnTo>
                  <a:lnTo>
                    <a:pt x="779190" y="843748"/>
                  </a:lnTo>
                  <a:lnTo>
                    <a:pt x="813011" y="813011"/>
                  </a:lnTo>
                  <a:lnTo>
                    <a:pt x="843748" y="779190"/>
                  </a:lnTo>
                  <a:lnTo>
                    <a:pt x="871165" y="742527"/>
                  </a:lnTo>
                  <a:lnTo>
                    <a:pt x="895020" y="703260"/>
                  </a:lnTo>
                  <a:lnTo>
                    <a:pt x="915074" y="661629"/>
                  </a:lnTo>
                  <a:lnTo>
                    <a:pt x="931089" y="617873"/>
                  </a:lnTo>
                  <a:lnTo>
                    <a:pt x="942824" y="572232"/>
                  </a:lnTo>
                  <a:lnTo>
                    <a:pt x="950041" y="524944"/>
                  </a:lnTo>
                  <a:lnTo>
                    <a:pt x="952500" y="476250"/>
                  </a:lnTo>
                  <a:lnTo>
                    <a:pt x="950041" y="427555"/>
                  </a:lnTo>
                  <a:lnTo>
                    <a:pt x="942824" y="380267"/>
                  </a:lnTo>
                  <a:lnTo>
                    <a:pt x="931089" y="334626"/>
                  </a:lnTo>
                  <a:lnTo>
                    <a:pt x="915074" y="290870"/>
                  </a:lnTo>
                  <a:lnTo>
                    <a:pt x="895020" y="249239"/>
                  </a:lnTo>
                  <a:lnTo>
                    <a:pt x="871165" y="209972"/>
                  </a:lnTo>
                  <a:lnTo>
                    <a:pt x="843748" y="173309"/>
                  </a:lnTo>
                  <a:lnTo>
                    <a:pt x="813011" y="139488"/>
                  </a:lnTo>
                  <a:lnTo>
                    <a:pt x="779190" y="108751"/>
                  </a:lnTo>
                  <a:lnTo>
                    <a:pt x="742527" y="81334"/>
                  </a:lnTo>
                  <a:lnTo>
                    <a:pt x="703260" y="57479"/>
                  </a:lnTo>
                  <a:lnTo>
                    <a:pt x="661629" y="37425"/>
                  </a:lnTo>
                  <a:lnTo>
                    <a:pt x="617873" y="21410"/>
                  </a:lnTo>
                  <a:lnTo>
                    <a:pt x="572232" y="9675"/>
                  </a:lnTo>
                  <a:lnTo>
                    <a:pt x="524944" y="2458"/>
                  </a:lnTo>
                  <a:lnTo>
                    <a:pt x="4762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4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2119" y="1508086"/>
              <a:ext cx="952500" cy="837742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4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2301" y="1445069"/>
              <a:ext cx="889698" cy="900772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7549303" y="1508083"/>
            <a:ext cx="1146810" cy="953135"/>
            <a:chOff x="7549303" y="1508083"/>
            <a:chExt cx="1146810" cy="953135"/>
          </a:xfrm>
        </p:grpSpPr>
        <p:pic>
          <p:nvPicPr>
            <p:cNvPr id="82" name="object 82"/>
            <p:cNvPicPr/>
            <p:nvPr/>
          </p:nvPicPr>
          <p:blipFill>
            <a:blip r:embed="rId4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6447" y="1508083"/>
              <a:ext cx="952506" cy="95250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5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9303" y="1787499"/>
              <a:ext cx="1146787" cy="673100"/>
            </a:xfrm>
            <a:prstGeom prst="rect">
              <a:avLst/>
            </a:prstGeom>
          </p:spPr>
        </p:pic>
      </p:grpSp>
      <p:sp>
        <p:nvSpPr>
          <p:cNvPr id="84" name="object 8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85" name="object 8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  <p:sp>
        <p:nvSpPr>
          <p:cNvPr id="86" name="object 8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87" name="Imagen 86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700" y="3232992"/>
            <a:ext cx="771279" cy="180000"/>
          </a:xfrm>
          <a:prstGeom prst="rect">
            <a:avLst/>
          </a:prstGeom>
        </p:spPr>
      </p:pic>
      <p:pic>
        <p:nvPicPr>
          <p:cNvPr id="88" name="Imagen 87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500" y="3450298"/>
            <a:ext cx="851579" cy="180000"/>
          </a:xfrm>
          <a:prstGeom prst="rect">
            <a:avLst/>
          </a:prstGeom>
        </p:spPr>
      </p:pic>
      <p:pic>
        <p:nvPicPr>
          <p:cNvPr id="89" name="Imagen 88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447" y="3450298"/>
            <a:ext cx="89157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033" y="4765273"/>
            <a:ext cx="3200314" cy="2261283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8" name="object 8"/>
          <p:cNvSpPr txBox="1"/>
          <p:nvPr/>
        </p:nvSpPr>
        <p:spPr>
          <a:xfrm>
            <a:off x="3365500" y="3805011"/>
            <a:ext cx="6553200" cy="74122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EDICIÓN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MODIFICACIÓN: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lvl="0" indent="0" algn="l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textos,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imágenes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íconos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utilizados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archivo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son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100%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editables. </a:t>
            </a: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Puedes</a:t>
            </a:r>
            <a:r>
              <a:rPr kumimoji="0" sz="1300" b="0" i="0" u="none" strike="noStrike" kern="0" cap="none" spc="-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modificarlos,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cambiarlos,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agregar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nuevos 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eliminarlos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según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tus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necesidades.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4435" y="5576534"/>
            <a:ext cx="6807265" cy="12071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1300" marR="5080" lvl="0" indent="-22923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bien”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eliminarse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necesario.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eliminarlos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deb</a:t>
            </a: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kumimoji="0" sz="1300" b="0" i="0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apretar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tecla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Supr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41300" marR="571500" lvl="0" indent="-229235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24130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Todos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“Se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bien”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reemplazarse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seleccionando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logo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haciendo: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click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derecho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Cambiar</a:t>
            </a:r>
            <a:r>
              <a:rPr kumimoji="0" sz="1300" b="0" i="1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imagen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500" y="2050195"/>
            <a:ext cx="5130800" cy="74739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1" i="0" u="none" strike="noStrike" kern="0" cap="none" spc="-5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PÁGINAS: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3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Puedes</a:t>
            </a:r>
            <a:r>
              <a:rPr kumimoji="0" sz="1300" b="0" i="0" u="none" strike="noStrike" kern="0" cap="none" spc="-4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diapositivas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seleccionando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página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apretando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tecla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“Supr”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haciendo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click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derecho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---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kumimoji="0" sz="1300" b="0" i="1" u="none" strike="noStrike" kern="0" cap="none" spc="-2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Eliminar</a:t>
            </a:r>
            <a:r>
              <a:rPr kumimoji="0" sz="1300" b="0" i="1" u="none" strike="noStrike" kern="0" cap="none" spc="-5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sz="1300" b="0" i="1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diapositiva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”.</a:t>
            </a:r>
            <a:endParaRPr kumimoji="0" sz="13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3"/>
          <p:cNvSpPr txBox="1">
            <a:spLocks/>
          </p:cNvSpPr>
          <p:nvPr/>
        </p:nvSpPr>
        <p:spPr>
          <a:xfrm>
            <a:off x="-15009" y="9051"/>
            <a:ext cx="10693400" cy="1277273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>
            <a:lvl1pPr>
              <a:defRPr sz="850" b="0" i="0">
                <a:solidFill>
                  <a:srgbClr val="130FE6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800" b="1" i="0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Poppins" panose="00000500000000000000" pitchFamily="2" charset="0"/>
              </a:rPr>
              <a:t>Instructivo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900" b="0" i="1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Este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3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instructivo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para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uso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interno.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Elimina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esta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2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diapositiva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antes</a:t>
            </a:r>
            <a:r>
              <a:rPr kumimoji="0" lang="es-AR" sz="1900" b="0" i="1" u="none" strike="noStrike" kern="0" cap="none" spc="-85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de</a:t>
            </a:r>
            <a:r>
              <a:rPr kumimoji="0" lang="es-AR" sz="1900" b="0" i="1" u="none" strike="noStrike" kern="0" cap="none" spc="-8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es-AR" sz="1900" b="0" i="1" u="none" strike="noStrike" kern="0" cap="none" spc="-1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compartir.</a:t>
            </a:r>
            <a:endParaRPr kumimoji="0" lang="es-AR" sz="19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7551421" y="5943014"/>
            <a:ext cx="152400" cy="20818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8533899" y="5798301"/>
            <a:ext cx="251460" cy="24156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899" y="1585324"/>
            <a:ext cx="4206865" cy="2017475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366" y="3184352"/>
            <a:ext cx="2926199" cy="2066494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3875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7700" y="819056"/>
            <a:ext cx="202565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cubiertos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Plat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T786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3868" y="5336505"/>
            <a:ext cx="0" cy="928369"/>
          </a:xfrm>
          <a:custGeom>
            <a:avLst/>
            <a:gdLst/>
            <a:ahLst/>
            <a:cxnLst/>
            <a:rect l="l" t="t" r="r" b="b"/>
            <a:pathLst>
              <a:path h="928370">
                <a:moveTo>
                  <a:pt x="0" y="0"/>
                </a:moveTo>
                <a:lnTo>
                  <a:pt x="0" y="92829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58800" y="1889899"/>
            <a:ext cx="2794000" cy="2070100"/>
            <a:chOff x="558800" y="1889899"/>
            <a:chExt cx="2794000" cy="20701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object 5"/>
            <p:cNvSpPr/>
            <p:nvPr/>
          </p:nvSpPr>
          <p:spPr>
            <a:xfrm>
              <a:off x="558800" y="2865095"/>
              <a:ext cx="2794000" cy="118745"/>
            </a:xfrm>
            <a:custGeom>
              <a:avLst/>
              <a:gdLst/>
              <a:ahLst/>
              <a:cxnLst/>
              <a:rect l="l" t="t" r="r" b="b"/>
              <a:pathLst>
                <a:path w="2794000" h="118744">
                  <a:moveTo>
                    <a:pt x="2794000" y="0"/>
                  </a:moveTo>
                  <a:lnTo>
                    <a:pt x="0" y="0"/>
                  </a:lnTo>
                  <a:lnTo>
                    <a:pt x="0" y="118414"/>
                  </a:lnTo>
                  <a:lnTo>
                    <a:pt x="2794000" y="118414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317" y="1889899"/>
              <a:ext cx="906745" cy="20701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3938" y="1951769"/>
              <a:ext cx="118249" cy="18923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7907" y="1970913"/>
              <a:ext cx="394346" cy="18421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4321" y="1974215"/>
              <a:ext cx="242693" cy="183883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6650" y="2008987"/>
              <a:ext cx="76631" cy="178525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0953" y="2075599"/>
              <a:ext cx="175854" cy="172467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46100" y="5295230"/>
            <a:ext cx="86042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estuche: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21,5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4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eva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097870"/>
            <a:ext cx="138360" cy="17145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102513"/>
            <a:ext cx="160073" cy="16240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35" y="846057"/>
            <a:ext cx="594664" cy="61087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986" y="5460329"/>
            <a:ext cx="108000" cy="108000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824045" y="5606430"/>
            <a:ext cx="120014" cy="269240"/>
            <a:chOff x="1824045" y="5606430"/>
            <a:chExt cx="120014" cy="269240"/>
          </a:xfrm>
        </p:grpSpPr>
        <p:pic>
          <p:nvPicPr>
            <p:cNvPr id="18" name="object 18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4045" y="5758575"/>
              <a:ext cx="115166" cy="1165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24045" y="5606430"/>
              <a:ext cx="119887" cy="113664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811345" y="5295230"/>
            <a:ext cx="1128395" cy="601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5735" marR="516890" indent="-6350">
              <a:lnSpc>
                <a:spcPct val="111800"/>
              </a:lnSpc>
              <a:spcBef>
                <a:spcPts val="10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2380" y="5612462"/>
            <a:ext cx="101600" cy="10160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094" y="4221149"/>
            <a:ext cx="1538421" cy="8801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3" name="object 23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4" name="object 24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509689" y="819056"/>
            <a:ext cx="2427605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Tapón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para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botellas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con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destapador</a:t>
            </a:r>
            <a:r>
              <a:rPr sz="1600" b="1" spc="-9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“Tap”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T801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306" y="5460329"/>
            <a:ext cx="108000" cy="10800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4727" y="5614279"/>
            <a:ext cx="101600" cy="10160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5442363" y="5606426"/>
            <a:ext cx="118745" cy="424180"/>
            <a:chOff x="5442363" y="5606426"/>
            <a:chExt cx="118745" cy="424180"/>
          </a:xfrm>
        </p:grpSpPr>
        <p:pic>
          <p:nvPicPr>
            <p:cNvPr id="30" name="object 30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363" y="5606426"/>
              <a:ext cx="118131" cy="11730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365" y="5762208"/>
              <a:ext cx="115166" cy="11657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369" y="5916881"/>
              <a:ext cx="115379" cy="113383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3858797" y="2025370"/>
            <a:ext cx="2921000" cy="1798320"/>
            <a:chOff x="3858797" y="2025370"/>
            <a:chExt cx="2921000" cy="1798320"/>
          </a:xfrm>
        </p:grpSpPr>
        <p:sp>
          <p:nvSpPr>
            <p:cNvPr id="34" name="object 34"/>
            <p:cNvSpPr/>
            <p:nvPr/>
          </p:nvSpPr>
          <p:spPr>
            <a:xfrm>
              <a:off x="3858797" y="286080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7520" y="2025370"/>
              <a:ext cx="753172" cy="179788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2483" y="2025370"/>
              <a:ext cx="758590" cy="179788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429663" y="5295230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16156" y="5336505"/>
            <a:ext cx="0" cy="1083945"/>
          </a:xfrm>
          <a:custGeom>
            <a:avLst/>
            <a:gdLst/>
            <a:ahLst/>
            <a:cxnLst/>
            <a:rect l="l" t="t" r="r" b="b"/>
            <a:pathLst>
              <a:path h="1083945">
                <a:moveTo>
                  <a:pt x="0" y="0"/>
                </a:moveTo>
                <a:lnTo>
                  <a:pt x="0" y="10838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846097" y="5295230"/>
            <a:ext cx="12319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Bambú,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420,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aleación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zinc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silicona.</a:t>
            </a:r>
            <a:endParaRPr sz="900">
              <a:latin typeface="Calibri"/>
              <a:cs typeface="Calibri"/>
            </a:endParaRPr>
          </a:p>
          <a:p>
            <a:pPr marL="12700" marR="19812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0" name="object 40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8803" y="6235030"/>
            <a:ext cx="138361" cy="171453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082" y="6239673"/>
            <a:ext cx="160073" cy="16240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2" y="846057"/>
            <a:ext cx="594664" cy="610870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4870885" y="4046867"/>
            <a:ext cx="897255" cy="897255"/>
            <a:chOff x="4870885" y="4046867"/>
            <a:chExt cx="897255" cy="897255"/>
          </a:xfrm>
        </p:grpSpPr>
        <p:sp>
          <p:nvSpPr>
            <p:cNvPr id="44" name="object 44"/>
            <p:cNvSpPr/>
            <p:nvPr/>
          </p:nvSpPr>
          <p:spPr>
            <a:xfrm>
              <a:off x="4870885" y="4046870"/>
              <a:ext cx="897255" cy="897255"/>
            </a:xfrm>
            <a:custGeom>
              <a:avLst/>
              <a:gdLst/>
              <a:ahLst/>
              <a:cxnLst/>
              <a:rect l="l" t="t" r="r" b="b"/>
              <a:pathLst>
                <a:path w="897254" h="897254">
                  <a:moveTo>
                    <a:pt x="448411" y="0"/>
                  </a:moveTo>
                  <a:lnTo>
                    <a:pt x="399552" y="2630"/>
                  </a:lnTo>
                  <a:lnTo>
                    <a:pt x="352217" y="10340"/>
                  </a:lnTo>
                  <a:lnTo>
                    <a:pt x="306679" y="22855"/>
                  </a:lnTo>
                  <a:lnTo>
                    <a:pt x="263212" y="39902"/>
                  </a:lnTo>
                  <a:lnTo>
                    <a:pt x="222090" y="61208"/>
                  </a:lnTo>
                  <a:lnTo>
                    <a:pt x="183585" y="86499"/>
                  </a:lnTo>
                  <a:lnTo>
                    <a:pt x="147973" y="115503"/>
                  </a:lnTo>
                  <a:lnTo>
                    <a:pt x="115526" y="147945"/>
                  </a:lnTo>
                  <a:lnTo>
                    <a:pt x="86517" y="183552"/>
                  </a:lnTo>
                  <a:lnTo>
                    <a:pt x="61221" y="222052"/>
                  </a:lnTo>
                  <a:lnTo>
                    <a:pt x="39911" y="263170"/>
                  </a:lnTo>
                  <a:lnTo>
                    <a:pt x="22860" y="306633"/>
                  </a:lnTo>
                  <a:lnTo>
                    <a:pt x="10342" y="352168"/>
                  </a:lnTo>
                  <a:lnTo>
                    <a:pt x="2631" y="399502"/>
                  </a:lnTo>
                  <a:lnTo>
                    <a:pt x="0" y="448360"/>
                  </a:lnTo>
                  <a:lnTo>
                    <a:pt x="2631" y="497220"/>
                  </a:lnTo>
                  <a:lnTo>
                    <a:pt x="10342" y="544558"/>
                  </a:lnTo>
                  <a:lnTo>
                    <a:pt x="22860" y="590099"/>
                  </a:lnTo>
                  <a:lnTo>
                    <a:pt x="39911" y="633571"/>
                  </a:lnTo>
                  <a:lnTo>
                    <a:pt x="61221" y="674698"/>
                  </a:lnTo>
                  <a:lnTo>
                    <a:pt x="86517" y="713208"/>
                  </a:lnTo>
                  <a:lnTo>
                    <a:pt x="115526" y="748827"/>
                  </a:lnTo>
                  <a:lnTo>
                    <a:pt x="147973" y="781281"/>
                  </a:lnTo>
                  <a:lnTo>
                    <a:pt x="183585" y="810295"/>
                  </a:lnTo>
                  <a:lnTo>
                    <a:pt x="222090" y="835597"/>
                  </a:lnTo>
                  <a:lnTo>
                    <a:pt x="263212" y="856913"/>
                  </a:lnTo>
                  <a:lnTo>
                    <a:pt x="306679" y="873968"/>
                  </a:lnTo>
                  <a:lnTo>
                    <a:pt x="352217" y="886490"/>
                  </a:lnTo>
                  <a:lnTo>
                    <a:pt x="399552" y="894203"/>
                  </a:lnTo>
                  <a:lnTo>
                    <a:pt x="448411" y="896835"/>
                  </a:lnTo>
                  <a:lnTo>
                    <a:pt x="497270" y="894203"/>
                  </a:lnTo>
                  <a:lnTo>
                    <a:pt x="544606" y="886490"/>
                  </a:lnTo>
                  <a:lnTo>
                    <a:pt x="590144" y="873968"/>
                  </a:lnTo>
                  <a:lnTo>
                    <a:pt x="633610" y="856913"/>
                  </a:lnTo>
                  <a:lnTo>
                    <a:pt x="674733" y="835597"/>
                  </a:lnTo>
                  <a:lnTo>
                    <a:pt x="713237" y="810295"/>
                  </a:lnTo>
                  <a:lnTo>
                    <a:pt x="748849" y="781281"/>
                  </a:lnTo>
                  <a:lnTo>
                    <a:pt x="781297" y="748827"/>
                  </a:lnTo>
                  <a:lnTo>
                    <a:pt x="810305" y="713208"/>
                  </a:lnTo>
                  <a:lnTo>
                    <a:pt x="835601" y="674698"/>
                  </a:lnTo>
                  <a:lnTo>
                    <a:pt x="856911" y="633571"/>
                  </a:lnTo>
                  <a:lnTo>
                    <a:pt x="873962" y="590099"/>
                  </a:lnTo>
                  <a:lnTo>
                    <a:pt x="886480" y="544558"/>
                  </a:lnTo>
                  <a:lnTo>
                    <a:pt x="894191" y="497220"/>
                  </a:lnTo>
                  <a:lnTo>
                    <a:pt x="896823" y="448360"/>
                  </a:lnTo>
                  <a:lnTo>
                    <a:pt x="894191" y="399502"/>
                  </a:lnTo>
                  <a:lnTo>
                    <a:pt x="886480" y="352168"/>
                  </a:lnTo>
                  <a:lnTo>
                    <a:pt x="873962" y="306633"/>
                  </a:lnTo>
                  <a:lnTo>
                    <a:pt x="856911" y="263170"/>
                  </a:lnTo>
                  <a:lnTo>
                    <a:pt x="835601" y="222052"/>
                  </a:lnTo>
                  <a:lnTo>
                    <a:pt x="810305" y="183552"/>
                  </a:lnTo>
                  <a:lnTo>
                    <a:pt x="781297" y="147945"/>
                  </a:lnTo>
                  <a:lnTo>
                    <a:pt x="748849" y="115503"/>
                  </a:lnTo>
                  <a:lnTo>
                    <a:pt x="713237" y="86499"/>
                  </a:lnTo>
                  <a:lnTo>
                    <a:pt x="674733" y="61208"/>
                  </a:lnTo>
                  <a:lnTo>
                    <a:pt x="633610" y="39902"/>
                  </a:lnTo>
                  <a:lnTo>
                    <a:pt x="590144" y="22855"/>
                  </a:lnTo>
                  <a:lnTo>
                    <a:pt x="544606" y="10340"/>
                  </a:lnTo>
                  <a:lnTo>
                    <a:pt x="497270" y="2630"/>
                  </a:lnTo>
                  <a:lnTo>
                    <a:pt x="4484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6873" y="4046867"/>
              <a:ext cx="780831" cy="896835"/>
            </a:xfrm>
            <a:prstGeom prst="rect">
              <a:avLst/>
            </a:prstGeom>
          </p:spPr>
        </p:pic>
      </p:grp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48" name="object 4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9" name="Imagen 48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954" y="2265517"/>
            <a:ext cx="409149" cy="304815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5653" y="2849924"/>
            <a:ext cx="736842" cy="14876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47567" y="819056"/>
            <a:ext cx="2383155" cy="67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vino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y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tabla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ts val="1700"/>
              </a:lnSpc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quesos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Winchester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T708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517625" y="5314904"/>
            <a:ext cx="0" cy="1029969"/>
          </a:xfrm>
          <a:custGeom>
            <a:avLst/>
            <a:gdLst/>
            <a:ahLst/>
            <a:cxnLst/>
            <a:rect l="l" t="t" r="r" b="b"/>
            <a:pathLst>
              <a:path h="1029970">
                <a:moveTo>
                  <a:pt x="0" y="0"/>
                </a:moveTo>
                <a:lnTo>
                  <a:pt x="0" y="1029893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8647798" y="5584825"/>
            <a:ext cx="118745" cy="735330"/>
            <a:chOff x="8647798" y="5584825"/>
            <a:chExt cx="118745" cy="735330"/>
          </a:xfrm>
        </p:grpSpPr>
        <p:pic>
          <p:nvPicPr>
            <p:cNvPr id="5" name="object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7802" y="6206538"/>
              <a:ext cx="115442" cy="11359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7799" y="5584825"/>
              <a:ext cx="118131" cy="11730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7801" y="5900374"/>
              <a:ext cx="115167" cy="11657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7798" y="6055047"/>
              <a:ext cx="115379" cy="1133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47799" y="5740227"/>
              <a:ext cx="92595" cy="121664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7060266" y="2753194"/>
            <a:ext cx="2921000" cy="2141855"/>
            <a:chOff x="7060266" y="2753194"/>
            <a:chExt cx="2921000" cy="2141855"/>
          </a:xfrm>
        </p:grpSpPr>
        <p:sp>
          <p:nvSpPr>
            <p:cNvPr id="11" name="object 11"/>
            <p:cNvSpPr/>
            <p:nvPr/>
          </p:nvSpPr>
          <p:spPr>
            <a:xfrm>
              <a:off x="7060266" y="376043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37387" y="2753194"/>
              <a:ext cx="2366759" cy="214148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047566" y="5273629"/>
            <a:ext cx="13531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24.5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3.3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72" y="6076269"/>
            <a:ext cx="138360" cy="17145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550" y="6080912"/>
            <a:ext cx="160073" cy="16240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6743" y="5438729"/>
            <a:ext cx="108000" cy="1080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163" y="5592677"/>
            <a:ext cx="101600" cy="1016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8635100" y="5273629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6169" y="5750260"/>
            <a:ext cx="101600" cy="101600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8057216" y="1624045"/>
            <a:ext cx="927100" cy="889000"/>
            <a:chOff x="8057216" y="1624045"/>
            <a:chExt cx="927100" cy="889000"/>
          </a:xfrm>
        </p:grpSpPr>
        <p:sp>
          <p:nvSpPr>
            <p:cNvPr id="21" name="object 21"/>
            <p:cNvSpPr/>
            <p:nvPr/>
          </p:nvSpPr>
          <p:spPr>
            <a:xfrm>
              <a:off x="8057216" y="1624045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7"/>
                  </a:lnTo>
                  <a:lnTo>
                    <a:pt x="349144" y="10248"/>
                  </a:lnTo>
                  <a:lnTo>
                    <a:pt x="304003" y="22653"/>
                  </a:lnTo>
                  <a:lnTo>
                    <a:pt x="260915" y="39550"/>
                  </a:lnTo>
                  <a:lnTo>
                    <a:pt x="220152" y="60670"/>
                  </a:lnTo>
                  <a:lnTo>
                    <a:pt x="181983" y="85740"/>
                  </a:lnTo>
                  <a:lnTo>
                    <a:pt x="146682" y="114491"/>
                  </a:lnTo>
                  <a:lnTo>
                    <a:pt x="114517" y="146651"/>
                  </a:lnTo>
                  <a:lnTo>
                    <a:pt x="85762" y="181950"/>
                  </a:lnTo>
                  <a:lnTo>
                    <a:pt x="60687" y="220118"/>
                  </a:lnTo>
                  <a:lnTo>
                    <a:pt x="39562" y="260882"/>
                  </a:lnTo>
                  <a:lnTo>
                    <a:pt x="22660" y="303974"/>
                  </a:lnTo>
                  <a:lnTo>
                    <a:pt x="10252" y="349121"/>
                  </a:lnTo>
                  <a:lnTo>
                    <a:pt x="2608" y="396053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53"/>
                  </a:lnTo>
                  <a:lnTo>
                    <a:pt x="878747" y="349121"/>
                  </a:lnTo>
                  <a:lnTo>
                    <a:pt x="866339" y="303974"/>
                  </a:lnTo>
                  <a:lnTo>
                    <a:pt x="849437" y="260882"/>
                  </a:lnTo>
                  <a:lnTo>
                    <a:pt x="828312" y="220118"/>
                  </a:lnTo>
                  <a:lnTo>
                    <a:pt x="803237" y="181950"/>
                  </a:lnTo>
                  <a:lnTo>
                    <a:pt x="774482" y="146651"/>
                  </a:lnTo>
                  <a:lnTo>
                    <a:pt x="742317" y="114491"/>
                  </a:lnTo>
                  <a:lnTo>
                    <a:pt x="707016" y="85740"/>
                  </a:lnTo>
                  <a:lnTo>
                    <a:pt x="668847" y="60670"/>
                  </a:lnTo>
                  <a:lnTo>
                    <a:pt x="628084" y="39550"/>
                  </a:lnTo>
                  <a:lnTo>
                    <a:pt x="584996" y="22653"/>
                  </a:lnTo>
                  <a:lnTo>
                    <a:pt x="539855" y="10248"/>
                  </a:lnTo>
                  <a:lnTo>
                    <a:pt x="492933" y="2607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0723" y="1660664"/>
              <a:ext cx="825487" cy="8523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0723" y="1660588"/>
              <a:ext cx="863587" cy="672515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4583845" y="1623946"/>
            <a:ext cx="1219835" cy="1019175"/>
            <a:chOff x="4583845" y="1623946"/>
            <a:chExt cx="1219835" cy="1019175"/>
          </a:xfrm>
        </p:grpSpPr>
        <p:pic>
          <p:nvPicPr>
            <p:cNvPr id="25" name="object 25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49022" y="1623946"/>
              <a:ext cx="889002" cy="88900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83845" y="1692109"/>
              <a:ext cx="1219355" cy="95061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3796833" y="819056"/>
            <a:ext cx="217932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vino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con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juego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ajedrez</a:t>
            </a:r>
            <a:r>
              <a:rPr sz="1600" b="1" spc="-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Chessy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T667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09691" y="819056"/>
            <a:ext cx="182245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asado/BBQ Bistec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T796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809533" y="2869405"/>
            <a:ext cx="2921000" cy="1909445"/>
            <a:chOff x="3809533" y="2869405"/>
            <a:chExt cx="2921000" cy="1909445"/>
          </a:xfrm>
        </p:grpSpPr>
        <p:sp>
          <p:nvSpPr>
            <p:cNvPr id="30" name="object 30"/>
            <p:cNvSpPr/>
            <p:nvPr/>
          </p:nvSpPr>
          <p:spPr>
            <a:xfrm>
              <a:off x="3809533" y="376043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54983" y="2869405"/>
              <a:ext cx="1485899" cy="190905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5183" y="3182838"/>
              <a:ext cx="1029900" cy="1288986"/>
            </a:xfrm>
            <a:prstGeom prst="rect">
              <a:avLst/>
            </a:prstGeom>
          </p:spPr>
        </p:pic>
      </p:grpSp>
      <p:pic>
        <p:nvPicPr>
          <p:cNvPr id="33" name="object 33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043" y="5438728"/>
            <a:ext cx="108000" cy="108000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5462" y="5592677"/>
            <a:ext cx="101600" cy="101600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5266892" y="5314904"/>
            <a:ext cx="0" cy="1083945"/>
          </a:xfrm>
          <a:custGeom>
            <a:avLst/>
            <a:gdLst/>
            <a:ahLst/>
            <a:cxnLst/>
            <a:rect l="l" t="t" r="r" b="b"/>
            <a:pathLst>
              <a:path h="1083945">
                <a:moveTo>
                  <a:pt x="0" y="0"/>
                </a:moveTo>
                <a:lnTo>
                  <a:pt x="0" y="10838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5393098" y="5584825"/>
            <a:ext cx="118745" cy="735330"/>
            <a:chOff x="5393098" y="5584825"/>
            <a:chExt cx="118745" cy="735330"/>
          </a:xfrm>
        </p:grpSpPr>
        <p:pic>
          <p:nvPicPr>
            <p:cNvPr id="37" name="object 37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3100" y="6206538"/>
              <a:ext cx="115443" cy="11359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3098" y="5584825"/>
              <a:ext cx="118131" cy="11730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3099" y="5900374"/>
              <a:ext cx="115167" cy="11657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3105" y="6055047"/>
              <a:ext cx="115379" cy="11339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3099" y="5740227"/>
              <a:ext cx="92595" cy="121664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558800" y="2924985"/>
            <a:ext cx="2921000" cy="1798320"/>
            <a:chOff x="558800" y="2924985"/>
            <a:chExt cx="2921000" cy="1798320"/>
          </a:xfrm>
        </p:grpSpPr>
        <p:sp>
          <p:nvSpPr>
            <p:cNvPr id="43" name="object 43"/>
            <p:cNvSpPr/>
            <p:nvPr/>
          </p:nvSpPr>
          <p:spPr>
            <a:xfrm>
              <a:off x="558800" y="376043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6838" y="2924985"/>
              <a:ext cx="964923" cy="1797897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3796833" y="5273629"/>
            <a:ext cx="13525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4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Bambú,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madera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539" y="6076269"/>
            <a:ext cx="138360" cy="17145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816" y="6080912"/>
            <a:ext cx="160074" cy="162403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5380386" y="5273585"/>
            <a:ext cx="1248410" cy="107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1467" y="5750260"/>
            <a:ext cx="101600" cy="1016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1309" y="5438728"/>
            <a:ext cx="108000" cy="1080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728" y="5592677"/>
            <a:ext cx="101600" cy="101600"/>
          </a:xfrm>
          <a:prstGeom prst="rect">
            <a:avLst/>
          </a:prstGeom>
        </p:spPr>
      </p:pic>
      <p:sp>
        <p:nvSpPr>
          <p:cNvPr id="52" name="object 52"/>
          <p:cNvSpPr/>
          <p:nvPr/>
        </p:nvSpPr>
        <p:spPr>
          <a:xfrm>
            <a:off x="2016159" y="5314904"/>
            <a:ext cx="0" cy="1083945"/>
          </a:xfrm>
          <a:custGeom>
            <a:avLst/>
            <a:gdLst/>
            <a:ahLst/>
            <a:cxnLst/>
            <a:rect l="l" t="t" r="r" b="b"/>
            <a:pathLst>
              <a:path h="1083945">
                <a:moveTo>
                  <a:pt x="0" y="0"/>
                </a:moveTo>
                <a:lnTo>
                  <a:pt x="0" y="10838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2142363" y="5584825"/>
            <a:ext cx="118745" cy="735330"/>
            <a:chOff x="2142363" y="5584825"/>
            <a:chExt cx="118745" cy="735330"/>
          </a:xfrm>
        </p:grpSpPr>
        <p:pic>
          <p:nvPicPr>
            <p:cNvPr id="54" name="object 54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2366" y="6206538"/>
              <a:ext cx="115443" cy="11359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2365" y="5584825"/>
              <a:ext cx="118131" cy="117301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2366" y="5900374"/>
              <a:ext cx="115167" cy="11657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2363" y="6055047"/>
              <a:ext cx="115379" cy="11339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2365" y="5740227"/>
              <a:ext cx="92595" cy="121664"/>
            </a:xfrm>
            <a:prstGeom prst="rect">
              <a:avLst/>
            </a:prstGeom>
          </p:spPr>
        </p:pic>
      </p:grpSp>
      <p:sp>
        <p:nvSpPr>
          <p:cNvPr id="59" name="object 59"/>
          <p:cNvSpPr txBox="1"/>
          <p:nvPr/>
        </p:nvSpPr>
        <p:spPr>
          <a:xfrm>
            <a:off x="546100" y="5273629"/>
            <a:ext cx="135255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94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Bambú,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madera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0" name="object 60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076269"/>
            <a:ext cx="138360" cy="171453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080912"/>
            <a:ext cx="160073" cy="162403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2129652" y="5273585"/>
            <a:ext cx="1248410" cy="1070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0734" y="5750260"/>
            <a:ext cx="101600" cy="101600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35" y="846057"/>
            <a:ext cx="594664" cy="610870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1438478" y="1692110"/>
            <a:ext cx="1162050" cy="1022985"/>
            <a:chOff x="1438478" y="1692110"/>
            <a:chExt cx="1162050" cy="1022985"/>
          </a:xfrm>
        </p:grpSpPr>
        <p:pic>
          <p:nvPicPr>
            <p:cNvPr id="66" name="object 66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3303" y="1817723"/>
              <a:ext cx="896823" cy="89683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38478" y="1692110"/>
              <a:ext cx="928471" cy="647153"/>
            </a:xfrm>
            <a:prstGeom prst="rect">
              <a:avLst/>
            </a:prstGeom>
          </p:spPr>
        </p:pic>
      </p:grp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1" name="Imagen 70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093" y="4281468"/>
            <a:ext cx="279455" cy="208194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378" y="3296628"/>
            <a:ext cx="614714" cy="122942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128" y="3664293"/>
            <a:ext cx="599035" cy="44628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7533" y="819056"/>
            <a:ext cx="14198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Lonchera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Midi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T698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233" y="1780188"/>
            <a:ext cx="1892300" cy="190032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374808" y="4912805"/>
            <a:ext cx="0" cy="733425"/>
          </a:xfrm>
          <a:custGeom>
            <a:avLst/>
            <a:gdLst/>
            <a:ahLst/>
            <a:cxnLst/>
            <a:rect l="l" t="t" r="r" b="b"/>
            <a:pathLst>
              <a:path h="733425">
                <a:moveTo>
                  <a:pt x="0" y="0"/>
                </a:moveTo>
                <a:lnTo>
                  <a:pt x="0" y="7329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797533" y="4871530"/>
            <a:ext cx="14389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17,8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litro.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238" y="5399849"/>
            <a:ext cx="138360" cy="1714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516" y="5404493"/>
            <a:ext cx="160074" cy="16240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3926" y="5036629"/>
            <a:ext cx="108000" cy="10800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5504980" y="5182729"/>
            <a:ext cx="120014" cy="420370"/>
            <a:chOff x="5504980" y="5182729"/>
            <a:chExt cx="120014" cy="420370"/>
          </a:xfrm>
        </p:grpSpPr>
        <p:pic>
          <p:nvPicPr>
            <p:cNvPr id="10" name="object 10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4982" y="5334873"/>
              <a:ext cx="115167" cy="11657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4980" y="5489547"/>
              <a:ext cx="115379" cy="1133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4982" y="5182729"/>
              <a:ext cx="119761" cy="11366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492282" y="4871530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529" y="5188761"/>
            <a:ext cx="101600" cy="1016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233" y="3967388"/>
            <a:ext cx="571499" cy="3950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object 1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6066" y="4425854"/>
            <a:ext cx="79578" cy="11441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233" y="3967388"/>
            <a:ext cx="571499" cy="37553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065" y="4425854"/>
            <a:ext cx="79578" cy="11441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241" y="3967391"/>
            <a:ext cx="571500" cy="37553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9923" y="4419553"/>
            <a:ext cx="91986" cy="12695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46100" y="819056"/>
            <a:ext cx="167957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Lonchera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Checa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T690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23375" y="4912805"/>
            <a:ext cx="0" cy="715010"/>
          </a:xfrm>
          <a:custGeom>
            <a:avLst/>
            <a:gdLst/>
            <a:ahLst/>
            <a:cxnLst/>
            <a:rect l="l" t="t" r="r" b="b"/>
            <a:pathLst>
              <a:path h="715010">
                <a:moveTo>
                  <a:pt x="0" y="0"/>
                </a:moveTo>
                <a:lnTo>
                  <a:pt x="0" y="714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46100" y="4871530"/>
            <a:ext cx="1438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5,8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21,5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262690"/>
            <a:ext cx="138360" cy="17145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267333"/>
            <a:ext cx="160073" cy="16240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1917" y="5192764"/>
            <a:ext cx="101600" cy="10160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493" y="5036629"/>
            <a:ext cx="108000" cy="108000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2253548" y="5182731"/>
            <a:ext cx="115570" cy="428625"/>
            <a:chOff x="2253548" y="5182731"/>
            <a:chExt cx="115570" cy="428625"/>
          </a:xfrm>
        </p:grpSpPr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3548" y="5182731"/>
              <a:ext cx="92595" cy="12166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3550" y="5342878"/>
              <a:ext cx="115166" cy="1165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3551" y="5497552"/>
              <a:ext cx="115379" cy="113384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240850" y="48715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2110333"/>
            <a:ext cx="2246158" cy="1240032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7299" y="4106225"/>
            <a:ext cx="571499" cy="25201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3131" y="4421627"/>
            <a:ext cx="79578" cy="11441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9" y="4106225"/>
            <a:ext cx="571500" cy="2731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object 37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31" y="4432204"/>
            <a:ext cx="79578" cy="1144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800" y="4106225"/>
            <a:ext cx="571499" cy="252017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631" y="4421627"/>
            <a:ext cx="79578" cy="114410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7047567" y="819056"/>
            <a:ext cx="212661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Lonchera</a:t>
            </a:r>
            <a:r>
              <a:rPr sz="1600" b="1" spc="-1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Bamblunch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T672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3273" y="3975125"/>
            <a:ext cx="934990" cy="571495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7060266" y="1839023"/>
            <a:ext cx="2921000" cy="1783080"/>
            <a:chOff x="7060266" y="1839023"/>
            <a:chExt cx="2921000" cy="17830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object 43"/>
            <p:cNvSpPr/>
            <p:nvPr/>
          </p:nvSpPr>
          <p:spPr>
            <a:xfrm>
              <a:off x="7060266" y="2666847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14261" y="1839023"/>
              <a:ext cx="2813011" cy="1782651"/>
            </a:xfrm>
            <a:prstGeom prst="rect">
              <a:avLst/>
            </a:prstGeom>
          </p:spPr>
        </p:pic>
      </p:grpSp>
      <p:pic>
        <p:nvPicPr>
          <p:cNvPr id="45" name="object 45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9709" y="5036629"/>
            <a:ext cx="108000" cy="10800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127" y="5190578"/>
            <a:ext cx="101600" cy="101600"/>
          </a:xfrm>
          <a:prstGeom prst="rect">
            <a:avLst/>
          </a:prstGeom>
        </p:spPr>
      </p:pic>
      <p:sp>
        <p:nvSpPr>
          <p:cNvPr id="47" name="object 47"/>
          <p:cNvSpPr/>
          <p:nvPr/>
        </p:nvSpPr>
        <p:spPr>
          <a:xfrm>
            <a:off x="8518362" y="4912805"/>
            <a:ext cx="0" cy="1137920"/>
          </a:xfrm>
          <a:custGeom>
            <a:avLst/>
            <a:gdLst/>
            <a:ahLst/>
            <a:cxnLst/>
            <a:rect l="l" t="t" r="r" b="b"/>
            <a:pathLst>
              <a:path h="1137920">
                <a:moveTo>
                  <a:pt x="0" y="0"/>
                </a:moveTo>
                <a:lnTo>
                  <a:pt x="0" y="11378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272" y="5877674"/>
            <a:ext cx="138360" cy="171453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550" y="5882317"/>
            <a:ext cx="160073" cy="162403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971" y="5674169"/>
            <a:ext cx="101600" cy="76504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8650764" y="5182726"/>
            <a:ext cx="118745" cy="735330"/>
            <a:chOff x="8650764" y="5182726"/>
            <a:chExt cx="118745" cy="735330"/>
          </a:xfrm>
        </p:grpSpPr>
        <p:pic>
          <p:nvPicPr>
            <p:cNvPr id="52" name="object 52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0764" y="5182726"/>
              <a:ext cx="118131" cy="11730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0767" y="5498275"/>
              <a:ext cx="115166" cy="11657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0770" y="5652949"/>
              <a:ext cx="115379" cy="11338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0764" y="5338128"/>
              <a:ext cx="92595" cy="12166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50767" y="5804439"/>
              <a:ext cx="115442" cy="113598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7047566" y="4871530"/>
            <a:ext cx="1352550" cy="912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19,2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36131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600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300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55575">
              <a:lnSpc>
                <a:spcPct val="100000"/>
              </a:lnSpc>
              <a:spcBef>
                <a:spcPts val="50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Apta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para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microondas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8" name="object 58"/>
          <p:cNvPicPr/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9133" y="5348161"/>
            <a:ext cx="101600" cy="101600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8638066" y="4871530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32</a:t>
            </a:fld>
            <a:endParaRPr spc="-25" dirty="0"/>
          </a:p>
        </p:txBody>
      </p:sp>
      <p:sp>
        <p:nvSpPr>
          <p:cNvPr id="62" name="object 6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33" y="2623089"/>
            <a:ext cx="494843" cy="368827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684873" y="4213364"/>
            <a:ext cx="343552" cy="69397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875" y="2626479"/>
            <a:ext cx="895500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1754441"/>
            <a:ext cx="2921000" cy="2730500"/>
            <a:chOff x="558100" y="1754441"/>
            <a:chExt cx="2921000" cy="2730500"/>
          </a:xfrm>
        </p:grpSpPr>
        <p:sp>
          <p:nvSpPr>
            <p:cNvPr id="3" name="object 3"/>
            <p:cNvSpPr/>
            <p:nvPr/>
          </p:nvSpPr>
          <p:spPr>
            <a:xfrm>
              <a:off x="558100" y="3055871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0788" y="1754441"/>
              <a:ext cx="1109853" cy="27298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8336" y="2664053"/>
              <a:ext cx="876312" cy="87630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217" y="2793682"/>
              <a:ext cx="956568" cy="876299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4139266" y="3055871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9915" y="1942982"/>
            <a:ext cx="467333" cy="23527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object 10"/>
          <p:cNvSpPr/>
          <p:nvPr/>
        </p:nvSpPr>
        <p:spPr>
          <a:xfrm>
            <a:off x="5683052" y="2664056"/>
            <a:ext cx="876300" cy="876300"/>
          </a:xfrm>
          <a:custGeom>
            <a:avLst/>
            <a:gdLst/>
            <a:ahLst/>
            <a:cxnLst/>
            <a:rect l="l" t="t" r="r" b="b"/>
            <a:pathLst>
              <a:path w="876300" h="876300">
                <a:moveTo>
                  <a:pt x="438150" y="0"/>
                </a:moveTo>
                <a:lnTo>
                  <a:pt x="390408" y="2570"/>
                </a:lnTo>
                <a:lnTo>
                  <a:pt x="344155" y="10105"/>
                </a:lnTo>
                <a:lnTo>
                  <a:pt x="299659" y="22335"/>
                </a:lnTo>
                <a:lnTo>
                  <a:pt x="257187" y="38995"/>
                </a:lnTo>
                <a:lnTo>
                  <a:pt x="217006" y="59817"/>
                </a:lnTo>
                <a:lnTo>
                  <a:pt x="179383" y="84533"/>
                </a:lnTo>
                <a:lnTo>
                  <a:pt x="144585" y="112876"/>
                </a:lnTo>
                <a:lnTo>
                  <a:pt x="112881" y="144580"/>
                </a:lnTo>
                <a:lnTo>
                  <a:pt x="84536" y="179377"/>
                </a:lnTo>
                <a:lnTo>
                  <a:pt x="59819" y="217000"/>
                </a:lnTo>
                <a:lnTo>
                  <a:pt x="38997" y="257182"/>
                </a:lnTo>
                <a:lnTo>
                  <a:pt x="22336" y="299654"/>
                </a:lnTo>
                <a:lnTo>
                  <a:pt x="10105" y="344152"/>
                </a:lnTo>
                <a:lnTo>
                  <a:pt x="2570" y="390406"/>
                </a:lnTo>
                <a:lnTo>
                  <a:pt x="0" y="438150"/>
                </a:lnTo>
                <a:lnTo>
                  <a:pt x="2570" y="485893"/>
                </a:lnTo>
                <a:lnTo>
                  <a:pt x="10105" y="532147"/>
                </a:lnTo>
                <a:lnTo>
                  <a:pt x="22336" y="576645"/>
                </a:lnTo>
                <a:lnTo>
                  <a:pt x="38997" y="619117"/>
                </a:lnTo>
                <a:lnTo>
                  <a:pt x="59819" y="659299"/>
                </a:lnTo>
                <a:lnTo>
                  <a:pt x="84536" y="696922"/>
                </a:lnTo>
                <a:lnTo>
                  <a:pt x="112881" y="731719"/>
                </a:lnTo>
                <a:lnTo>
                  <a:pt x="144585" y="763423"/>
                </a:lnTo>
                <a:lnTo>
                  <a:pt x="179383" y="791766"/>
                </a:lnTo>
                <a:lnTo>
                  <a:pt x="217006" y="816483"/>
                </a:lnTo>
                <a:lnTo>
                  <a:pt x="257187" y="837304"/>
                </a:lnTo>
                <a:lnTo>
                  <a:pt x="299659" y="853964"/>
                </a:lnTo>
                <a:lnTo>
                  <a:pt x="344155" y="866194"/>
                </a:lnTo>
                <a:lnTo>
                  <a:pt x="390408" y="873729"/>
                </a:lnTo>
                <a:lnTo>
                  <a:pt x="438150" y="876300"/>
                </a:lnTo>
                <a:lnTo>
                  <a:pt x="485891" y="873729"/>
                </a:lnTo>
                <a:lnTo>
                  <a:pt x="532144" y="866194"/>
                </a:lnTo>
                <a:lnTo>
                  <a:pt x="576640" y="853964"/>
                </a:lnTo>
                <a:lnTo>
                  <a:pt x="619112" y="837304"/>
                </a:lnTo>
                <a:lnTo>
                  <a:pt x="659293" y="816483"/>
                </a:lnTo>
                <a:lnTo>
                  <a:pt x="696916" y="791766"/>
                </a:lnTo>
                <a:lnTo>
                  <a:pt x="731714" y="763423"/>
                </a:lnTo>
                <a:lnTo>
                  <a:pt x="763418" y="731719"/>
                </a:lnTo>
                <a:lnTo>
                  <a:pt x="791763" y="696922"/>
                </a:lnTo>
                <a:lnTo>
                  <a:pt x="816480" y="659299"/>
                </a:lnTo>
                <a:lnTo>
                  <a:pt x="837302" y="619117"/>
                </a:lnTo>
                <a:lnTo>
                  <a:pt x="853963" y="576645"/>
                </a:lnTo>
                <a:lnTo>
                  <a:pt x="866194" y="532147"/>
                </a:lnTo>
                <a:lnTo>
                  <a:pt x="873729" y="485893"/>
                </a:lnTo>
                <a:lnTo>
                  <a:pt x="876300" y="438150"/>
                </a:lnTo>
                <a:lnTo>
                  <a:pt x="873729" y="390406"/>
                </a:lnTo>
                <a:lnTo>
                  <a:pt x="866194" y="344152"/>
                </a:lnTo>
                <a:lnTo>
                  <a:pt x="853963" y="299654"/>
                </a:lnTo>
                <a:lnTo>
                  <a:pt x="837302" y="257182"/>
                </a:lnTo>
                <a:lnTo>
                  <a:pt x="816480" y="217000"/>
                </a:lnTo>
                <a:lnTo>
                  <a:pt x="791763" y="179377"/>
                </a:lnTo>
                <a:lnTo>
                  <a:pt x="763418" y="144580"/>
                </a:lnTo>
                <a:lnTo>
                  <a:pt x="731714" y="112876"/>
                </a:lnTo>
                <a:lnTo>
                  <a:pt x="696916" y="84533"/>
                </a:lnTo>
                <a:lnTo>
                  <a:pt x="659293" y="59816"/>
                </a:lnTo>
                <a:lnTo>
                  <a:pt x="619112" y="38995"/>
                </a:lnTo>
                <a:lnTo>
                  <a:pt x="576640" y="22335"/>
                </a:lnTo>
                <a:lnTo>
                  <a:pt x="532144" y="10105"/>
                </a:lnTo>
                <a:lnTo>
                  <a:pt x="485891" y="2570"/>
                </a:lnTo>
                <a:lnTo>
                  <a:pt x="4381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3047" y="2664053"/>
            <a:ext cx="630491" cy="8763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7849" y="2739390"/>
            <a:ext cx="405698" cy="137418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619294"/>
            <a:ext cx="138360" cy="17145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623937"/>
            <a:ext cx="160073" cy="162403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46100" y="4679494"/>
            <a:ext cx="162369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62585" algn="just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carbono.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800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650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90862" y="4720769"/>
            <a:ext cx="0" cy="1043305"/>
          </a:xfrm>
          <a:custGeom>
            <a:avLst/>
            <a:gdLst/>
            <a:ahLst/>
            <a:cxnLst/>
            <a:rect l="l" t="t" r="r" b="b"/>
            <a:pathLst>
              <a:path h="1043304">
                <a:moveTo>
                  <a:pt x="0" y="0"/>
                </a:moveTo>
                <a:lnTo>
                  <a:pt x="0" y="1043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9980" y="4844594"/>
            <a:ext cx="108000" cy="1080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2424112" y="4990696"/>
            <a:ext cx="115570" cy="428625"/>
            <a:chOff x="2424112" y="4990696"/>
            <a:chExt cx="115570" cy="428625"/>
          </a:xfrm>
        </p:grpSpPr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4222" y="5150841"/>
              <a:ext cx="115167" cy="1165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4112" y="5305515"/>
              <a:ext cx="115379" cy="11338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35509" y="4990696"/>
              <a:ext cx="92595" cy="12166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408337" y="4679494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3878" y="5000727"/>
            <a:ext cx="101600" cy="1016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9146" y="5158310"/>
            <a:ext cx="101600" cy="10160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344974"/>
            <a:ext cx="138360" cy="17145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349617"/>
            <a:ext cx="160073" cy="162405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706781" y="4990696"/>
            <a:ext cx="118745" cy="584200"/>
            <a:chOff x="5706781" y="4990696"/>
            <a:chExt cx="118745" cy="584200"/>
          </a:xfrm>
        </p:grpSpPr>
        <p:pic>
          <p:nvPicPr>
            <p:cNvPr id="28" name="object 28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6781" y="5150458"/>
              <a:ext cx="118131" cy="11730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6783" y="5306239"/>
              <a:ext cx="115167" cy="11657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6783" y="5460912"/>
              <a:ext cx="115379" cy="1133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6781" y="4990696"/>
              <a:ext cx="92595" cy="121664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126566" y="4679494"/>
            <a:ext cx="1319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15,8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576608" y="4720769"/>
            <a:ext cx="0" cy="899160"/>
          </a:xfrm>
          <a:custGeom>
            <a:avLst/>
            <a:gdLst/>
            <a:ahLst/>
            <a:cxnLst/>
            <a:rect l="l" t="t" r="r" b="b"/>
            <a:pathLst>
              <a:path h="899160">
                <a:moveTo>
                  <a:pt x="0" y="0"/>
                </a:moveTo>
                <a:lnTo>
                  <a:pt x="0" y="89899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726" y="4844594"/>
            <a:ext cx="108000" cy="108000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5694083" y="4679494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5151" y="5000727"/>
            <a:ext cx="101600" cy="10160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546100" y="819056"/>
            <a:ext cx="1894839" cy="7112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96700"/>
              </a:lnSpc>
              <a:spcBef>
                <a:spcPts val="16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Linterna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con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de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herramientas</a:t>
            </a:r>
            <a:r>
              <a:rPr sz="1600" b="1" spc="-10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Duit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T742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26566" y="819056"/>
            <a:ext cx="267081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Linterna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multifunción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Spark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T770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40" name="object 40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  <p:sp>
        <p:nvSpPr>
          <p:cNvPr id="44" name="object 4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981" y="3865820"/>
            <a:ext cx="223532" cy="276276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65638" y="3317451"/>
            <a:ext cx="671112" cy="13523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2114308"/>
            <a:ext cx="2921000" cy="1905000"/>
            <a:chOff x="558100" y="2114308"/>
            <a:chExt cx="2921000" cy="1905000"/>
          </a:xfrm>
        </p:grpSpPr>
        <p:sp>
          <p:nvSpPr>
            <p:cNvPr id="3" name="object 3"/>
            <p:cNvSpPr/>
            <p:nvPr/>
          </p:nvSpPr>
          <p:spPr>
            <a:xfrm>
              <a:off x="558100" y="300328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2861" y="2114308"/>
              <a:ext cx="1185176" cy="19049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18038" y="2611462"/>
              <a:ext cx="876303" cy="8763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0579" y="2414605"/>
              <a:ext cx="685800" cy="82549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46100" y="819056"/>
            <a:ext cx="1683385" cy="71120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96700"/>
              </a:lnSpc>
              <a:spcBef>
                <a:spcPts val="16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Linterna</a:t>
            </a:r>
            <a:r>
              <a:rPr sz="1600" b="1" spc="-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portátil recargable</a:t>
            </a:r>
            <a:r>
              <a:rPr sz="1600" b="1" spc="-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Astro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T725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129619"/>
            <a:ext cx="138360" cy="17145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134262"/>
            <a:ext cx="160073" cy="16240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46100" y="4464139"/>
            <a:ext cx="1352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35121" y="4505413"/>
            <a:ext cx="0" cy="836294"/>
          </a:xfrm>
          <a:custGeom>
            <a:avLst/>
            <a:gdLst/>
            <a:ahLst/>
            <a:cxnLst/>
            <a:rect l="l" t="t" r="r" b="b"/>
            <a:pathLst>
              <a:path h="836295">
                <a:moveTo>
                  <a:pt x="0" y="0"/>
                </a:moveTo>
                <a:lnTo>
                  <a:pt x="0" y="8360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239" y="4629238"/>
            <a:ext cx="108000" cy="10800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658" y="4783188"/>
            <a:ext cx="101600" cy="1016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165295" y="4775336"/>
            <a:ext cx="118745" cy="424180"/>
            <a:chOff x="2165295" y="4775336"/>
            <a:chExt cx="118745" cy="424180"/>
          </a:xfrm>
        </p:grpSpPr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5295" y="4775336"/>
              <a:ext cx="118131" cy="11730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5296" y="4931116"/>
              <a:ext cx="115167" cy="1165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5299" y="5085790"/>
              <a:ext cx="115379" cy="11338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152596" y="4464139"/>
            <a:ext cx="112839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3055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910900" y="819056"/>
            <a:ext cx="1894839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Linterna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Hand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Light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T560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923600" y="2093782"/>
            <a:ext cx="2996565" cy="1946275"/>
            <a:chOff x="3923600" y="2093782"/>
            <a:chExt cx="2996565" cy="1946275"/>
          </a:xfrm>
        </p:grpSpPr>
        <p:sp>
          <p:nvSpPr>
            <p:cNvPr id="24" name="object 24"/>
            <p:cNvSpPr/>
            <p:nvPr/>
          </p:nvSpPr>
          <p:spPr>
            <a:xfrm>
              <a:off x="3923600" y="3003304"/>
              <a:ext cx="2996565" cy="127000"/>
            </a:xfrm>
            <a:custGeom>
              <a:avLst/>
              <a:gdLst/>
              <a:ahLst/>
              <a:cxnLst/>
              <a:rect l="l" t="t" r="r" b="b"/>
              <a:pathLst>
                <a:path w="2996565" h="127000">
                  <a:moveTo>
                    <a:pt x="29965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96501" y="127000"/>
                  </a:lnTo>
                  <a:lnTo>
                    <a:pt x="2996501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2034" y="2093782"/>
              <a:ext cx="1482221" cy="194604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0164" y="2290310"/>
              <a:ext cx="571495" cy="1552988"/>
            </a:xfrm>
            <a:prstGeom prst="rect">
              <a:avLst/>
            </a:prstGeom>
          </p:spPr>
        </p:pic>
      </p:grpSp>
      <p:sp>
        <p:nvSpPr>
          <p:cNvPr id="27" name="object 27"/>
          <p:cNvSpPr/>
          <p:nvPr/>
        </p:nvSpPr>
        <p:spPr>
          <a:xfrm>
            <a:off x="5436908" y="4505413"/>
            <a:ext cx="0" cy="746125"/>
          </a:xfrm>
          <a:custGeom>
            <a:avLst/>
            <a:gdLst/>
            <a:ahLst/>
            <a:cxnLst/>
            <a:rect l="l" t="t" r="r" b="b"/>
            <a:pathLst>
              <a:path h="746125">
                <a:moveTo>
                  <a:pt x="0" y="0"/>
                </a:moveTo>
                <a:lnTo>
                  <a:pt x="0" y="745998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10900" y="4464139"/>
            <a:ext cx="138112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13,1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605" y="4992458"/>
            <a:ext cx="138361" cy="171453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5883" y="4997103"/>
            <a:ext cx="160074" cy="16240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026" y="4629238"/>
            <a:ext cx="108000" cy="10800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567083" y="4775338"/>
            <a:ext cx="120014" cy="420370"/>
            <a:chOff x="5567083" y="4775338"/>
            <a:chExt cx="120014" cy="420370"/>
          </a:xfrm>
        </p:grpSpPr>
        <p:pic>
          <p:nvPicPr>
            <p:cNvPr id="33" name="object 33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083" y="4927483"/>
              <a:ext cx="115167" cy="1165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083" y="5082156"/>
              <a:ext cx="115379" cy="11338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67083" y="4775338"/>
              <a:ext cx="119761" cy="11366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554383" y="4464139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656" y="4781370"/>
            <a:ext cx="101600" cy="101600"/>
          </a:xfrm>
          <a:prstGeom prst="rect">
            <a:avLst/>
          </a:prstGeom>
        </p:spPr>
      </p:pic>
      <p:sp>
        <p:nvSpPr>
          <p:cNvPr id="38" name="object 3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  <p:sp>
        <p:nvSpPr>
          <p:cNvPr id="40" name="object 4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096" y="3281440"/>
            <a:ext cx="372706" cy="277105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95889" y="3072442"/>
            <a:ext cx="553600" cy="11176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2663064"/>
            <a:ext cx="3060065" cy="2430780"/>
            <a:chOff x="558100" y="2663064"/>
            <a:chExt cx="3060065" cy="2430780"/>
          </a:xfrm>
        </p:grpSpPr>
        <p:sp>
          <p:nvSpPr>
            <p:cNvPr id="3" name="object 3"/>
            <p:cNvSpPr/>
            <p:nvPr/>
          </p:nvSpPr>
          <p:spPr>
            <a:xfrm>
              <a:off x="558100" y="266306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2281" y="3924233"/>
              <a:ext cx="889001" cy="8890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52281" y="3465506"/>
              <a:ext cx="1265882" cy="162784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4100134" y="1963255"/>
            <a:ext cx="2921000" cy="1527175"/>
            <a:chOff x="4100134" y="1963255"/>
            <a:chExt cx="2921000" cy="1527175"/>
          </a:xfrm>
        </p:grpSpPr>
        <p:sp>
          <p:nvSpPr>
            <p:cNvPr id="7" name="object 7"/>
            <p:cNvSpPr/>
            <p:nvPr/>
          </p:nvSpPr>
          <p:spPr>
            <a:xfrm>
              <a:off x="4100134" y="2663064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2436" y="1963255"/>
              <a:ext cx="2449391" cy="152658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039066" y="819056"/>
            <a:ext cx="241871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Tarjeta</a:t>
            </a:r>
            <a:r>
              <a:rPr sz="1600" b="1" spc="-8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multiherramienta Indiana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T721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1772" y="6038529"/>
            <a:ext cx="138360" cy="1714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4050" y="6043174"/>
            <a:ext cx="160074" cy="16240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039066" y="5098729"/>
            <a:ext cx="136398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1,7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420 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Poliuretano.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Peso: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26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g.</a:t>
            </a:r>
            <a:endParaRPr sz="900">
              <a:latin typeface="Calibri"/>
              <a:cs typeface="Calibri"/>
            </a:endParaRPr>
          </a:p>
          <a:p>
            <a:pPr marL="12700" marR="6794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Estuche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símil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cuero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19980" y="5140004"/>
            <a:ext cx="0" cy="1106170"/>
          </a:xfrm>
          <a:custGeom>
            <a:avLst/>
            <a:gdLst/>
            <a:ahLst/>
            <a:cxnLst/>
            <a:rect l="l" t="t" r="r" b="b"/>
            <a:pathLst>
              <a:path h="1106170">
                <a:moveTo>
                  <a:pt x="0" y="0"/>
                </a:moveTo>
                <a:lnTo>
                  <a:pt x="0" y="1106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5416" y="3949776"/>
            <a:ext cx="825493" cy="59433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5535876" y="3690150"/>
            <a:ext cx="1293495" cy="1113790"/>
            <a:chOff x="5535876" y="3690150"/>
            <a:chExt cx="1293495" cy="1113790"/>
          </a:xfrm>
        </p:grpSpPr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5876" y="3927408"/>
              <a:ext cx="876302" cy="87630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4329" y="3690150"/>
              <a:ext cx="994524" cy="1078026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76" y="3895661"/>
            <a:ext cx="1113574" cy="7025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object 19"/>
          <p:cNvSpPr/>
          <p:nvPr/>
        </p:nvSpPr>
        <p:spPr>
          <a:xfrm>
            <a:off x="2107365" y="5140004"/>
            <a:ext cx="0" cy="1016000"/>
          </a:xfrm>
          <a:custGeom>
            <a:avLst/>
            <a:gdLst/>
            <a:ahLst/>
            <a:cxnLst/>
            <a:rect l="l" t="t" r="r" b="b"/>
            <a:pathLst>
              <a:path h="1016000">
                <a:moveTo>
                  <a:pt x="0" y="0"/>
                </a:moveTo>
                <a:lnTo>
                  <a:pt x="0" y="101600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46100" y="5098729"/>
            <a:ext cx="1444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2,1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polipropileno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6100" y="5373049"/>
            <a:ext cx="7747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6376" y="5385749"/>
            <a:ext cx="746760" cy="152400"/>
          </a:xfrm>
          <a:prstGeom prst="rect">
            <a:avLst/>
          </a:prstGeom>
          <a:solidFill>
            <a:srgbClr val="D3FFA8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acero</a:t>
            </a:r>
            <a:r>
              <a:rPr sz="900" b="1" spc="-5" dirty="0">
                <a:solidFill>
                  <a:srgbClr val="2B6E51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B6E51"/>
                </a:solidFill>
                <a:latin typeface="Calibri"/>
                <a:cs typeface="Calibri"/>
              </a:rPr>
              <a:t>reciclado.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100" y="5510210"/>
            <a:ext cx="1352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793" y="5931919"/>
            <a:ext cx="153744" cy="190496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536" y="5932206"/>
            <a:ext cx="187476" cy="19021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074" y="5901372"/>
            <a:ext cx="800100" cy="251599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545400" y="819056"/>
            <a:ext cx="270002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destornilladores</a:t>
            </a:r>
            <a:r>
              <a:rPr sz="1600" b="1" spc="-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Bob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T769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096" y="5263829"/>
            <a:ext cx="108000" cy="10800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5650153" y="5409932"/>
            <a:ext cx="115570" cy="428625"/>
            <a:chOff x="5650153" y="5409932"/>
            <a:chExt cx="115570" cy="428625"/>
          </a:xfrm>
        </p:grpSpPr>
        <p:pic>
          <p:nvPicPr>
            <p:cNvPr id="33" name="object 3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155" y="5570079"/>
              <a:ext cx="115167" cy="1165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153" y="5724752"/>
              <a:ext cx="115379" cy="11338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153" y="5409932"/>
              <a:ext cx="92595" cy="121664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5637455" y="5098729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8522" y="5419963"/>
            <a:ext cx="101600" cy="10160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6483" y="5263829"/>
            <a:ext cx="108000" cy="1080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5909" y="5419963"/>
            <a:ext cx="101600" cy="101600"/>
          </a:xfrm>
          <a:prstGeom prst="rect">
            <a:avLst/>
          </a:prstGeom>
        </p:spPr>
      </p:pic>
      <p:grpSp>
        <p:nvGrpSpPr>
          <p:cNvPr id="40" name="object 40"/>
          <p:cNvGrpSpPr/>
          <p:nvPr/>
        </p:nvGrpSpPr>
        <p:grpSpPr>
          <a:xfrm>
            <a:off x="2237536" y="5409932"/>
            <a:ext cx="118745" cy="584200"/>
            <a:chOff x="2237536" y="5409932"/>
            <a:chExt cx="118745" cy="584200"/>
          </a:xfrm>
        </p:grpSpPr>
        <p:pic>
          <p:nvPicPr>
            <p:cNvPr id="41" name="object 41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7541" y="5725476"/>
              <a:ext cx="115166" cy="11657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7536" y="5880149"/>
              <a:ext cx="115379" cy="11338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7540" y="5409932"/>
              <a:ext cx="92595" cy="1216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7539" y="5569694"/>
              <a:ext cx="118131" cy="117301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2224840" y="5098729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907" y="1963255"/>
            <a:ext cx="2077384" cy="1526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object 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  <p:sp>
        <p:nvSpPr>
          <p:cNvPr id="49" name="object 4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24" y="4195371"/>
            <a:ext cx="632821" cy="148760"/>
          </a:xfrm>
          <a:prstGeom prst="rect">
            <a:avLst/>
          </a:prstGeom>
        </p:spPr>
      </p:pic>
      <p:pic>
        <p:nvPicPr>
          <p:cNvPr id="51" name="Imagen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110" y="4251271"/>
            <a:ext cx="497992" cy="10160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8100" y="1629519"/>
            <a:ext cx="2921000" cy="1905000"/>
            <a:chOff x="558100" y="1629519"/>
            <a:chExt cx="2921000" cy="1905000"/>
          </a:xfrm>
        </p:grpSpPr>
        <p:sp>
          <p:nvSpPr>
            <p:cNvPr id="3" name="object 3"/>
            <p:cNvSpPr/>
            <p:nvPr/>
          </p:nvSpPr>
          <p:spPr>
            <a:xfrm>
              <a:off x="558100" y="2717138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198" y="1629519"/>
              <a:ext cx="1828789" cy="190500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46100" y="819056"/>
            <a:ext cx="214630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Cinta</a:t>
            </a:r>
            <a:r>
              <a:rPr sz="1600" b="1" spc="-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métrica</a:t>
            </a:r>
            <a:r>
              <a:rPr sz="1600" b="1" spc="-7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Mesura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T753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242289"/>
            <a:ext cx="138360" cy="1714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246933"/>
            <a:ext cx="160073" cy="16240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46100" y="5165330"/>
            <a:ext cx="114998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3,4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Acero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inoxidable,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  <a:p>
            <a:pPr marL="12700" marR="11620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Longitud: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20499" y="5206605"/>
            <a:ext cx="0" cy="1196340"/>
          </a:xfrm>
          <a:custGeom>
            <a:avLst/>
            <a:gdLst/>
            <a:ahLst/>
            <a:cxnLst/>
            <a:rect l="l" t="t" r="r" b="b"/>
            <a:pathLst>
              <a:path h="1196339">
                <a:moveTo>
                  <a:pt x="0" y="0"/>
                </a:moveTo>
                <a:lnTo>
                  <a:pt x="0" y="11959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617" y="5330430"/>
            <a:ext cx="108000" cy="1080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3036" y="5484378"/>
            <a:ext cx="101600" cy="1016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5221" y="5637959"/>
            <a:ext cx="101600" cy="101600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950669" y="5476526"/>
            <a:ext cx="120014" cy="575945"/>
            <a:chOff x="1950669" y="5476526"/>
            <a:chExt cx="120014" cy="575945"/>
          </a:xfrm>
        </p:grpSpPr>
        <p:pic>
          <p:nvPicPr>
            <p:cNvPr id="14" name="object 14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0672" y="5476526"/>
              <a:ext cx="118131" cy="11729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0674" y="5784071"/>
              <a:ext cx="115167" cy="1165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0674" y="5631926"/>
              <a:ext cx="119761" cy="11366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0669" y="5938744"/>
              <a:ext cx="115379" cy="11338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937974" y="5165330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313055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504632" y="3836623"/>
            <a:ext cx="1028065" cy="876300"/>
            <a:chOff x="1504632" y="3836623"/>
            <a:chExt cx="1028065" cy="876300"/>
          </a:xfrm>
        </p:grpSpPr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4632" y="3836623"/>
              <a:ext cx="876301" cy="8763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6930" y="3854589"/>
              <a:ext cx="925283" cy="60197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3" name="object 23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796133" y="819056"/>
            <a:ext cx="199263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Set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herramientas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T423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7175" y="3713695"/>
            <a:ext cx="839824" cy="1146104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3808833" y="2717187"/>
            <a:ext cx="2996565" cy="127000"/>
          </a:xfrm>
          <a:custGeom>
            <a:avLst/>
            <a:gdLst/>
            <a:ahLst/>
            <a:cxnLst/>
            <a:rect l="l" t="t" r="r" b="b"/>
            <a:pathLst>
              <a:path w="2996565" h="127000">
                <a:moveTo>
                  <a:pt x="2996501" y="0"/>
                </a:moveTo>
                <a:lnTo>
                  <a:pt x="0" y="0"/>
                </a:lnTo>
                <a:lnTo>
                  <a:pt x="0" y="127000"/>
                </a:lnTo>
                <a:lnTo>
                  <a:pt x="2996501" y="127000"/>
                </a:lnTo>
                <a:lnTo>
                  <a:pt x="2996501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233" y="1682654"/>
            <a:ext cx="2691700" cy="1786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object 30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839" y="6105130"/>
            <a:ext cx="138360" cy="17145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116" y="6109773"/>
            <a:ext cx="160074" cy="162405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796133" y="5165330"/>
            <a:ext cx="9518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 marR="158115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16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2,5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Plástico.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867541" y="5206605"/>
            <a:ext cx="0" cy="1052195"/>
          </a:xfrm>
          <a:custGeom>
            <a:avLst/>
            <a:gdLst/>
            <a:ahLst/>
            <a:cxnLst/>
            <a:rect l="l" t="t" r="r" b="b"/>
            <a:pathLst>
              <a:path h="1052195">
                <a:moveTo>
                  <a:pt x="0" y="0"/>
                </a:moveTo>
                <a:lnTo>
                  <a:pt x="0" y="1052004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object 34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6659" y="5330430"/>
            <a:ext cx="108000" cy="108000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0079" y="5484378"/>
            <a:ext cx="101600" cy="101600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4997715" y="5476526"/>
            <a:ext cx="118745" cy="269240"/>
            <a:chOff x="4997715" y="5476526"/>
            <a:chExt cx="118745" cy="269240"/>
          </a:xfrm>
        </p:grpSpPr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7715" y="5476526"/>
              <a:ext cx="118131" cy="1172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97716" y="5631926"/>
              <a:ext cx="115379" cy="11338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985016" y="5165330"/>
            <a:ext cx="1128395" cy="60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22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5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  <p:sp>
        <p:nvSpPr>
          <p:cNvPr id="42" name="object 4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547" y="2590551"/>
            <a:ext cx="599035" cy="446281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083" y="4211876"/>
            <a:ext cx="360000" cy="44494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58100" y="2058939"/>
            <a:ext cx="2921000" cy="1847850"/>
            <a:chOff x="558100" y="2058939"/>
            <a:chExt cx="2921000" cy="1847850"/>
          </a:xfrm>
        </p:grpSpPr>
        <p:sp>
          <p:nvSpPr>
            <p:cNvPr id="6" name="object 6"/>
            <p:cNvSpPr/>
            <p:nvPr/>
          </p:nvSpPr>
          <p:spPr>
            <a:xfrm>
              <a:off x="558100" y="2919228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1249" y="2058939"/>
              <a:ext cx="629209" cy="18475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8769" y="2403968"/>
              <a:ext cx="1376330" cy="115751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45400" y="819056"/>
            <a:ext cx="265938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Llavero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destapador</a:t>
            </a:r>
            <a:r>
              <a:rPr sz="1600" b="1" spc="-9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Kidrink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T717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92763" y="4510004"/>
            <a:ext cx="0" cy="926465"/>
          </a:xfrm>
          <a:custGeom>
            <a:avLst/>
            <a:gdLst/>
            <a:ahLst/>
            <a:cxnLst/>
            <a:rect l="l" t="t" r="r" b="b"/>
            <a:pathLst>
              <a:path h="926464">
                <a:moveTo>
                  <a:pt x="0" y="0"/>
                </a:moveTo>
                <a:lnTo>
                  <a:pt x="0" y="9259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58333" y="4468729"/>
            <a:ext cx="131699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3,2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3,5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Acero 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kraft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bandeja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terciopelo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color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038" y="5271370"/>
            <a:ext cx="138361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17" y="5276013"/>
            <a:ext cx="160073" cy="16240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1881" y="4633829"/>
            <a:ext cx="108000" cy="10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5300" y="4787779"/>
            <a:ext cx="101600" cy="101600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122932" y="4779926"/>
            <a:ext cx="118745" cy="575945"/>
            <a:chOff x="2122932" y="4779926"/>
            <a:chExt cx="118745" cy="575945"/>
          </a:xfrm>
        </p:grpSpPr>
        <p:pic>
          <p:nvPicPr>
            <p:cNvPr id="17" name="object 17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2937" y="4779926"/>
              <a:ext cx="118131" cy="1173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2938" y="4935707"/>
              <a:ext cx="115166" cy="1165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2932" y="5090380"/>
              <a:ext cx="115379" cy="11339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22938" y="5241871"/>
              <a:ext cx="115443" cy="113598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110238" y="4468729"/>
            <a:ext cx="1248410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433070" indent="1270">
              <a:lnSpc>
                <a:spcPct val="113500"/>
              </a:lnSpc>
              <a:spcBef>
                <a:spcPts val="8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26566" y="819056"/>
            <a:ext cx="2057400" cy="67056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Soporte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escritorio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para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celular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Atril</a:t>
            </a:r>
            <a:r>
              <a:rPr sz="1600" b="1" spc="5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400" spc="-20" dirty="0">
                <a:solidFill>
                  <a:srgbClr val="414042"/>
                </a:solidFill>
                <a:latin typeface="Calibri"/>
                <a:cs typeface="Calibri"/>
              </a:rPr>
              <a:t>T684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126408" y="2919228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730" y="2125535"/>
            <a:ext cx="1180068" cy="17143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object 26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3017" y="1680134"/>
            <a:ext cx="1442775" cy="2605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object 27"/>
          <p:cNvSpPr txBox="1"/>
          <p:nvPr/>
        </p:nvSpPr>
        <p:spPr>
          <a:xfrm>
            <a:off x="4126566" y="4468729"/>
            <a:ext cx="126428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11,6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mate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+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EVA.</a:t>
            </a:r>
            <a:endParaRPr sz="900">
              <a:latin typeface="Calibri"/>
              <a:cs typeface="Calibri"/>
            </a:endParaRPr>
          </a:p>
          <a:p>
            <a:pPr marL="12700" marR="230504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271370"/>
            <a:ext cx="138360" cy="17145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276013"/>
            <a:ext cx="160073" cy="162405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508169" y="4510004"/>
            <a:ext cx="0" cy="954405"/>
          </a:xfrm>
          <a:custGeom>
            <a:avLst/>
            <a:gdLst/>
            <a:ahLst/>
            <a:cxnLst/>
            <a:rect l="l" t="t" r="r" b="b"/>
            <a:pathLst>
              <a:path h="954404">
                <a:moveTo>
                  <a:pt x="0" y="0"/>
                </a:moveTo>
                <a:lnTo>
                  <a:pt x="0" y="953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" name="object 31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287" y="4633829"/>
            <a:ext cx="108000" cy="10800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917" y="4791994"/>
            <a:ext cx="101600" cy="1016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638342" y="4779929"/>
            <a:ext cx="120014" cy="575945"/>
            <a:chOff x="5638342" y="4779929"/>
            <a:chExt cx="120014" cy="575945"/>
          </a:xfrm>
        </p:grpSpPr>
        <p:pic>
          <p:nvPicPr>
            <p:cNvPr id="34" name="object 34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8342" y="4779929"/>
              <a:ext cx="119761" cy="11366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8342" y="4931690"/>
              <a:ext cx="118131" cy="11730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8343" y="5087471"/>
              <a:ext cx="115166" cy="11657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8342" y="5242144"/>
              <a:ext cx="115379" cy="113394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625644" y="4468729"/>
            <a:ext cx="1128395" cy="91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  <a:spcBef>
                <a:spcPts val="3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  <p:sp>
        <p:nvSpPr>
          <p:cNvPr id="41" name="object 4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64" y="3034218"/>
            <a:ext cx="360000" cy="444944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81" y="3038008"/>
            <a:ext cx="338140" cy="25191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" y="0"/>
            <a:ext cx="10677973" cy="7560005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3473450" y="6067425"/>
            <a:ext cx="3746500" cy="1153495"/>
            <a:chOff x="2755900" y="5485026"/>
            <a:chExt cx="3746500" cy="1153495"/>
          </a:xfrm>
        </p:grpSpPr>
        <p:sp>
          <p:nvSpPr>
            <p:cNvPr id="4" name="CuadroTexto 3"/>
            <p:cNvSpPr txBox="1"/>
            <p:nvPr/>
          </p:nvSpPr>
          <p:spPr>
            <a:xfrm>
              <a:off x="3975100" y="5800163"/>
              <a:ext cx="2527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s-AR" sz="1400" b="1" dirty="0" smtClean="0">
                  <a:solidFill>
                    <a:srgbClr val="FFDE8B"/>
                  </a:solidFill>
                  <a:latin typeface="Century Gothic" panose="020B0502020202020204" pitchFamily="34" charset="0"/>
                </a:rPr>
                <a:t>Escanea</a:t>
              </a:r>
              <a:r>
                <a:rPr lang="es-AR" sz="1400" dirty="0" smtClean="0">
                  <a:solidFill>
                    <a:srgbClr val="FFDE8B"/>
                  </a:solidFill>
                  <a:latin typeface="Century Gothic" panose="020B0502020202020204" pitchFamily="34" charset="0"/>
                </a:rPr>
                <a:t> el código </a:t>
              </a:r>
              <a:r>
                <a:rPr lang="es-AR" sz="1400" b="1" dirty="0" smtClean="0">
                  <a:solidFill>
                    <a:srgbClr val="FFDE8B"/>
                  </a:solidFill>
                  <a:latin typeface="Century Gothic" panose="020B0502020202020204" pitchFamily="34" charset="0"/>
                </a:rPr>
                <a:t>QR</a:t>
              </a:r>
            </a:p>
            <a:p>
              <a:pPr algn="l"/>
              <a:r>
                <a:rPr lang="es-AR" sz="1400" dirty="0" smtClean="0">
                  <a:solidFill>
                    <a:srgbClr val="FFDE8B"/>
                  </a:solidFill>
                  <a:latin typeface="Century Gothic" panose="020B0502020202020204" pitchFamily="34" charset="0"/>
                </a:rPr>
                <a:t>y accede a la </a:t>
              </a:r>
              <a:r>
                <a:rPr lang="es-AR" sz="1400" b="1" dirty="0" smtClean="0">
                  <a:solidFill>
                    <a:srgbClr val="FFDE8B"/>
                  </a:solidFill>
                  <a:latin typeface="Century Gothic" panose="020B0502020202020204" pitchFamily="34" charset="0"/>
                </a:rPr>
                <a:t>versión PDF</a:t>
              </a:r>
              <a:endParaRPr lang="es-AR" sz="1400" b="1" dirty="0">
                <a:solidFill>
                  <a:srgbClr val="FFDE8B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5900" y="5485026"/>
              <a:ext cx="1153495" cy="11534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39266" y="1967939"/>
            <a:ext cx="2921000" cy="2540000"/>
            <a:chOff x="4139266" y="1967939"/>
            <a:chExt cx="2921000" cy="2540000"/>
          </a:xfrm>
        </p:grpSpPr>
        <p:sp>
          <p:nvSpPr>
            <p:cNvPr id="3" name="object 3"/>
            <p:cNvSpPr/>
            <p:nvPr/>
          </p:nvSpPr>
          <p:spPr>
            <a:xfrm>
              <a:off x="4139266" y="3174439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9419" y="1967939"/>
              <a:ext cx="544679" cy="2540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1111" y="2669209"/>
              <a:ext cx="889002" cy="8890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8210" y="2511082"/>
              <a:ext cx="607762" cy="199685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390000" y="363715"/>
            <a:ext cx="2921000" cy="6635750"/>
            <a:chOff x="7390000" y="363715"/>
            <a:chExt cx="2921000" cy="6635750"/>
          </a:xfrm>
        </p:grpSpPr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63715"/>
              <a:ext cx="2921000" cy="660029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258410" y="4794156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8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26566" y="4752881"/>
            <a:ext cx="1014094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24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ABS,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TPE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aleación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aluminio.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829841"/>
            <a:ext cx="138360" cy="17145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834484"/>
            <a:ext cx="160073" cy="16240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7528" y="4917981"/>
            <a:ext cx="108000" cy="10800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5159" y="5070113"/>
            <a:ext cx="101600" cy="1016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4" y="1619964"/>
            <a:ext cx="138264" cy="1382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5388584" y="5064080"/>
            <a:ext cx="120014" cy="580390"/>
            <a:chOff x="5388584" y="5064080"/>
            <a:chExt cx="120014" cy="580390"/>
          </a:xfrm>
        </p:grpSpPr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85" y="5375992"/>
              <a:ext cx="115167" cy="11657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84" y="5530665"/>
              <a:ext cx="115379" cy="11339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85" y="5064080"/>
              <a:ext cx="119761" cy="1136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88584" y="5215846"/>
              <a:ext cx="92595" cy="12166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4126566" y="819056"/>
            <a:ext cx="2407285" cy="93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retráctil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carga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Jack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39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EC775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106616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Aluminio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044" y="1619964"/>
            <a:ext cx="138252" cy="138264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4953856" y="1619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5400" y="819056"/>
            <a:ext cx="2407285" cy="93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retráctil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carga Faster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39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EC774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97" y="1619156"/>
            <a:ext cx="138264" cy="13826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25" y="4372996"/>
            <a:ext cx="79578" cy="11441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5114" y="4372996"/>
            <a:ext cx="79578" cy="11441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558100" y="1988468"/>
            <a:ext cx="3079750" cy="2321560"/>
            <a:chOff x="558100" y="1988468"/>
            <a:chExt cx="3079750" cy="2321560"/>
          </a:xfrm>
        </p:grpSpPr>
        <p:pic>
          <p:nvPicPr>
            <p:cNvPr id="30" name="object 30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200" y="3928612"/>
              <a:ext cx="736888" cy="38099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7469" y="3928612"/>
              <a:ext cx="735126" cy="3809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object 32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2530" y="2222627"/>
              <a:ext cx="889003" cy="88900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4632" y="1988468"/>
              <a:ext cx="755051" cy="88899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8100" y="2531993"/>
              <a:ext cx="3079516" cy="1621231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45400" y="4752881"/>
            <a:ext cx="95694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 5,3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 1,3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 marR="58419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PVC.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58100" y="5588541"/>
            <a:ext cx="623570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Carga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rápida.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5" y="5829841"/>
            <a:ext cx="138361" cy="171453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82" y="5834484"/>
            <a:ext cx="160074" cy="162403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1642272" y="4794156"/>
            <a:ext cx="0" cy="1201420"/>
          </a:xfrm>
          <a:custGeom>
            <a:avLst/>
            <a:gdLst/>
            <a:ahLst/>
            <a:cxnLst/>
            <a:rect l="l" t="t" r="r" b="b"/>
            <a:pathLst>
              <a:path h="1201420">
                <a:moveTo>
                  <a:pt x="0" y="0"/>
                </a:moveTo>
                <a:lnTo>
                  <a:pt x="0" y="1200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1390" y="4917981"/>
            <a:ext cx="108000" cy="1080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994" y="5070113"/>
            <a:ext cx="101600" cy="101600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1772447" y="5064080"/>
            <a:ext cx="120014" cy="735965"/>
            <a:chOff x="1772447" y="5064080"/>
            <a:chExt cx="120014" cy="735965"/>
          </a:xfrm>
        </p:grpSpPr>
        <p:pic>
          <p:nvPicPr>
            <p:cNvPr id="43" name="object 43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2447" y="5215840"/>
              <a:ext cx="118131" cy="11730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2448" y="5371622"/>
              <a:ext cx="115166" cy="11657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2447" y="5064080"/>
              <a:ext cx="119761" cy="11366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2450" y="5526295"/>
              <a:ext cx="115379" cy="11339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2447" y="5677785"/>
              <a:ext cx="92595" cy="12166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759747" y="4752881"/>
            <a:ext cx="1128395" cy="1066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875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endParaRPr sz="900">
              <a:latin typeface="Calibri"/>
              <a:cs typeface="Calibri"/>
            </a:endParaRPr>
          </a:p>
          <a:p>
            <a:pPr marL="146050" marR="196850" indent="10795">
              <a:lnSpc>
                <a:spcPct val="112599"/>
              </a:lnSpc>
              <a:spcBef>
                <a:spcPts val="2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75885" y="4752881"/>
            <a:ext cx="1128395" cy="915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0" name="object 50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953" y="5225878"/>
            <a:ext cx="101600" cy="101600"/>
          </a:xfrm>
          <a:prstGeom prst="rect">
            <a:avLst/>
          </a:prstGeom>
        </p:spPr>
      </p:pic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317" y="2964915"/>
            <a:ext cx="306614" cy="229013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5237" y="2492861"/>
            <a:ext cx="184737" cy="2283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58800" y="2059406"/>
            <a:ext cx="2286000" cy="2999740"/>
            <a:chOff x="558800" y="2059406"/>
            <a:chExt cx="2286000" cy="2999740"/>
          </a:xfrm>
        </p:grpSpPr>
        <p:sp>
          <p:nvSpPr>
            <p:cNvPr id="6" name="object 6"/>
            <p:cNvSpPr/>
            <p:nvPr/>
          </p:nvSpPr>
          <p:spPr>
            <a:xfrm>
              <a:off x="558800" y="3495700"/>
              <a:ext cx="2286000" cy="127000"/>
            </a:xfrm>
            <a:custGeom>
              <a:avLst/>
              <a:gdLst/>
              <a:ahLst/>
              <a:cxnLst/>
              <a:rect l="l" t="t" r="r" b="b"/>
              <a:pathLst>
                <a:path w="2286000" h="127000">
                  <a:moveTo>
                    <a:pt x="2286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286000" y="127000"/>
                  </a:lnTo>
                  <a:lnTo>
                    <a:pt x="2286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751" y="2059406"/>
              <a:ext cx="676097" cy="29995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658852" y="3114708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lnTo>
                    <a:pt x="396066" y="2608"/>
                  </a:lnTo>
                  <a:lnTo>
                    <a:pt x="349144" y="10253"/>
                  </a:lnTo>
                  <a:lnTo>
                    <a:pt x="304003" y="22663"/>
                  </a:lnTo>
                  <a:lnTo>
                    <a:pt x="260915" y="39566"/>
                  </a:lnTo>
                  <a:lnTo>
                    <a:pt x="220152" y="60692"/>
                  </a:lnTo>
                  <a:lnTo>
                    <a:pt x="181983" y="85769"/>
                  </a:lnTo>
                  <a:lnTo>
                    <a:pt x="146682" y="114526"/>
                  </a:lnTo>
                  <a:lnTo>
                    <a:pt x="114517" y="146692"/>
                  </a:lnTo>
                  <a:lnTo>
                    <a:pt x="85762" y="181994"/>
                  </a:lnTo>
                  <a:lnTo>
                    <a:pt x="60687" y="220163"/>
                  </a:lnTo>
                  <a:lnTo>
                    <a:pt x="39562" y="260926"/>
                  </a:lnTo>
                  <a:lnTo>
                    <a:pt x="22660" y="304013"/>
                  </a:lnTo>
                  <a:lnTo>
                    <a:pt x="10252" y="349151"/>
                  </a:lnTo>
                  <a:lnTo>
                    <a:pt x="2608" y="396071"/>
                  </a:lnTo>
                  <a:lnTo>
                    <a:pt x="0" y="444500"/>
                  </a:lnTo>
                  <a:lnTo>
                    <a:pt x="2608" y="492928"/>
                  </a:lnTo>
                  <a:lnTo>
                    <a:pt x="10252" y="539848"/>
                  </a:lnTo>
                  <a:lnTo>
                    <a:pt x="22660" y="584986"/>
                  </a:lnTo>
                  <a:lnTo>
                    <a:pt x="39562" y="628073"/>
                  </a:lnTo>
                  <a:lnTo>
                    <a:pt x="60687" y="668836"/>
                  </a:lnTo>
                  <a:lnTo>
                    <a:pt x="85762" y="707005"/>
                  </a:lnTo>
                  <a:lnTo>
                    <a:pt x="114517" y="742307"/>
                  </a:lnTo>
                  <a:lnTo>
                    <a:pt x="146682" y="774473"/>
                  </a:lnTo>
                  <a:lnTo>
                    <a:pt x="181983" y="803230"/>
                  </a:lnTo>
                  <a:lnTo>
                    <a:pt x="220152" y="828307"/>
                  </a:lnTo>
                  <a:lnTo>
                    <a:pt x="260915" y="849433"/>
                  </a:lnTo>
                  <a:lnTo>
                    <a:pt x="304003" y="866336"/>
                  </a:lnTo>
                  <a:lnTo>
                    <a:pt x="349144" y="878746"/>
                  </a:lnTo>
                  <a:lnTo>
                    <a:pt x="396066" y="886391"/>
                  </a:lnTo>
                  <a:lnTo>
                    <a:pt x="444500" y="889000"/>
                  </a:lnTo>
                  <a:lnTo>
                    <a:pt x="492933" y="886391"/>
                  </a:lnTo>
                  <a:lnTo>
                    <a:pt x="539855" y="878746"/>
                  </a:lnTo>
                  <a:lnTo>
                    <a:pt x="584996" y="866336"/>
                  </a:lnTo>
                  <a:lnTo>
                    <a:pt x="628084" y="849433"/>
                  </a:lnTo>
                  <a:lnTo>
                    <a:pt x="668847" y="828307"/>
                  </a:lnTo>
                  <a:lnTo>
                    <a:pt x="707016" y="803230"/>
                  </a:lnTo>
                  <a:lnTo>
                    <a:pt x="742317" y="774473"/>
                  </a:lnTo>
                  <a:lnTo>
                    <a:pt x="774482" y="742307"/>
                  </a:lnTo>
                  <a:lnTo>
                    <a:pt x="803237" y="707005"/>
                  </a:lnTo>
                  <a:lnTo>
                    <a:pt x="828312" y="668836"/>
                  </a:lnTo>
                  <a:lnTo>
                    <a:pt x="849437" y="628073"/>
                  </a:lnTo>
                  <a:lnTo>
                    <a:pt x="866339" y="584986"/>
                  </a:lnTo>
                  <a:lnTo>
                    <a:pt x="878747" y="539848"/>
                  </a:lnTo>
                  <a:lnTo>
                    <a:pt x="886391" y="492928"/>
                  </a:lnTo>
                  <a:lnTo>
                    <a:pt x="889000" y="444500"/>
                  </a:lnTo>
                  <a:lnTo>
                    <a:pt x="886391" y="396071"/>
                  </a:lnTo>
                  <a:lnTo>
                    <a:pt x="878747" y="349151"/>
                  </a:lnTo>
                  <a:lnTo>
                    <a:pt x="866339" y="304013"/>
                  </a:lnTo>
                  <a:lnTo>
                    <a:pt x="849437" y="260926"/>
                  </a:lnTo>
                  <a:lnTo>
                    <a:pt x="828312" y="220163"/>
                  </a:lnTo>
                  <a:lnTo>
                    <a:pt x="803237" y="181994"/>
                  </a:lnTo>
                  <a:lnTo>
                    <a:pt x="774482" y="146692"/>
                  </a:lnTo>
                  <a:lnTo>
                    <a:pt x="742317" y="114526"/>
                  </a:lnTo>
                  <a:lnTo>
                    <a:pt x="707016" y="85769"/>
                  </a:lnTo>
                  <a:lnTo>
                    <a:pt x="668847" y="60692"/>
                  </a:lnTo>
                  <a:lnTo>
                    <a:pt x="628084" y="39566"/>
                  </a:lnTo>
                  <a:lnTo>
                    <a:pt x="584996" y="22663"/>
                  </a:lnTo>
                  <a:lnTo>
                    <a:pt x="539855" y="10253"/>
                  </a:lnTo>
                  <a:lnTo>
                    <a:pt x="492933" y="2608"/>
                  </a:lnTo>
                  <a:lnTo>
                    <a:pt x="444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8848" y="3114713"/>
              <a:ext cx="802932" cy="889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1093" y="2923006"/>
              <a:ext cx="520687" cy="1600517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715" y="1619964"/>
            <a:ext cx="138264" cy="13826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46100" y="819056"/>
            <a:ext cx="2407285" cy="936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Cable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retráctil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carga Conny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39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EC762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827405" algn="l"/>
              </a:tabLst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0" y="1619964"/>
            <a:ext cx="138252" cy="138264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134527" y="1619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68408" y="5399505"/>
            <a:ext cx="0" cy="1255395"/>
          </a:xfrm>
          <a:custGeom>
            <a:avLst/>
            <a:gdLst/>
            <a:ahLst/>
            <a:cxnLst/>
            <a:rect l="l" t="t" r="r" b="b"/>
            <a:pathLst>
              <a:path h="1255395">
                <a:moveTo>
                  <a:pt x="0" y="0"/>
                </a:moveTo>
                <a:lnTo>
                  <a:pt x="0" y="1254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46100" y="5358230"/>
            <a:ext cx="138112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5,3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22,5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Conectores: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Uno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Lightning,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dos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USB-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uno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USB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standard.</a:t>
            </a:r>
            <a:endParaRPr sz="900">
              <a:latin typeface="Calibri"/>
              <a:cs typeface="Calibri"/>
            </a:endParaRPr>
          </a:p>
          <a:p>
            <a:pPr marL="12700" marR="347345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438305"/>
            <a:ext cx="138360" cy="17145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442948"/>
            <a:ext cx="160073" cy="16240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526" y="5523330"/>
            <a:ext cx="108000" cy="10800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2673579"/>
            <a:ext cx="2527299" cy="177125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207" y="4632485"/>
            <a:ext cx="331090" cy="25399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835" y="4944588"/>
            <a:ext cx="79578" cy="11441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8419" y="4632485"/>
            <a:ext cx="321733" cy="25400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9366" y="4944588"/>
            <a:ext cx="79578" cy="114410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800" y="4632485"/>
            <a:ext cx="316441" cy="25399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100" y="4944588"/>
            <a:ext cx="79578" cy="11441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7" y="4634536"/>
            <a:ext cx="316441" cy="249896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568" y="4944588"/>
            <a:ext cx="79578" cy="114410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5564841" y="5399505"/>
            <a:ext cx="0" cy="886460"/>
          </a:xfrm>
          <a:custGeom>
            <a:avLst/>
            <a:gdLst/>
            <a:ahLst/>
            <a:cxnLst/>
            <a:rect l="l" t="t" r="r" b="b"/>
            <a:pathLst>
              <a:path h="886460">
                <a:moveTo>
                  <a:pt x="0" y="0"/>
                </a:moveTo>
                <a:lnTo>
                  <a:pt x="0" y="885901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126566" y="5358230"/>
            <a:ext cx="12903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20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12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5,3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Poliéster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300D.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749390"/>
            <a:ext cx="138360" cy="17145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754033"/>
            <a:ext cx="160073" cy="162403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5695016" y="5983886"/>
            <a:ext cx="121285" cy="282575"/>
            <a:chOff x="5695016" y="5983886"/>
            <a:chExt cx="121285" cy="282575"/>
          </a:xfrm>
        </p:grpSpPr>
        <p:pic>
          <p:nvPicPr>
            <p:cNvPr id="34" name="object 34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5026" y="5983886"/>
              <a:ext cx="82930" cy="1305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5016" y="6152562"/>
              <a:ext cx="120903" cy="113630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3959" y="5523330"/>
            <a:ext cx="108000" cy="108000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5695016" y="5669429"/>
            <a:ext cx="120014" cy="269240"/>
            <a:chOff x="5695016" y="5669429"/>
            <a:chExt cx="120014" cy="269240"/>
          </a:xfrm>
        </p:grpSpPr>
        <p:pic>
          <p:nvPicPr>
            <p:cNvPr id="38" name="object 38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5017" y="5821574"/>
              <a:ext cx="115166" cy="11657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5016" y="5669429"/>
              <a:ext cx="119887" cy="113664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5682289" y="5358270"/>
            <a:ext cx="1128395" cy="9315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0970" marR="516890" indent="18415">
              <a:lnSpc>
                <a:spcPct val="117400"/>
              </a:lnSpc>
              <a:spcBef>
                <a:spcPts val="4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Textil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Bordado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Transfer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352" y="5675462"/>
            <a:ext cx="101600" cy="101600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4126566" y="819056"/>
            <a:ext cx="2301875" cy="8845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Organizador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1600" b="1" spc="-6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cables Denver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EC765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8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Poliéster</a:t>
            </a:r>
            <a:r>
              <a:rPr sz="750" b="1" spc="1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300D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4" y="1568356"/>
            <a:ext cx="138264" cy="138264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2502152" y="6129666"/>
            <a:ext cx="22225" cy="5715"/>
          </a:xfrm>
          <a:custGeom>
            <a:avLst/>
            <a:gdLst/>
            <a:ahLst/>
            <a:cxnLst/>
            <a:rect l="l" t="t" r="r" b="b"/>
            <a:pathLst>
              <a:path w="22225" h="5714">
                <a:moveTo>
                  <a:pt x="22034" y="0"/>
                </a:moveTo>
                <a:lnTo>
                  <a:pt x="0" y="0"/>
                </a:lnTo>
                <a:lnTo>
                  <a:pt x="304" y="1625"/>
                </a:lnTo>
                <a:lnTo>
                  <a:pt x="304" y="3403"/>
                </a:lnTo>
                <a:lnTo>
                  <a:pt x="0" y="5168"/>
                </a:lnTo>
                <a:lnTo>
                  <a:pt x="22034" y="5168"/>
                </a:lnTo>
                <a:lnTo>
                  <a:pt x="22034" y="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0945" y="5677278"/>
            <a:ext cx="101600" cy="10160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2198582" y="5669427"/>
            <a:ext cx="120014" cy="727710"/>
            <a:chOff x="2198582" y="5669427"/>
            <a:chExt cx="120014" cy="727710"/>
          </a:xfrm>
        </p:grpSpPr>
        <p:pic>
          <p:nvPicPr>
            <p:cNvPr id="47" name="object 47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583" y="6283134"/>
              <a:ext cx="115443" cy="11359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582" y="5669427"/>
              <a:ext cx="118131" cy="1172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583" y="5976971"/>
              <a:ext cx="115166" cy="11657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582" y="5824825"/>
              <a:ext cx="119761" cy="11366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98585" y="6131644"/>
              <a:ext cx="115379" cy="113389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2185883" y="5358230"/>
            <a:ext cx="1248410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 marR="433070" indent="-1270">
              <a:lnSpc>
                <a:spcPct val="113999"/>
              </a:lnSpc>
              <a:spcBef>
                <a:spcPts val="7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508000" indent="-635">
              <a:lnSpc>
                <a:spcPct val="111700"/>
              </a:lnSpc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55" name="object 5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6" name="Imagen 55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273" y="2862509"/>
            <a:ext cx="371954" cy="277105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800" y="3662938"/>
            <a:ext cx="891579" cy="18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6" y="2703230"/>
            <a:ext cx="1505501" cy="110611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634572" y="5314105"/>
            <a:ext cx="0" cy="1219200"/>
          </a:xfrm>
          <a:custGeom>
            <a:avLst/>
            <a:gdLst/>
            <a:ahLst/>
            <a:cxnLst/>
            <a:rect l="l" t="t" r="r" b="b"/>
            <a:pathLst>
              <a:path h="1219200">
                <a:moveTo>
                  <a:pt x="0" y="0"/>
                </a:moveTo>
                <a:lnTo>
                  <a:pt x="0" y="121889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126566" y="5272830"/>
            <a:ext cx="136906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mm.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blanco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mate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para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auriculares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blancos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negro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mate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para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auriculares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negros.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6349790"/>
            <a:ext cx="138360" cy="17145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6354433"/>
            <a:ext cx="160073" cy="16240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3689" y="5437930"/>
            <a:ext cx="108000" cy="10800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767819" y="5584032"/>
            <a:ext cx="115570" cy="428625"/>
            <a:chOff x="5767819" y="5584032"/>
            <a:chExt cx="115570" cy="428625"/>
          </a:xfrm>
        </p:grpSpPr>
        <p:pic>
          <p:nvPicPr>
            <p:cNvPr id="9" name="object 9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7932" y="5744178"/>
              <a:ext cx="115166" cy="11657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7819" y="5898851"/>
              <a:ext cx="115379" cy="1133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9217" y="5584032"/>
              <a:ext cx="92595" cy="12166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752047" y="52728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587" y="5604098"/>
            <a:ext cx="101600" cy="101600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15" name="object 15"/>
            <p:cNvPicPr/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771769" y="2761337"/>
            <a:ext cx="889000" cy="989965"/>
            <a:chOff x="5771769" y="2761337"/>
            <a:chExt cx="889000" cy="989965"/>
          </a:xfrm>
        </p:grpSpPr>
        <p:pic>
          <p:nvPicPr>
            <p:cNvPr id="18" name="object 18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71769" y="2862295"/>
              <a:ext cx="889000" cy="88900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51728" y="2761337"/>
              <a:ext cx="663409" cy="736610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4056462"/>
            <a:ext cx="441515" cy="35309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0110" y="4465755"/>
            <a:ext cx="79578" cy="11441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7790" y="4054614"/>
            <a:ext cx="421989" cy="3568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object 23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867" y="4465756"/>
            <a:ext cx="79578" cy="114410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5" y="1364348"/>
            <a:ext cx="138963" cy="49341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744" y="1364348"/>
            <a:ext cx="138252" cy="138264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4954555" y="136352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126566" y="819056"/>
            <a:ext cx="2988310" cy="1035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Auriculares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Jackson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EC764</a:t>
            </a:r>
            <a:endParaRPr sz="1400">
              <a:latin typeface="Calibri"/>
              <a:cs typeface="Calibri"/>
            </a:endParaRPr>
          </a:p>
          <a:p>
            <a:pPr marL="186055">
              <a:lnSpc>
                <a:spcPct val="100000"/>
              </a:lnSpc>
              <a:spcBef>
                <a:spcPts val="775"/>
              </a:spcBef>
              <a:tabLst>
                <a:tab pos="106680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Bluetooth</a:t>
            </a:r>
            <a:r>
              <a:rPr sz="750" b="1" spc="1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5.1</a:t>
            </a:r>
            <a:endParaRPr sz="750">
              <a:latin typeface="Century Gothic"/>
              <a:cs typeface="Century Gothic"/>
            </a:endParaRPr>
          </a:p>
          <a:p>
            <a:pPr marL="186055" marR="382270" indent="-1270">
              <a:lnSpc>
                <a:spcPct val="155000"/>
              </a:lnSpc>
              <a:spcBef>
                <a:spcPts val="5"/>
              </a:spcBef>
              <a:tabLst>
                <a:tab pos="1384300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Alcance</a:t>
            </a:r>
            <a:r>
              <a:rPr sz="750" b="1" spc="1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15</a:t>
            </a:r>
            <a:r>
              <a:rPr sz="750" b="1" spc="1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metros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Reproducción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hs</a:t>
            </a:r>
            <a:r>
              <a:rPr sz="750" b="1" spc="4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aprox.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Base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de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carga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250mAh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/</a:t>
            </a:r>
            <a:r>
              <a:rPr sz="750" b="1" spc="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Auriculares</a:t>
            </a:r>
            <a:r>
              <a:rPr sz="750" b="1" spc="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30mAh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7982" y="1542326"/>
            <a:ext cx="138252" cy="138264"/>
          </a:xfrm>
          <a:prstGeom prst="rect">
            <a:avLst/>
          </a:prstGeom>
        </p:spPr>
      </p:pic>
      <p:sp>
        <p:nvSpPr>
          <p:cNvPr id="29" name="object 29"/>
          <p:cNvSpPr/>
          <p:nvPr/>
        </p:nvSpPr>
        <p:spPr>
          <a:xfrm>
            <a:off x="5271791" y="154149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46100" y="819056"/>
            <a:ext cx="2675255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Auriculares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Band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EC771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58800" y="2261470"/>
            <a:ext cx="3098165" cy="1990089"/>
            <a:chOff x="558800" y="2261470"/>
            <a:chExt cx="3098165" cy="1990089"/>
          </a:xfrm>
        </p:grpSpPr>
        <p:sp>
          <p:nvSpPr>
            <p:cNvPr id="32" name="object 32"/>
            <p:cNvSpPr/>
            <p:nvPr/>
          </p:nvSpPr>
          <p:spPr>
            <a:xfrm>
              <a:off x="558800" y="3192792"/>
              <a:ext cx="3098165" cy="127000"/>
            </a:xfrm>
            <a:custGeom>
              <a:avLst/>
              <a:gdLst/>
              <a:ahLst/>
              <a:cxnLst/>
              <a:rect l="l" t="t" r="r" b="b"/>
              <a:pathLst>
                <a:path w="3098165" h="127000">
                  <a:moveTo>
                    <a:pt x="3098101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3098101" y="127000"/>
                  </a:lnTo>
                  <a:lnTo>
                    <a:pt x="3098101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062" y="2261470"/>
              <a:ext cx="2118961" cy="198963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15679" y="2261470"/>
              <a:ext cx="830957" cy="1989634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1994" y="4456555"/>
            <a:ext cx="871711" cy="571499"/>
          </a:xfrm>
          <a:prstGeom prst="rect">
            <a:avLst/>
          </a:prstGeom>
        </p:spPr>
      </p:pic>
      <p:sp>
        <p:nvSpPr>
          <p:cNvPr id="36" name="object 36"/>
          <p:cNvSpPr/>
          <p:nvPr/>
        </p:nvSpPr>
        <p:spPr>
          <a:xfrm>
            <a:off x="2116842" y="5314105"/>
            <a:ext cx="0" cy="949325"/>
          </a:xfrm>
          <a:custGeom>
            <a:avLst/>
            <a:gdLst/>
            <a:ahLst/>
            <a:cxnLst/>
            <a:rect l="l" t="t" r="r" b="b"/>
            <a:pathLst>
              <a:path h="949325">
                <a:moveTo>
                  <a:pt x="0" y="0"/>
                </a:moveTo>
                <a:lnTo>
                  <a:pt x="0" y="948905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46100" y="5272830"/>
            <a:ext cx="145097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19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(abierto)</a:t>
            </a:r>
            <a:endParaRPr sz="900">
              <a:latin typeface="Calibri"/>
              <a:cs typeface="Calibri"/>
            </a:endParaRPr>
          </a:p>
          <a:p>
            <a:pPr marL="12700" marR="104139">
              <a:lnSpc>
                <a:spcPct val="100000"/>
              </a:lnSpc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13 cm.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(cerrado).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075470"/>
            <a:ext cx="138360" cy="171453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080113"/>
            <a:ext cx="160073" cy="16240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5960" y="5437930"/>
            <a:ext cx="108000" cy="10800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563" y="5590062"/>
            <a:ext cx="101600" cy="101600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2247010" y="5584028"/>
            <a:ext cx="120014" cy="420370"/>
            <a:chOff x="2247010" y="5584028"/>
            <a:chExt cx="120014" cy="420370"/>
          </a:xfrm>
        </p:grpSpPr>
        <p:pic>
          <p:nvPicPr>
            <p:cNvPr id="43" name="object 43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7015" y="5584028"/>
              <a:ext cx="119761" cy="1136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7017" y="5736174"/>
              <a:ext cx="115166" cy="11657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7010" y="5890847"/>
              <a:ext cx="115379" cy="113381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2234317" y="5272830"/>
            <a:ext cx="1128395" cy="75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9385">
              <a:lnSpc>
                <a:spcPct val="100000"/>
              </a:lnSpc>
              <a:spcBef>
                <a:spcPts val="229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DTF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UV</a:t>
            </a:r>
            <a:endParaRPr sz="900">
              <a:latin typeface="Calibri"/>
              <a:cs typeface="Calibri"/>
            </a:endParaRPr>
          </a:p>
          <a:p>
            <a:pPr marL="157480" marR="387985" indent="-635">
              <a:lnSpc>
                <a:spcPct val="1117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760" y="1364348"/>
            <a:ext cx="138264" cy="138264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540" y="1364348"/>
            <a:ext cx="138252" cy="138264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1384352" y="1363521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762" y="1567727"/>
            <a:ext cx="138252" cy="138264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730050" y="1359735"/>
            <a:ext cx="601345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200</a:t>
            </a:r>
            <a:r>
              <a:rPr sz="750" b="1" spc="4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mAh.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55571" y="1566895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object 53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1760" y="1567726"/>
            <a:ext cx="138264" cy="138264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1482049" y="1359735"/>
            <a:ext cx="769620" cy="343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097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750" b="1" spc="1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5.0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75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Plegable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57" name="object 5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8" name="Imagen 57"/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803" y="3039737"/>
            <a:ext cx="598760" cy="446281"/>
          </a:xfrm>
          <a:prstGeom prst="rect">
            <a:avLst/>
          </a:prstGeom>
        </p:spPr>
      </p:pic>
      <p:pic>
        <p:nvPicPr>
          <p:cNvPr id="59" name="Imagen 58"/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0550" y="3682101"/>
            <a:ext cx="270474" cy="3342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819056"/>
            <a:ext cx="262636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Parlante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Cannes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EC752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58800" y="3138969"/>
            <a:ext cx="2921000" cy="1318260"/>
            <a:chOff x="558800" y="3138969"/>
            <a:chExt cx="2921000" cy="1318260"/>
          </a:xfrm>
        </p:grpSpPr>
        <p:sp>
          <p:nvSpPr>
            <p:cNvPr id="4" name="object 4"/>
            <p:cNvSpPr/>
            <p:nvPr/>
          </p:nvSpPr>
          <p:spPr>
            <a:xfrm>
              <a:off x="558800" y="3734460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3501" y="3138969"/>
              <a:ext cx="2071596" cy="1317970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28000" y="2106148"/>
            <a:ext cx="1004569" cy="889000"/>
            <a:chOff x="1028000" y="2106148"/>
            <a:chExt cx="1004569" cy="889000"/>
          </a:xfrm>
        </p:grpSpPr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000" y="2106148"/>
              <a:ext cx="889001" cy="889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6301" y="2143799"/>
              <a:ext cx="635698" cy="813713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2178798" y="2106161"/>
            <a:ext cx="876300" cy="876300"/>
            <a:chOff x="2178798" y="2106161"/>
            <a:chExt cx="876300" cy="876300"/>
          </a:xfrm>
        </p:grpSpPr>
        <p:sp>
          <p:nvSpPr>
            <p:cNvPr id="10" name="object 10"/>
            <p:cNvSpPr/>
            <p:nvPr/>
          </p:nvSpPr>
          <p:spPr>
            <a:xfrm>
              <a:off x="2178798" y="2106161"/>
              <a:ext cx="876300" cy="876300"/>
            </a:xfrm>
            <a:custGeom>
              <a:avLst/>
              <a:gdLst/>
              <a:ahLst/>
              <a:cxnLst/>
              <a:rect l="l" t="t" r="r" b="b"/>
              <a:pathLst>
                <a:path w="876300" h="876300">
                  <a:moveTo>
                    <a:pt x="438150" y="0"/>
                  </a:moveTo>
                  <a:lnTo>
                    <a:pt x="390408" y="2570"/>
                  </a:lnTo>
                  <a:lnTo>
                    <a:pt x="344155" y="10105"/>
                  </a:lnTo>
                  <a:lnTo>
                    <a:pt x="299659" y="22336"/>
                  </a:lnTo>
                  <a:lnTo>
                    <a:pt x="257187" y="38997"/>
                  </a:lnTo>
                  <a:lnTo>
                    <a:pt x="217006" y="59819"/>
                  </a:lnTo>
                  <a:lnTo>
                    <a:pt x="179383" y="84536"/>
                  </a:lnTo>
                  <a:lnTo>
                    <a:pt x="144585" y="112881"/>
                  </a:lnTo>
                  <a:lnTo>
                    <a:pt x="112881" y="144585"/>
                  </a:lnTo>
                  <a:lnTo>
                    <a:pt x="84536" y="179383"/>
                  </a:lnTo>
                  <a:lnTo>
                    <a:pt x="59819" y="217006"/>
                  </a:lnTo>
                  <a:lnTo>
                    <a:pt x="38997" y="257187"/>
                  </a:lnTo>
                  <a:lnTo>
                    <a:pt x="22336" y="299659"/>
                  </a:lnTo>
                  <a:lnTo>
                    <a:pt x="10105" y="344155"/>
                  </a:lnTo>
                  <a:lnTo>
                    <a:pt x="2570" y="390408"/>
                  </a:lnTo>
                  <a:lnTo>
                    <a:pt x="0" y="438150"/>
                  </a:lnTo>
                  <a:lnTo>
                    <a:pt x="2570" y="485891"/>
                  </a:lnTo>
                  <a:lnTo>
                    <a:pt x="10105" y="532144"/>
                  </a:lnTo>
                  <a:lnTo>
                    <a:pt x="22336" y="576640"/>
                  </a:lnTo>
                  <a:lnTo>
                    <a:pt x="38997" y="619112"/>
                  </a:lnTo>
                  <a:lnTo>
                    <a:pt x="59819" y="659293"/>
                  </a:lnTo>
                  <a:lnTo>
                    <a:pt x="84536" y="696916"/>
                  </a:lnTo>
                  <a:lnTo>
                    <a:pt x="112881" y="731714"/>
                  </a:lnTo>
                  <a:lnTo>
                    <a:pt x="144585" y="763418"/>
                  </a:lnTo>
                  <a:lnTo>
                    <a:pt x="179383" y="791763"/>
                  </a:lnTo>
                  <a:lnTo>
                    <a:pt x="217006" y="816480"/>
                  </a:lnTo>
                  <a:lnTo>
                    <a:pt x="257187" y="837302"/>
                  </a:lnTo>
                  <a:lnTo>
                    <a:pt x="299659" y="853963"/>
                  </a:lnTo>
                  <a:lnTo>
                    <a:pt x="344155" y="866194"/>
                  </a:lnTo>
                  <a:lnTo>
                    <a:pt x="390408" y="873729"/>
                  </a:lnTo>
                  <a:lnTo>
                    <a:pt x="438150" y="876300"/>
                  </a:lnTo>
                  <a:lnTo>
                    <a:pt x="485891" y="873729"/>
                  </a:lnTo>
                  <a:lnTo>
                    <a:pt x="532144" y="866194"/>
                  </a:lnTo>
                  <a:lnTo>
                    <a:pt x="576640" y="853963"/>
                  </a:lnTo>
                  <a:lnTo>
                    <a:pt x="619112" y="837302"/>
                  </a:lnTo>
                  <a:lnTo>
                    <a:pt x="659293" y="816480"/>
                  </a:lnTo>
                  <a:lnTo>
                    <a:pt x="696916" y="791763"/>
                  </a:lnTo>
                  <a:lnTo>
                    <a:pt x="731714" y="763418"/>
                  </a:lnTo>
                  <a:lnTo>
                    <a:pt x="763418" y="731714"/>
                  </a:lnTo>
                  <a:lnTo>
                    <a:pt x="791763" y="696916"/>
                  </a:lnTo>
                  <a:lnTo>
                    <a:pt x="816480" y="659293"/>
                  </a:lnTo>
                  <a:lnTo>
                    <a:pt x="837302" y="619112"/>
                  </a:lnTo>
                  <a:lnTo>
                    <a:pt x="853963" y="576640"/>
                  </a:lnTo>
                  <a:lnTo>
                    <a:pt x="866194" y="532144"/>
                  </a:lnTo>
                  <a:lnTo>
                    <a:pt x="873729" y="485891"/>
                  </a:lnTo>
                  <a:lnTo>
                    <a:pt x="876300" y="438150"/>
                  </a:lnTo>
                  <a:lnTo>
                    <a:pt x="873729" y="390408"/>
                  </a:lnTo>
                  <a:lnTo>
                    <a:pt x="866194" y="344155"/>
                  </a:lnTo>
                  <a:lnTo>
                    <a:pt x="853963" y="299659"/>
                  </a:lnTo>
                  <a:lnTo>
                    <a:pt x="837302" y="257187"/>
                  </a:lnTo>
                  <a:lnTo>
                    <a:pt x="816480" y="217006"/>
                  </a:lnTo>
                  <a:lnTo>
                    <a:pt x="791763" y="179383"/>
                  </a:lnTo>
                  <a:lnTo>
                    <a:pt x="763418" y="144585"/>
                  </a:lnTo>
                  <a:lnTo>
                    <a:pt x="731714" y="112881"/>
                  </a:lnTo>
                  <a:lnTo>
                    <a:pt x="696916" y="84536"/>
                  </a:lnTo>
                  <a:lnTo>
                    <a:pt x="659293" y="59819"/>
                  </a:lnTo>
                  <a:lnTo>
                    <a:pt x="619112" y="38997"/>
                  </a:lnTo>
                  <a:lnTo>
                    <a:pt x="576640" y="22336"/>
                  </a:lnTo>
                  <a:lnTo>
                    <a:pt x="532144" y="10105"/>
                  </a:lnTo>
                  <a:lnTo>
                    <a:pt x="485891" y="2570"/>
                  </a:lnTo>
                  <a:lnTo>
                    <a:pt x="4381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78799" y="2210943"/>
              <a:ext cx="876299" cy="720737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0437" y="1543942"/>
            <a:ext cx="138252" cy="13826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98" y="1543938"/>
            <a:ext cx="138252" cy="138264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200017" y="1365964"/>
            <a:ext cx="187325" cy="317500"/>
            <a:chOff x="1200017" y="1365964"/>
            <a:chExt cx="187325" cy="317500"/>
          </a:xfrm>
        </p:grpSpPr>
        <p:sp>
          <p:nvSpPr>
            <p:cNvPr id="15" name="object 15"/>
            <p:cNvSpPr/>
            <p:nvPr/>
          </p:nvSpPr>
          <p:spPr>
            <a:xfrm>
              <a:off x="1384247" y="1543107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5">
                  <a:moveTo>
                    <a:pt x="0" y="0"/>
                  </a:moveTo>
                  <a:lnTo>
                    <a:pt x="0" y="139903"/>
                  </a:lnTo>
                </a:path>
              </a:pathLst>
            </a:custGeom>
            <a:ln w="538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0017" y="1365964"/>
              <a:ext cx="138252" cy="13826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360305" y="1297675"/>
            <a:ext cx="891540" cy="38163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Batería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300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endParaRPr sz="750">
              <a:latin typeface="Century Gothic"/>
              <a:cs typeface="Century Gothic"/>
            </a:endParaRPr>
          </a:p>
          <a:p>
            <a:pPr marL="262890">
              <a:lnSpc>
                <a:spcPct val="100000"/>
              </a:lnSpc>
              <a:spcBef>
                <a:spcPts val="5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750" b="1" spc="1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5.0</a:t>
            </a:r>
            <a:endParaRPr sz="75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33828" y="136513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20" name="object 20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18388" y="1297675"/>
            <a:ext cx="61214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5700"/>
              </a:lnSpc>
              <a:spcBef>
                <a:spcPts val="100"/>
              </a:spcBef>
            </a:pP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 Potencia</a:t>
            </a:r>
            <a:r>
              <a:rPr sz="750" b="1" spc="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3W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00" y="1365964"/>
            <a:ext cx="138252" cy="138264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1979156" y="4981216"/>
            <a:ext cx="0" cy="1048385"/>
          </a:xfrm>
          <a:custGeom>
            <a:avLst/>
            <a:gdLst/>
            <a:ahLst/>
            <a:cxnLst/>
            <a:rect l="l" t="t" r="r" b="b"/>
            <a:pathLst>
              <a:path h="1048385">
                <a:moveTo>
                  <a:pt x="0" y="0"/>
                </a:moveTo>
                <a:lnTo>
                  <a:pt x="0" y="10479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6100" y="4939941"/>
            <a:ext cx="1315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Ø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7,5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4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605421"/>
            <a:ext cx="138360" cy="17145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610066"/>
            <a:ext cx="160073" cy="162403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8273" y="5105041"/>
            <a:ext cx="108000" cy="1080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4035866" y="819056"/>
            <a:ext cx="2735580" cy="467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Parlante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Surround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EC755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683" y="3138970"/>
            <a:ext cx="1587334" cy="1317967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4313732" y="2106148"/>
            <a:ext cx="1009015" cy="889000"/>
            <a:chOff x="4313732" y="2106148"/>
            <a:chExt cx="1009015" cy="889000"/>
          </a:xfrm>
        </p:grpSpPr>
        <p:pic>
          <p:nvPicPr>
            <p:cNvPr id="32" name="object 32"/>
            <p:cNvPicPr/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3732" y="2106148"/>
              <a:ext cx="889012" cy="88900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6945" y="2156675"/>
              <a:ext cx="805649" cy="838479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8600" y="3898139"/>
            <a:ext cx="352634" cy="380999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999" y="4342523"/>
            <a:ext cx="79578" cy="114410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4737" y="3898138"/>
            <a:ext cx="352631" cy="38100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1133" y="4342523"/>
            <a:ext cx="79578" cy="11441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0868" y="3898138"/>
            <a:ext cx="352634" cy="3810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68" y="4342523"/>
            <a:ext cx="79578" cy="114410"/>
          </a:xfrm>
          <a:prstGeom prst="rect">
            <a:avLst/>
          </a:prstGeom>
        </p:spPr>
      </p:pic>
      <p:sp>
        <p:nvSpPr>
          <p:cNvPr id="40" name="object 40"/>
          <p:cNvSpPr/>
          <p:nvPr/>
        </p:nvSpPr>
        <p:spPr>
          <a:xfrm>
            <a:off x="5363645" y="4981216"/>
            <a:ext cx="0" cy="1102360"/>
          </a:xfrm>
          <a:custGeom>
            <a:avLst/>
            <a:gdLst/>
            <a:ahLst/>
            <a:cxnLst/>
            <a:rect l="l" t="t" r="r" b="b"/>
            <a:pathLst>
              <a:path h="1102360">
                <a:moveTo>
                  <a:pt x="0" y="0"/>
                </a:moveTo>
                <a:lnTo>
                  <a:pt x="0" y="1101902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035866" y="4939941"/>
            <a:ext cx="11525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5,8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Materiales: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con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pintura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al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óleo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metalizada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metal.</a:t>
            </a:r>
            <a:endParaRPr sz="900">
              <a:latin typeface="Calibri"/>
              <a:cs typeface="Calibri"/>
            </a:endParaRPr>
          </a:p>
          <a:p>
            <a:pPr marL="12700" marR="11938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 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571" y="5879743"/>
            <a:ext cx="138361" cy="171452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850" y="5884386"/>
            <a:ext cx="160073" cy="16240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63" y="5105041"/>
            <a:ext cx="108000" cy="10800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888" y="5258991"/>
            <a:ext cx="101600" cy="101600"/>
          </a:xfrm>
          <a:prstGeom prst="rect">
            <a:avLst/>
          </a:prstGeom>
        </p:spPr>
      </p:pic>
      <p:grpSp>
        <p:nvGrpSpPr>
          <p:cNvPr id="46" name="object 46"/>
          <p:cNvGrpSpPr/>
          <p:nvPr/>
        </p:nvGrpSpPr>
        <p:grpSpPr>
          <a:xfrm>
            <a:off x="5495523" y="5251138"/>
            <a:ext cx="118745" cy="584200"/>
            <a:chOff x="5495523" y="5251138"/>
            <a:chExt cx="118745" cy="584200"/>
          </a:xfrm>
        </p:grpSpPr>
        <p:pic>
          <p:nvPicPr>
            <p:cNvPr id="47" name="object 47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5523" y="5251138"/>
              <a:ext cx="118131" cy="117301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7005" y="5566686"/>
              <a:ext cx="115167" cy="11657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6903" y="5721360"/>
              <a:ext cx="115379" cy="11338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8292" y="5406541"/>
              <a:ext cx="92595" cy="121664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5481120" y="4939941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2" name="object 52"/>
          <p:cNvPicPr/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659" y="5426607"/>
            <a:ext cx="101600" cy="101600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565" y="1543938"/>
            <a:ext cx="138252" cy="138264"/>
          </a:xfrm>
          <a:prstGeom prst="rect">
            <a:avLst/>
          </a:prstGeom>
        </p:spPr>
      </p:pic>
      <p:grpSp>
        <p:nvGrpSpPr>
          <p:cNvPr id="54" name="object 54"/>
          <p:cNvGrpSpPr/>
          <p:nvPr/>
        </p:nvGrpSpPr>
        <p:grpSpPr>
          <a:xfrm>
            <a:off x="4929346" y="1361432"/>
            <a:ext cx="149860" cy="321310"/>
            <a:chOff x="4929346" y="1361432"/>
            <a:chExt cx="149860" cy="321310"/>
          </a:xfrm>
        </p:grpSpPr>
        <p:pic>
          <p:nvPicPr>
            <p:cNvPr id="55" name="object 5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904" y="1543942"/>
              <a:ext cx="138252" cy="13826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29346" y="1361432"/>
              <a:ext cx="138252" cy="138264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4860462" y="1360594"/>
            <a:ext cx="17145" cy="322580"/>
            <a:chOff x="4860462" y="1360594"/>
            <a:chExt cx="17145" cy="322580"/>
          </a:xfrm>
        </p:grpSpPr>
        <p:sp>
          <p:nvSpPr>
            <p:cNvPr id="58" name="object 58"/>
            <p:cNvSpPr/>
            <p:nvPr/>
          </p:nvSpPr>
          <p:spPr>
            <a:xfrm>
              <a:off x="4874714" y="1543107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5">
                  <a:moveTo>
                    <a:pt x="0" y="0"/>
                  </a:moveTo>
                  <a:lnTo>
                    <a:pt x="0" y="139903"/>
                  </a:lnTo>
                </a:path>
              </a:pathLst>
            </a:custGeom>
            <a:ln w="538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863155" y="1360594"/>
              <a:ext cx="0" cy="140335"/>
            </a:xfrm>
            <a:custGeom>
              <a:avLst/>
              <a:gdLst/>
              <a:ahLst/>
              <a:cxnLst/>
              <a:rect l="l" t="t" r="r" b="b"/>
              <a:pathLst>
                <a:path h="140334">
                  <a:moveTo>
                    <a:pt x="0" y="0"/>
                  </a:moveTo>
                  <a:lnTo>
                    <a:pt x="0" y="139903"/>
                  </a:lnTo>
                </a:path>
              </a:pathLst>
            </a:custGeom>
            <a:ln w="5384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4208855" y="1356819"/>
            <a:ext cx="61214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Potencia</a:t>
            </a:r>
            <a:r>
              <a:rPr sz="750" b="1" spc="8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3W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1" name="object 61"/>
          <p:cNvPicPr/>
          <p:nvPr/>
        </p:nvPicPr>
        <p:blipFill>
          <a:blip r:embed="rId3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8564" y="1361432"/>
            <a:ext cx="138264" cy="138264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5089634" y="1356819"/>
            <a:ext cx="809625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Batería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800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endParaRPr sz="750">
              <a:latin typeface="Century Gothic"/>
              <a:cs typeface="Century Gothic"/>
            </a:endParaRPr>
          </a:p>
          <a:p>
            <a:pPr marL="24130">
              <a:lnSpc>
                <a:spcPct val="100000"/>
              </a:lnSpc>
              <a:spcBef>
                <a:spcPts val="535"/>
              </a:spcBef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Bluetooth</a:t>
            </a:r>
            <a:r>
              <a:rPr sz="750" b="1" spc="13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5.0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63" name="object 63"/>
          <p:cNvPicPr/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697" y="5271210"/>
            <a:ext cx="101600" cy="101600"/>
          </a:xfrm>
          <a:prstGeom prst="rect">
            <a:avLst/>
          </a:prstGeom>
        </p:spPr>
      </p:pic>
      <p:grpSp>
        <p:nvGrpSpPr>
          <p:cNvPr id="64" name="object 64"/>
          <p:cNvGrpSpPr/>
          <p:nvPr/>
        </p:nvGrpSpPr>
        <p:grpSpPr>
          <a:xfrm>
            <a:off x="2109329" y="5251143"/>
            <a:ext cx="118745" cy="735330"/>
            <a:chOff x="2109329" y="5251143"/>
            <a:chExt cx="118745" cy="735330"/>
          </a:xfrm>
        </p:grpSpPr>
        <p:pic>
          <p:nvPicPr>
            <p:cNvPr id="65" name="object 65"/>
            <p:cNvPicPr/>
            <p:nvPr/>
          </p:nvPicPr>
          <p:blipFill>
            <a:blip r:embed="rId3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9330" y="5410906"/>
              <a:ext cx="118131" cy="117301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9331" y="5566688"/>
              <a:ext cx="115166" cy="116573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9330" y="5721361"/>
              <a:ext cx="115379" cy="113386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3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9329" y="5251143"/>
              <a:ext cx="92595" cy="12166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3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09331" y="5872851"/>
              <a:ext cx="115443" cy="113598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2096630" y="4939941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316865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5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73" name="object 7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74" name="Imagen 73"/>
          <p:cNvPicPr>
            <a:picLocks noChangeAspect="1"/>
          </p:cNvPicPr>
          <p:nvPr/>
        </p:nvPicPr>
        <p:blipFill>
          <a:blip r:embed="rId3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176" y="3587936"/>
            <a:ext cx="600248" cy="446281"/>
          </a:xfrm>
          <a:prstGeom prst="rect">
            <a:avLst/>
          </a:prstGeom>
        </p:spPr>
      </p:pic>
      <p:pic>
        <p:nvPicPr>
          <p:cNvPr id="75" name="Imagen 74"/>
          <p:cNvPicPr>
            <a:picLocks noChangeAspect="1"/>
          </p:cNvPicPr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743" y="3686902"/>
            <a:ext cx="810081" cy="1636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3" name="object 3"/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989527" y="2025020"/>
            <a:ext cx="2921000" cy="2667000"/>
            <a:chOff x="3989527" y="2025020"/>
            <a:chExt cx="2921000" cy="2667000"/>
          </a:xfrm>
        </p:grpSpPr>
        <p:sp>
          <p:nvSpPr>
            <p:cNvPr id="6" name="object 6"/>
            <p:cNvSpPr/>
            <p:nvPr/>
          </p:nvSpPr>
          <p:spPr>
            <a:xfrm>
              <a:off x="3989527" y="329501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0999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0999" y="127000"/>
                  </a:lnTo>
                  <a:lnTo>
                    <a:pt x="2920999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30255" y="2025020"/>
              <a:ext cx="1274860" cy="2667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2116" y="2850587"/>
              <a:ext cx="889000" cy="8890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15723" y="2869530"/>
              <a:ext cx="1054092" cy="768384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7581" y="1376125"/>
            <a:ext cx="138252" cy="138264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787393" y="1375303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976833" y="819056"/>
            <a:ext cx="2619375" cy="692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Power</a:t>
            </a:r>
            <a:r>
              <a:rPr sz="1600" b="1" spc="-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bank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Bambpower</a:t>
            </a:r>
            <a:r>
              <a:rPr sz="1600" b="1" spc="-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II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EC769</a:t>
            </a:r>
            <a:endParaRPr sz="1400">
              <a:latin typeface="Calibri"/>
              <a:cs typeface="Calibri"/>
            </a:endParaRPr>
          </a:p>
          <a:p>
            <a:pPr marL="213360">
              <a:lnSpc>
                <a:spcPct val="100000"/>
              </a:lnSpc>
              <a:spcBef>
                <a:spcPts val="869"/>
              </a:spcBef>
              <a:tabLst>
                <a:tab pos="104965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10000</a:t>
            </a:r>
            <a:r>
              <a:rPr sz="750" b="1" spc="6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</a:t>
            </a:r>
            <a:r>
              <a:rPr sz="750" b="1" spc="-20" dirty="0">
                <a:solidFill>
                  <a:srgbClr val="414042"/>
                </a:solidFill>
                <a:latin typeface="Century Gothic"/>
                <a:cs typeface="Century Gothic"/>
              </a:rPr>
              <a:t>Bambú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3583" y="1376125"/>
            <a:ext cx="138252" cy="138264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5720808" y="5281156"/>
            <a:ext cx="0" cy="1282065"/>
          </a:xfrm>
          <a:custGeom>
            <a:avLst/>
            <a:gdLst/>
            <a:ahLst/>
            <a:cxnLst/>
            <a:rect l="l" t="t" r="r" b="b"/>
            <a:pathLst>
              <a:path h="1282065">
                <a:moveTo>
                  <a:pt x="0" y="0"/>
                </a:moveTo>
                <a:lnTo>
                  <a:pt x="0" y="1281899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976833" y="5239881"/>
            <a:ext cx="1623695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14,7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Bambú.</a:t>
            </a:r>
            <a:endParaRPr sz="900">
              <a:latin typeface="Calibri"/>
              <a:cs typeface="Calibri"/>
            </a:endParaRPr>
          </a:p>
          <a:p>
            <a:pPr marL="12700" marR="130175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10000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Puertos: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entrada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micro,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tipo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salida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USB.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9538" y="6316840"/>
            <a:ext cx="138360" cy="17145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1816" y="6321484"/>
            <a:ext cx="160074" cy="16240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9925" y="5404980"/>
            <a:ext cx="108000" cy="108000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558800" y="2328736"/>
            <a:ext cx="2921000" cy="2059939"/>
            <a:chOff x="558800" y="2328736"/>
            <a:chExt cx="2921000" cy="2059939"/>
          </a:xfrm>
        </p:grpSpPr>
        <p:sp>
          <p:nvSpPr>
            <p:cNvPr id="20" name="object 20"/>
            <p:cNvSpPr/>
            <p:nvPr/>
          </p:nvSpPr>
          <p:spPr>
            <a:xfrm>
              <a:off x="558800" y="3295015"/>
              <a:ext cx="2921000" cy="127000"/>
            </a:xfrm>
            <a:custGeom>
              <a:avLst/>
              <a:gdLst/>
              <a:ahLst/>
              <a:cxnLst/>
              <a:rect l="l" t="t" r="r" b="b"/>
              <a:pathLst>
                <a:path w="2921000" h="127000">
                  <a:moveTo>
                    <a:pt x="29210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2921000" y="127000"/>
                  </a:lnTo>
                  <a:lnTo>
                    <a:pt x="2921000" y="0"/>
                  </a:lnTo>
                  <a:close/>
                </a:path>
              </a:pathLst>
            </a:custGeom>
            <a:solidFill>
              <a:srgbClr val="AD70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856" y="2328736"/>
              <a:ext cx="1342453" cy="205956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object 22"/>
            <p:cNvPicPr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4322" y="3058648"/>
              <a:ext cx="889000" cy="88900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45220" y="2769374"/>
              <a:ext cx="883523" cy="962393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2302808" y="5281155"/>
            <a:ext cx="0" cy="1327150"/>
          </a:xfrm>
          <a:custGeom>
            <a:avLst/>
            <a:gdLst/>
            <a:ahLst/>
            <a:cxnLst/>
            <a:rect l="l" t="t" r="r" b="b"/>
            <a:pathLst>
              <a:path h="1327150">
                <a:moveTo>
                  <a:pt x="0" y="0"/>
                </a:moveTo>
                <a:lnTo>
                  <a:pt x="0" y="13268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46100" y="5239880"/>
            <a:ext cx="1505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5000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Cable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carga: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USB-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100" y="5788520"/>
            <a:ext cx="1623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8800" y="5938380"/>
            <a:ext cx="1391285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Incluye</a:t>
            </a:r>
            <a:r>
              <a:rPr sz="900" b="1" spc="-3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anillo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magnético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para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8800" y="6090780"/>
            <a:ext cx="1334135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pegar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trasera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8800" y="6227941"/>
            <a:ext cx="720090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teléfono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móvil.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6454000"/>
            <a:ext cx="138360" cy="17145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6458644"/>
            <a:ext cx="160073" cy="16240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2175" y="5404980"/>
            <a:ext cx="108000" cy="108000"/>
          </a:xfrm>
          <a:prstGeom prst="rect">
            <a:avLst/>
          </a:prstGeom>
        </p:spPr>
      </p:pic>
      <p:grpSp>
        <p:nvGrpSpPr>
          <p:cNvPr id="33" name="object 33"/>
          <p:cNvGrpSpPr/>
          <p:nvPr/>
        </p:nvGrpSpPr>
        <p:grpSpPr>
          <a:xfrm>
            <a:off x="2416314" y="5551082"/>
            <a:ext cx="115570" cy="428625"/>
            <a:chOff x="2416314" y="5551082"/>
            <a:chExt cx="115570" cy="428625"/>
          </a:xfrm>
        </p:grpSpPr>
        <p:pic>
          <p:nvPicPr>
            <p:cNvPr id="34" name="object 34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6418" y="5711229"/>
              <a:ext cx="115166" cy="11657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16314" y="5865902"/>
              <a:ext cx="115379" cy="11338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7705" y="5551082"/>
              <a:ext cx="92595" cy="121664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2400533" y="523988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6074" y="5571148"/>
            <a:ext cx="101600" cy="101600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1" y="1365964"/>
            <a:ext cx="138252" cy="138264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546100" y="819056"/>
            <a:ext cx="199707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Power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Bank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Magnet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EC772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96710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5000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1" name="object 41"/>
          <p:cNvPicPr/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0302" y="1365964"/>
            <a:ext cx="138264" cy="138264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1274114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" name="object 43"/>
          <p:cNvPicPr/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346" y="5558929"/>
            <a:ext cx="101600" cy="101600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5850978" y="5551077"/>
            <a:ext cx="118745" cy="735330"/>
            <a:chOff x="5850978" y="5551077"/>
            <a:chExt cx="118745" cy="735330"/>
          </a:xfrm>
        </p:grpSpPr>
        <p:pic>
          <p:nvPicPr>
            <p:cNvPr id="45" name="object 45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982" y="5551077"/>
              <a:ext cx="118130" cy="117301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983" y="5866626"/>
              <a:ext cx="115166" cy="11657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978" y="6021300"/>
              <a:ext cx="115379" cy="11338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981" y="5706479"/>
              <a:ext cx="92595" cy="12166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0983" y="6172790"/>
              <a:ext cx="115443" cy="113598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5838283" y="5239881"/>
            <a:ext cx="1248410" cy="106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46050" marR="316865" indent="12700">
              <a:lnSpc>
                <a:spcPct val="114500"/>
              </a:lnSpc>
              <a:spcBef>
                <a:spcPts val="7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  <a:p>
            <a:pPr marL="157480">
              <a:lnSpc>
                <a:spcPct val="100000"/>
              </a:lnSpc>
              <a:spcBef>
                <a:spcPts val="110"/>
              </a:spcBef>
            </a:pP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en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pantógrafo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53" name="object 5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4" name="Imagen 53"/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875" y="3027429"/>
            <a:ext cx="599035" cy="446281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2368" y="3360906"/>
            <a:ext cx="360000" cy="4489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58800" y="3061042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792" y="2234156"/>
            <a:ext cx="1563527" cy="1780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object 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7221" y="2680030"/>
            <a:ext cx="889012" cy="889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487" y="2680048"/>
            <a:ext cx="764348" cy="68140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2422615" y="4491405"/>
            <a:ext cx="0" cy="1462405"/>
          </a:xfrm>
          <a:custGeom>
            <a:avLst/>
            <a:gdLst/>
            <a:ahLst/>
            <a:cxnLst/>
            <a:rect l="l" t="t" r="r" b="b"/>
            <a:pathLst>
              <a:path h="1462404">
                <a:moveTo>
                  <a:pt x="0" y="0"/>
                </a:moveTo>
                <a:lnTo>
                  <a:pt x="0" y="1461897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46100" y="4450130"/>
            <a:ext cx="175895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8,8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7,9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2,6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ABS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acabado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mate.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5000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endParaRPr sz="900">
              <a:latin typeface="Calibri"/>
              <a:cs typeface="Calibri"/>
            </a:endParaRPr>
          </a:p>
          <a:p>
            <a:pPr marL="12700" marR="196850">
              <a:lnSpc>
                <a:spcPct val="100000"/>
              </a:lnSpc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Cables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carga: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USB,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Micro</a:t>
            </a:r>
            <a:r>
              <a:rPr sz="900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USB,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Tipo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IPhone.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Linterna: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Dual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led.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8800" y="5422950"/>
            <a:ext cx="1568450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Puede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cargar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hasta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5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dispositivos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8800" y="5575350"/>
            <a:ext cx="842010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al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mismo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tiempo.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6" y="5801411"/>
            <a:ext cx="138360" cy="1714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84" y="5806053"/>
            <a:ext cx="160073" cy="16240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801" y="1569164"/>
            <a:ext cx="138252" cy="13826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46100" y="819056"/>
            <a:ext cx="2362200" cy="88582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42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Power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bank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multipuerto Connecticut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56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EC750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96710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5000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0302" y="1569164"/>
            <a:ext cx="138264" cy="138264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274114" y="15683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5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7390000" y="381012"/>
            <a:ext cx="2921000" cy="6618605"/>
            <a:chOff x="7390000" y="381012"/>
            <a:chExt cx="2921000" cy="6618605"/>
          </a:xfrm>
        </p:grpSpPr>
        <p:pic>
          <p:nvPicPr>
            <p:cNvPr id="18" name="object 18"/>
            <p:cNvPicPr/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0002" y="381012"/>
              <a:ext cx="2921000" cy="660029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390000" y="6967554"/>
              <a:ext cx="2921000" cy="0"/>
            </a:xfrm>
            <a:custGeom>
              <a:avLst/>
              <a:gdLst/>
              <a:ahLst/>
              <a:cxnLst/>
              <a:rect l="l" t="t" r="r" b="b"/>
              <a:pathLst>
                <a:path w="2921000">
                  <a:moveTo>
                    <a:pt x="2921000" y="0"/>
                  </a:moveTo>
                  <a:lnTo>
                    <a:pt x="0" y="0"/>
                  </a:lnTo>
                </a:path>
              </a:pathLst>
            </a:custGeom>
            <a:ln w="63500">
              <a:solidFill>
                <a:srgbClr val="AD70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/>
          <p:nvPr/>
        </p:nvSpPr>
        <p:spPr>
          <a:xfrm>
            <a:off x="4139272" y="3061042"/>
            <a:ext cx="2921000" cy="127000"/>
          </a:xfrm>
          <a:custGeom>
            <a:avLst/>
            <a:gdLst/>
            <a:ahLst/>
            <a:cxnLst/>
            <a:rect l="l" t="t" r="r" b="b"/>
            <a:pathLst>
              <a:path w="2921000" h="127000">
                <a:moveTo>
                  <a:pt x="2921000" y="0"/>
                </a:moveTo>
                <a:lnTo>
                  <a:pt x="0" y="0"/>
                </a:lnTo>
                <a:lnTo>
                  <a:pt x="0" y="127000"/>
                </a:lnTo>
                <a:lnTo>
                  <a:pt x="2921000" y="127000"/>
                </a:lnTo>
                <a:lnTo>
                  <a:pt x="2921000" y="0"/>
                </a:lnTo>
                <a:close/>
              </a:path>
            </a:pathLst>
          </a:custGeom>
          <a:solidFill>
            <a:srgbClr val="AD705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8339" y="2145960"/>
            <a:ext cx="1275712" cy="1957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object 23"/>
          <p:cNvPicPr/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6767" y="2824690"/>
            <a:ext cx="889005" cy="88900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7669" y="2535402"/>
            <a:ext cx="883513" cy="962393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883275" y="4491405"/>
            <a:ext cx="0" cy="1327150"/>
          </a:xfrm>
          <a:custGeom>
            <a:avLst/>
            <a:gdLst/>
            <a:ahLst/>
            <a:cxnLst/>
            <a:rect l="l" t="t" r="r" b="b"/>
            <a:pathLst>
              <a:path h="1327150">
                <a:moveTo>
                  <a:pt x="0" y="0"/>
                </a:moveTo>
                <a:lnTo>
                  <a:pt x="0" y="1326896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126566" y="4450130"/>
            <a:ext cx="1505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Medidas: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6,4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9,8 x</a:t>
            </a:r>
            <a:r>
              <a:rPr sz="900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1,5 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cm.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Material: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Plástico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ABS.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Capacidad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batería: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5000 </a:t>
            </a:r>
            <a:r>
              <a:rPr sz="900" spc="-20" dirty="0">
                <a:solidFill>
                  <a:srgbClr val="414042"/>
                </a:solidFill>
                <a:latin typeface="Calibri"/>
                <a:cs typeface="Calibri"/>
              </a:rPr>
              <a:t>mAh.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Cable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carga: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1</a:t>
            </a:r>
            <a:r>
              <a:rPr sz="900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puerto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USB-</a:t>
            </a:r>
            <a:r>
              <a:rPr sz="900" spc="-25" dirty="0">
                <a:solidFill>
                  <a:srgbClr val="414042"/>
                </a:solidFill>
                <a:latin typeface="Calibri"/>
                <a:cs typeface="Calibri"/>
              </a:rPr>
              <a:t>C.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26566" y="4998770"/>
            <a:ext cx="1623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Presentación: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Caja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regalo</a:t>
            </a:r>
            <a:r>
              <a:rPr sz="900" spc="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kraft.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39266" y="5148630"/>
            <a:ext cx="1391285" cy="15240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Incluye</a:t>
            </a:r>
            <a:r>
              <a:rPr sz="900" b="1" spc="-3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anillo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magnético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E3E3E3"/>
                </a:solidFill>
                <a:latin typeface="Calibri"/>
                <a:cs typeface="Calibri"/>
              </a:rPr>
              <a:t>para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39266" y="5301030"/>
            <a:ext cx="1334135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pegar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E3E3E3"/>
                </a:solidFill>
                <a:latin typeface="Calibri"/>
                <a:cs typeface="Calibri"/>
              </a:rPr>
              <a:t>la</a:t>
            </a:r>
            <a:r>
              <a:rPr sz="900" b="1" spc="-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parte</a:t>
            </a:r>
            <a:r>
              <a:rPr sz="900" b="1" spc="-1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trasera </a:t>
            </a:r>
            <a:r>
              <a:rPr sz="900" b="1" spc="-25" dirty="0">
                <a:solidFill>
                  <a:srgbClr val="E3E3E3"/>
                </a:solidFill>
                <a:latin typeface="Calibri"/>
                <a:cs typeface="Calibri"/>
              </a:rPr>
              <a:t>del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39266" y="5438190"/>
            <a:ext cx="720090" cy="137160"/>
          </a:xfrm>
          <a:prstGeom prst="rect">
            <a:avLst/>
          </a:prstGeom>
          <a:solidFill>
            <a:srgbClr val="AD7054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"/>
              </a:lnSpc>
            </a:pP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teléfono</a:t>
            </a:r>
            <a:r>
              <a:rPr sz="900" b="1" spc="5" dirty="0">
                <a:solidFill>
                  <a:srgbClr val="E3E3E3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E3E3E3"/>
                </a:solidFill>
                <a:latin typeface="Calibri"/>
                <a:cs typeface="Calibri"/>
              </a:rPr>
              <a:t>móvil.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72" y="5664250"/>
            <a:ext cx="138360" cy="171452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1550" y="5668893"/>
            <a:ext cx="160073" cy="162403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641" y="4615229"/>
            <a:ext cx="108000" cy="108000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5996775" y="4761331"/>
            <a:ext cx="115570" cy="428625"/>
            <a:chOff x="5996775" y="4761331"/>
            <a:chExt cx="115570" cy="428625"/>
          </a:xfrm>
        </p:grpSpPr>
        <p:pic>
          <p:nvPicPr>
            <p:cNvPr id="35" name="object 35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6885" y="4921478"/>
              <a:ext cx="115166" cy="11657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6775" y="5076151"/>
              <a:ext cx="115379" cy="11338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08170" y="4761331"/>
              <a:ext cx="92595" cy="12166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5981000" y="4450130"/>
            <a:ext cx="1128395" cy="763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60655" marR="182245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6538" y="4781398"/>
            <a:ext cx="101600" cy="101600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267" y="1365964"/>
            <a:ext cx="138252" cy="138264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4126566" y="819056"/>
            <a:ext cx="1997075" cy="682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60"/>
              </a:lnSpc>
              <a:spcBef>
                <a:spcPts val="100"/>
              </a:spcBef>
            </a:pP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Power</a:t>
            </a:r>
            <a:r>
              <a:rPr sz="1600" b="1" spc="-55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414042"/>
                </a:solidFill>
                <a:latin typeface="Century Gothic"/>
                <a:cs typeface="Century Gothic"/>
              </a:rPr>
              <a:t>Bank</a:t>
            </a:r>
            <a:r>
              <a:rPr sz="1600" b="1" spc="-5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1600" b="1" spc="-10" dirty="0">
                <a:solidFill>
                  <a:srgbClr val="414042"/>
                </a:solidFill>
                <a:latin typeface="Century Gothic"/>
                <a:cs typeface="Century Gothic"/>
              </a:rPr>
              <a:t>Magnet</a:t>
            </a:r>
            <a:endParaRPr sz="1600">
              <a:latin typeface="Century Gothic"/>
              <a:cs typeface="Century Gothic"/>
            </a:endParaRPr>
          </a:p>
          <a:p>
            <a:pPr marL="15875">
              <a:lnSpc>
                <a:spcPts val="1620"/>
              </a:lnSpc>
            </a:pPr>
            <a:r>
              <a:rPr sz="1400" spc="-10" dirty="0">
                <a:solidFill>
                  <a:srgbClr val="414042"/>
                </a:solidFill>
                <a:latin typeface="Calibri"/>
                <a:cs typeface="Calibri"/>
              </a:rPr>
              <a:t>EC772</a:t>
            </a:r>
            <a:endParaRPr sz="1400">
              <a:latin typeface="Calibri"/>
              <a:cs typeface="Calibri"/>
            </a:endParaRPr>
          </a:p>
          <a:p>
            <a:pPr marL="185420">
              <a:lnSpc>
                <a:spcPct val="100000"/>
              </a:lnSpc>
              <a:spcBef>
                <a:spcPts val="790"/>
              </a:spcBef>
              <a:tabLst>
                <a:tab pos="967105" algn="l"/>
              </a:tabLst>
            </a:pP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5000</a:t>
            </a:r>
            <a:r>
              <a:rPr sz="750" b="1" spc="7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mAh</a:t>
            </a:r>
            <a:r>
              <a:rPr sz="750" b="1" dirty="0">
                <a:solidFill>
                  <a:srgbClr val="414042"/>
                </a:solidFill>
                <a:latin typeface="Century Gothic"/>
                <a:cs typeface="Century Gothic"/>
              </a:rPr>
              <a:t>	Plástico</a:t>
            </a:r>
            <a:r>
              <a:rPr sz="750" b="1" spc="100" dirty="0">
                <a:solidFill>
                  <a:srgbClr val="414042"/>
                </a:solidFill>
                <a:latin typeface="Century Gothic"/>
                <a:cs typeface="Century Gothic"/>
              </a:rPr>
              <a:t> </a:t>
            </a:r>
            <a:r>
              <a:rPr sz="750" b="1" spc="-25" dirty="0">
                <a:solidFill>
                  <a:srgbClr val="414042"/>
                </a:solidFill>
                <a:latin typeface="Century Gothic"/>
                <a:cs typeface="Century Gothic"/>
              </a:rPr>
              <a:t>ABS</a:t>
            </a:r>
            <a:endParaRPr sz="750">
              <a:latin typeface="Century Gothic"/>
              <a:cs typeface="Century Gothic"/>
            </a:endParaRPr>
          </a:p>
        </p:txBody>
      </p:sp>
      <p:pic>
        <p:nvPicPr>
          <p:cNvPr id="42" name="object 42"/>
          <p:cNvPicPr/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768" y="1365964"/>
            <a:ext cx="138264" cy="138264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4854581" y="1365158"/>
            <a:ext cx="0" cy="140335"/>
          </a:xfrm>
          <a:custGeom>
            <a:avLst/>
            <a:gdLst/>
            <a:ahLst/>
            <a:cxnLst/>
            <a:rect l="l" t="t" r="r" b="b"/>
            <a:pathLst>
              <a:path h="140334">
                <a:moveTo>
                  <a:pt x="0" y="0"/>
                </a:moveTo>
                <a:lnTo>
                  <a:pt x="0" y="139903"/>
                </a:lnTo>
              </a:path>
            </a:pathLst>
          </a:custGeom>
          <a:ln w="5384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733" y="4615229"/>
            <a:ext cx="108000" cy="108000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2552788" y="4761331"/>
            <a:ext cx="118745" cy="584200"/>
            <a:chOff x="2552788" y="4761331"/>
            <a:chExt cx="118745" cy="584200"/>
          </a:xfrm>
        </p:grpSpPr>
        <p:pic>
          <p:nvPicPr>
            <p:cNvPr id="46" name="object 46"/>
            <p:cNvPicPr/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2790" y="4921094"/>
              <a:ext cx="118130" cy="11729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2790" y="5076875"/>
              <a:ext cx="115167" cy="11657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2788" y="5231548"/>
              <a:ext cx="115379" cy="11338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2788" y="4761331"/>
              <a:ext cx="92595" cy="121664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2540090" y="4450130"/>
            <a:ext cx="1128395" cy="9188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70"/>
              </a:lnSpc>
              <a:spcBef>
                <a:spcPts val="100"/>
              </a:spcBef>
            </a:pP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Métodos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impresión: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ts val="950"/>
              </a:lnSpc>
            </a:pP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Hazlo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dirty="0">
                <a:solidFill>
                  <a:srgbClr val="36A374"/>
                </a:solidFill>
                <a:latin typeface="Calibri"/>
                <a:cs typeface="Calibri"/>
              </a:rPr>
              <a:t>con</a:t>
            </a:r>
            <a:r>
              <a:rPr sz="800" b="1" i="1" spc="-5" dirty="0">
                <a:solidFill>
                  <a:srgbClr val="36A374"/>
                </a:solidFill>
                <a:latin typeface="Calibri"/>
                <a:cs typeface="Calibri"/>
              </a:rPr>
              <a:t> </a:t>
            </a:r>
            <a:r>
              <a:rPr sz="800" b="1" i="1" spc="-10" dirty="0">
                <a:solidFill>
                  <a:srgbClr val="36A374"/>
                </a:solidFill>
                <a:latin typeface="Calibri"/>
                <a:cs typeface="Calibri"/>
              </a:rPr>
              <a:t>nosotros</a:t>
            </a:r>
            <a:endParaRPr sz="800">
              <a:latin typeface="Calibri"/>
              <a:cs typeface="Calibri"/>
            </a:endParaRPr>
          </a:p>
          <a:p>
            <a:pPr marL="157480" marR="196850" indent="-11430">
              <a:lnSpc>
                <a:spcPct val="113300"/>
              </a:lnSpc>
              <a:spcBef>
                <a:spcPts val="120"/>
              </a:spcBef>
            </a:pP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Impresión</a:t>
            </a:r>
            <a:r>
              <a:rPr sz="900" spc="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digital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Calibri"/>
                <a:cs typeface="Calibri"/>
              </a:rPr>
              <a:t>Grabado</a:t>
            </a:r>
            <a:r>
              <a:rPr sz="900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láser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Serigrafía</a:t>
            </a:r>
            <a:r>
              <a:rPr sz="900" spc="50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Calibri"/>
                <a:cs typeface="Calibri"/>
              </a:rPr>
              <a:t>Tampografía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1158" y="4781397"/>
            <a:ext cx="101600" cy="101600"/>
          </a:xfrm>
          <a:prstGeom prst="rect">
            <a:avLst/>
          </a:prstGeom>
        </p:spPr>
      </p:pic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pc="-10" dirty="0"/>
              <a:t>Exponor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54" name="object 5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20"/>
              </a:lnSpc>
            </a:pPr>
            <a:r>
              <a:rPr dirty="0"/>
              <a:t>La </a:t>
            </a:r>
            <a:r>
              <a:rPr spc="-10" dirty="0"/>
              <a:t>representación</a:t>
            </a:r>
            <a:r>
              <a:rPr dirty="0"/>
              <a:t> del método de</a:t>
            </a:r>
            <a:r>
              <a:rPr spc="5" dirty="0"/>
              <a:t> </a:t>
            </a:r>
            <a:r>
              <a:rPr spc="-10" dirty="0"/>
              <a:t>impresión</a:t>
            </a:r>
            <a:r>
              <a:rPr dirty="0"/>
              <a:t> aplicado sobre</a:t>
            </a:r>
            <a:r>
              <a:rPr spc="5" dirty="0"/>
              <a:t> </a:t>
            </a:r>
            <a:r>
              <a:rPr dirty="0"/>
              <a:t>el </a:t>
            </a:r>
            <a:r>
              <a:rPr spc="-10" dirty="0"/>
              <a:t>artículo</a:t>
            </a:r>
            <a:r>
              <a:rPr dirty="0"/>
              <a:t> es de</a:t>
            </a:r>
            <a:r>
              <a:rPr spc="5" dirty="0"/>
              <a:t> </a:t>
            </a:r>
            <a:r>
              <a:rPr spc="-10" dirty="0"/>
              <a:t>carácter</a:t>
            </a:r>
            <a:r>
              <a:rPr spc="5" dirty="0"/>
              <a:t> </a:t>
            </a:r>
            <a:r>
              <a:rPr spc="-10" dirty="0"/>
              <a:t>ilustrativo.</a:t>
            </a:r>
            <a:r>
              <a:rPr dirty="0"/>
              <a:t> Su versión real podría variar</a:t>
            </a:r>
            <a:r>
              <a:rPr spc="5" dirty="0"/>
              <a:t> </a:t>
            </a:r>
            <a:r>
              <a:rPr dirty="0"/>
              <a:t>en color</a:t>
            </a:r>
            <a:r>
              <a:rPr spc="5" dirty="0"/>
              <a:t> </a:t>
            </a:r>
            <a:r>
              <a:rPr dirty="0"/>
              <a:t>y</a:t>
            </a:r>
            <a:r>
              <a:rPr spc="5" dirty="0"/>
              <a:t> </a:t>
            </a:r>
            <a:r>
              <a:rPr spc="-10" dirty="0"/>
              <a:t>forma.</a:t>
            </a:r>
            <a:r>
              <a:rPr dirty="0"/>
              <a:t> Consulta con tu ejecutivo la </a:t>
            </a:r>
            <a:r>
              <a:rPr spc="-10" dirty="0"/>
              <a:t>disponibilidad</a:t>
            </a:r>
            <a:r>
              <a:rPr dirty="0"/>
              <a:t> de</a:t>
            </a:r>
            <a:r>
              <a:rPr spc="5" dirty="0"/>
              <a:t> </a:t>
            </a:r>
            <a:r>
              <a:rPr dirty="0"/>
              <a:t>los métodos de</a:t>
            </a:r>
            <a:r>
              <a:rPr spc="5" dirty="0"/>
              <a:t> </a:t>
            </a:r>
            <a:r>
              <a:rPr spc="-10" dirty="0"/>
              <a:t>impresión.</a:t>
            </a:r>
          </a:p>
        </p:txBody>
      </p:sp>
      <p:pic>
        <p:nvPicPr>
          <p:cNvPr id="55" name="Imagen 54"/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2175" y="3184313"/>
            <a:ext cx="598760" cy="446281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743" y="3084527"/>
            <a:ext cx="435600" cy="5383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5234</Words>
  <Application>Microsoft Office PowerPoint</Application>
  <PresentationFormat>Personalizado</PresentationFormat>
  <Paragraphs>852</Paragraphs>
  <Slides>38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38</vt:i4>
      </vt:variant>
    </vt:vector>
  </HeadingPairs>
  <TitlesOfParts>
    <vt:vector size="45" baseType="lpstr">
      <vt:lpstr>Century Gothic</vt:lpstr>
      <vt:lpstr>Arial</vt:lpstr>
      <vt:lpstr>Times New Roman</vt:lpstr>
      <vt:lpstr>Calibri</vt:lpstr>
      <vt:lpstr>Poppins</vt:lpstr>
      <vt:lpstr>Office Theme</vt:lpstr>
      <vt:lpstr>1_Office Theme</vt:lpstr>
      <vt:lpstr>Presentación de PowerPoint</vt:lpstr>
      <vt:lpstr>Instructivo Este instructivo es para uso interno. Elimina esta diapositiva antes de compartir.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EXPONOR</dc:title>
  <dc:creator>EXPONOR</dc:creator>
  <cp:keywords>EXPONOR</cp:keywords>
  <cp:lastModifiedBy>2025</cp:lastModifiedBy>
  <cp:revision>8</cp:revision>
  <dcterms:created xsi:type="dcterms:W3CDTF">2026-04-30T20:16:08Z</dcterms:created>
  <dcterms:modified xsi:type="dcterms:W3CDTF">2026-07-13T19:49:50Z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2026-04-30T00:00:00Z</vt:filetime>
  </property>
  <property fmtid="{D5CDD505-2E9C-101B-9397-08002B2CF9AE}" pid="3" name="Creator">
    <vt:lpwstr>Adobe InDesign 21.3 (Windows)</vt:lpwstr>
  </property>
  <property fmtid="{D5CDD505-2E9C-101B-9397-08002B2CF9AE}" pid="4" name="LastSaved">
    <vt:filetime>2026-04-30T00:00:00Z</vt:filetime>
  </property>
  <property fmtid="{D5CDD505-2E9C-101B-9397-08002B2CF9AE}" pid="5" name="Producer">
    <vt:lpwstr>Adobe PDF Library 18.0</vt:lpwstr>
  </property>
</Properties>
</file>