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61" r:id="rId2"/>
    <p:sldId id="256" r:id="rId3"/>
    <p:sldId id="259" r:id="rId4"/>
    <p:sldId id="260" r:id="rId5"/>
    <p:sldId id="258" r:id="rId6"/>
    <p:sldId id="262" r:id="rId7"/>
  </p:sldIdLst>
  <p:sldSz cx="12192000" cy="6858000"/>
  <p:notesSz cx="6858000" cy="9144000"/>
  <p:embeddedFontLst>
    <p:embeddedFont>
      <p:font typeface="Calibri" panose="020F0502020204030204" pitchFamily="34" charset="0"/>
      <p:regular r:id="rId8"/>
      <p:bold r:id="rId9"/>
    </p:embeddedFont>
    <p:embeddedFont>
      <p:font typeface="Calibri Light" panose="020F0302020204030204" pitchFamily="34" charset="0"/>
      <p:regular r:id="rId10"/>
    </p:embeddedFont>
    <p:embeddedFont>
      <p:font typeface="GE Snd Book" panose="02000000000000000000" pitchFamily="2" charset="-78"/>
      <p:regular r:id="rId11"/>
    </p:embeddedFont>
    <p:embeddedFont>
      <p:font typeface="JF Flat" panose="02000500000000000000" pitchFamily="2" charset="-78"/>
      <p:regular r:id="rId12"/>
    </p:embeddedFont>
    <p:embeddedFont>
      <p:font typeface="Mizan AR+LT" panose="00000500000000000000" pitchFamily="50" charset="-78"/>
      <p:regular r:id="rId13"/>
    </p:embeddedFont>
    <p:embeddedFont>
      <p:font typeface="Noor" panose="00000500000000000000" pitchFamily="2" charset="-78"/>
      <p:regular r:id="rId14"/>
      <p:bold r:id="rId15"/>
    </p:embeddedFont>
    <p:embeddedFont>
      <p:font typeface="Noor Light" panose="00000400000000000000" pitchFamily="2" charset="-78"/>
      <p:regular r:id="rId16"/>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28"/>
    <a:srgbClr val="1EAF4B"/>
    <a:srgbClr val="2658A5"/>
    <a:srgbClr val="EF38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7FCCE0B-CBFA-4905-91FC-4602DDFD02CD}"/>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360F3211-43FE-4B24-8F65-97461223AB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2539FBA4-6DC0-4524-966D-11C47E1DDE8D}"/>
              </a:ext>
            </a:extLst>
          </p:cNvPr>
          <p:cNvSpPr>
            <a:spLocks noGrp="1"/>
          </p:cNvSpPr>
          <p:nvPr>
            <p:ph type="dt" sz="half" idx="10"/>
          </p:nvPr>
        </p:nvSpPr>
        <p:spPr/>
        <p:txBody>
          <a:bodyPr/>
          <a:lstStyle/>
          <a:p>
            <a:fld id="{7B629CF4-8408-4600-A234-D7DB9C8F4F86}" type="datetimeFigureOut">
              <a:rPr lang="ar-SA" smtClean="0"/>
              <a:t>22/01/42</a:t>
            </a:fld>
            <a:endParaRPr lang="ar-SA"/>
          </a:p>
        </p:txBody>
      </p:sp>
      <p:sp>
        <p:nvSpPr>
          <p:cNvPr id="5" name="عنصر نائب للتذييل 4">
            <a:extLst>
              <a:ext uri="{FF2B5EF4-FFF2-40B4-BE49-F238E27FC236}">
                <a16:creationId xmlns:a16="http://schemas.microsoft.com/office/drawing/2014/main" id="{E70DF6A1-6EB0-4BB0-9750-C8B4BD87EF0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B6EF4D8-FE31-4178-8E4E-119C9CB66F8D}"/>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2563687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867140-E954-4B4B-ADD0-9E653C623B18}"/>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D25C709-2653-4EFE-A11E-3A5CEDB639B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B8059E8-225E-4E38-9D9D-D080523FC73C}"/>
              </a:ext>
            </a:extLst>
          </p:cNvPr>
          <p:cNvSpPr>
            <a:spLocks noGrp="1"/>
          </p:cNvSpPr>
          <p:nvPr>
            <p:ph type="dt" sz="half" idx="10"/>
          </p:nvPr>
        </p:nvSpPr>
        <p:spPr/>
        <p:txBody>
          <a:bodyPr/>
          <a:lstStyle/>
          <a:p>
            <a:fld id="{7B629CF4-8408-4600-A234-D7DB9C8F4F86}" type="datetimeFigureOut">
              <a:rPr lang="ar-SA" smtClean="0"/>
              <a:t>22/01/42</a:t>
            </a:fld>
            <a:endParaRPr lang="ar-SA"/>
          </a:p>
        </p:txBody>
      </p:sp>
      <p:sp>
        <p:nvSpPr>
          <p:cNvPr id="5" name="عنصر نائب للتذييل 4">
            <a:extLst>
              <a:ext uri="{FF2B5EF4-FFF2-40B4-BE49-F238E27FC236}">
                <a16:creationId xmlns:a16="http://schemas.microsoft.com/office/drawing/2014/main" id="{7152EB01-9AC9-45F5-B3CE-1D5B7EF3329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A4BAD79-0327-49DC-964E-7E58BE746414}"/>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393415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573274A-701E-480D-9F32-D8FCF34BDDA4}"/>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31ABF0B0-A9A7-4147-A229-D263CF699145}"/>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915C96-6624-4825-AF9E-566A4AFCF474}"/>
              </a:ext>
            </a:extLst>
          </p:cNvPr>
          <p:cNvSpPr>
            <a:spLocks noGrp="1"/>
          </p:cNvSpPr>
          <p:nvPr>
            <p:ph type="dt" sz="half" idx="10"/>
          </p:nvPr>
        </p:nvSpPr>
        <p:spPr/>
        <p:txBody>
          <a:bodyPr/>
          <a:lstStyle/>
          <a:p>
            <a:fld id="{7B629CF4-8408-4600-A234-D7DB9C8F4F86}" type="datetimeFigureOut">
              <a:rPr lang="ar-SA" smtClean="0"/>
              <a:t>22/01/42</a:t>
            </a:fld>
            <a:endParaRPr lang="ar-SA"/>
          </a:p>
        </p:txBody>
      </p:sp>
      <p:sp>
        <p:nvSpPr>
          <p:cNvPr id="5" name="عنصر نائب للتذييل 4">
            <a:extLst>
              <a:ext uri="{FF2B5EF4-FFF2-40B4-BE49-F238E27FC236}">
                <a16:creationId xmlns:a16="http://schemas.microsoft.com/office/drawing/2014/main" id="{A497AE34-1177-4D9F-AE4E-3F72EFDFCC8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1D4CE96-7A5B-40C1-A678-453C43163607}"/>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301631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3EA2DC-D0CF-41C9-BE6E-244D89E54FB3}"/>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7F5A63BD-574F-4E26-A750-061FD91DDB1C}"/>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017921-9004-4873-883B-6B9DE5FB11D2}"/>
              </a:ext>
            </a:extLst>
          </p:cNvPr>
          <p:cNvSpPr>
            <a:spLocks noGrp="1"/>
          </p:cNvSpPr>
          <p:nvPr>
            <p:ph type="dt" sz="half" idx="10"/>
          </p:nvPr>
        </p:nvSpPr>
        <p:spPr/>
        <p:txBody>
          <a:bodyPr/>
          <a:lstStyle/>
          <a:p>
            <a:fld id="{7B629CF4-8408-4600-A234-D7DB9C8F4F86}" type="datetimeFigureOut">
              <a:rPr lang="ar-SA" smtClean="0"/>
              <a:t>22/01/42</a:t>
            </a:fld>
            <a:endParaRPr lang="ar-SA"/>
          </a:p>
        </p:txBody>
      </p:sp>
      <p:sp>
        <p:nvSpPr>
          <p:cNvPr id="5" name="عنصر نائب للتذييل 4">
            <a:extLst>
              <a:ext uri="{FF2B5EF4-FFF2-40B4-BE49-F238E27FC236}">
                <a16:creationId xmlns:a16="http://schemas.microsoft.com/office/drawing/2014/main" id="{87859AE0-3ABE-4274-A917-4ACB6548D61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FA1D195-3480-415F-A707-D1528B88F1A8}"/>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122754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A058891-A3D8-4F13-8FFC-4C3B1656EEDC}"/>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E0A52652-80CF-4C47-979F-CC49EBF433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15AD169-0171-4976-9006-186BB099D106}"/>
              </a:ext>
            </a:extLst>
          </p:cNvPr>
          <p:cNvSpPr>
            <a:spLocks noGrp="1"/>
          </p:cNvSpPr>
          <p:nvPr>
            <p:ph type="dt" sz="half" idx="10"/>
          </p:nvPr>
        </p:nvSpPr>
        <p:spPr/>
        <p:txBody>
          <a:bodyPr/>
          <a:lstStyle/>
          <a:p>
            <a:fld id="{7B629CF4-8408-4600-A234-D7DB9C8F4F86}" type="datetimeFigureOut">
              <a:rPr lang="ar-SA" smtClean="0"/>
              <a:t>22/01/42</a:t>
            </a:fld>
            <a:endParaRPr lang="ar-SA"/>
          </a:p>
        </p:txBody>
      </p:sp>
      <p:sp>
        <p:nvSpPr>
          <p:cNvPr id="5" name="عنصر نائب للتذييل 4">
            <a:extLst>
              <a:ext uri="{FF2B5EF4-FFF2-40B4-BE49-F238E27FC236}">
                <a16:creationId xmlns:a16="http://schemas.microsoft.com/office/drawing/2014/main" id="{9D84BE34-CAB4-46DD-A34A-59FAE69E57E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BFF2213-1FA2-4925-A901-9CC8BF4F5088}"/>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351661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E4188C3-BC87-46E6-816A-EF38F1B45FC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FF23475-B9C1-492F-BCCF-1743E23C1012}"/>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77DFEBC-16AE-4830-BAC9-ACAB02BD5016}"/>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4BD63BAF-818F-4EE1-93BC-E889FF791B98}"/>
              </a:ext>
            </a:extLst>
          </p:cNvPr>
          <p:cNvSpPr>
            <a:spLocks noGrp="1"/>
          </p:cNvSpPr>
          <p:nvPr>
            <p:ph type="dt" sz="half" idx="10"/>
          </p:nvPr>
        </p:nvSpPr>
        <p:spPr/>
        <p:txBody>
          <a:bodyPr/>
          <a:lstStyle/>
          <a:p>
            <a:fld id="{7B629CF4-8408-4600-A234-D7DB9C8F4F86}" type="datetimeFigureOut">
              <a:rPr lang="ar-SA" smtClean="0"/>
              <a:t>22/01/42</a:t>
            </a:fld>
            <a:endParaRPr lang="ar-SA"/>
          </a:p>
        </p:txBody>
      </p:sp>
      <p:sp>
        <p:nvSpPr>
          <p:cNvPr id="6" name="عنصر نائب للتذييل 5">
            <a:extLst>
              <a:ext uri="{FF2B5EF4-FFF2-40B4-BE49-F238E27FC236}">
                <a16:creationId xmlns:a16="http://schemas.microsoft.com/office/drawing/2014/main" id="{43D8C69B-10BC-4298-B51E-209130F6306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C04AAEB-1B7A-4F37-A654-31DC77F962DF}"/>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3206807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DF9C339-1C11-4B91-AE0E-633E5F48937D}"/>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FB58FCA-E8E7-4D57-BB65-884953606D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C41ABAAE-B827-4989-BBFB-222DFB235714}"/>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70397A62-D6D1-432D-8FD1-5168382247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D38DE5F5-04A2-4183-8C3B-52192234E288}"/>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31E4368A-50BC-4019-BC72-6F45E7B9B762}"/>
              </a:ext>
            </a:extLst>
          </p:cNvPr>
          <p:cNvSpPr>
            <a:spLocks noGrp="1"/>
          </p:cNvSpPr>
          <p:nvPr>
            <p:ph type="dt" sz="half" idx="10"/>
          </p:nvPr>
        </p:nvSpPr>
        <p:spPr/>
        <p:txBody>
          <a:bodyPr/>
          <a:lstStyle/>
          <a:p>
            <a:fld id="{7B629CF4-8408-4600-A234-D7DB9C8F4F86}" type="datetimeFigureOut">
              <a:rPr lang="ar-SA" smtClean="0"/>
              <a:t>22/01/42</a:t>
            </a:fld>
            <a:endParaRPr lang="ar-SA"/>
          </a:p>
        </p:txBody>
      </p:sp>
      <p:sp>
        <p:nvSpPr>
          <p:cNvPr id="8" name="عنصر نائب للتذييل 7">
            <a:extLst>
              <a:ext uri="{FF2B5EF4-FFF2-40B4-BE49-F238E27FC236}">
                <a16:creationId xmlns:a16="http://schemas.microsoft.com/office/drawing/2014/main" id="{CE3CFBD2-DCF6-4711-A86F-FAA656428350}"/>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6E9BA27A-7FC8-4B19-A4D4-880DFE50A54A}"/>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174387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FC4049B-4ADF-4AB9-AA7F-6F5CD1C3C72A}"/>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5A15E4D1-6B8D-4358-85A4-24FEAC3D159B}"/>
              </a:ext>
            </a:extLst>
          </p:cNvPr>
          <p:cNvSpPr>
            <a:spLocks noGrp="1"/>
          </p:cNvSpPr>
          <p:nvPr>
            <p:ph type="dt" sz="half" idx="10"/>
          </p:nvPr>
        </p:nvSpPr>
        <p:spPr/>
        <p:txBody>
          <a:bodyPr/>
          <a:lstStyle/>
          <a:p>
            <a:fld id="{7B629CF4-8408-4600-A234-D7DB9C8F4F86}" type="datetimeFigureOut">
              <a:rPr lang="ar-SA" smtClean="0"/>
              <a:t>22/01/42</a:t>
            </a:fld>
            <a:endParaRPr lang="ar-SA"/>
          </a:p>
        </p:txBody>
      </p:sp>
      <p:sp>
        <p:nvSpPr>
          <p:cNvPr id="4" name="عنصر نائب للتذييل 3">
            <a:extLst>
              <a:ext uri="{FF2B5EF4-FFF2-40B4-BE49-F238E27FC236}">
                <a16:creationId xmlns:a16="http://schemas.microsoft.com/office/drawing/2014/main" id="{C33F6A3C-3A13-41D6-9634-BA4243CC3683}"/>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E00DA68E-6844-40B8-8F47-4C3DFE4E41EA}"/>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104475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798C142-2A5C-42BB-95C2-1EC9D4085642}"/>
              </a:ext>
            </a:extLst>
          </p:cNvPr>
          <p:cNvSpPr>
            <a:spLocks noGrp="1"/>
          </p:cNvSpPr>
          <p:nvPr>
            <p:ph type="dt" sz="half" idx="10"/>
          </p:nvPr>
        </p:nvSpPr>
        <p:spPr/>
        <p:txBody>
          <a:bodyPr/>
          <a:lstStyle/>
          <a:p>
            <a:fld id="{7B629CF4-8408-4600-A234-D7DB9C8F4F86}" type="datetimeFigureOut">
              <a:rPr lang="ar-SA" smtClean="0"/>
              <a:t>22/01/42</a:t>
            </a:fld>
            <a:endParaRPr lang="ar-SA"/>
          </a:p>
        </p:txBody>
      </p:sp>
      <p:sp>
        <p:nvSpPr>
          <p:cNvPr id="3" name="عنصر نائب للتذييل 2">
            <a:extLst>
              <a:ext uri="{FF2B5EF4-FFF2-40B4-BE49-F238E27FC236}">
                <a16:creationId xmlns:a16="http://schemas.microsoft.com/office/drawing/2014/main" id="{453D8A9F-2F0C-49EF-9434-705C1AA1F3C8}"/>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723D9003-E31A-4600-ACF4-19CD776C2843}"/>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310959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6AA81B5-71AA-4AC6-A678-1FB5B474478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5AAD0C85-0982-40E8-81C0-39F56E3067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0E327661-85FA-49D1-98F1-27737DA85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8054343-449D-4399-A8A5-EF3EB7CBD9FD}"/>
              </a:ext>
            </a:extLst>
          </p:cNvPr>
          <p:cNvSpPr>
            <a:spLocks noGrp="1"/>
          </p:cNvSpPr>
          <p:nvPr>
            <p:ph type="dt" sz="half" idx="10"/>
          </p:nvPr>
        </p:nvSpPr>
        <p:spPr/>
        <p:txBody>
          <a:bodyPr/>
          <a:lstStyle/>
          <a:p>
            <a:fld id="{7B629CF4-8408-4600-A234-D7DB9C8F4F86}" type="datetimeFigureOut">
              <a:rPr lang="ar-SA" smtClean="0"/>
              <a:t>22/01/42</a:t>
            </a:fld>
            <a:endParaRPr lang="ar-SA"/>
          </a:p>
        </p:txBody>
      </p:sp>
      <p:sp>
        <p:nvSpPr>
          <p:cNvPr id="6" name="عنصر نائب للتذييل 5">
            <a:extLst>
              <a:ext uri="{FF2B5EF4-FFF2-40B4-BE49-F238E27FC236}">
                <a16:creationId xmlns:a16="http://schemas.microsoft.com/office/drawing/2014/main" id="{430B4B51-EDF6-4C2D-AC9E-D23E1D2A877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32C9A83-8E42-4822-B395-4F78B2FA33D2}"/>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98581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9DC5C5C-798E-4284-B3FC-CDC43DB3BDF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F16CA898-0279-4F2E-8687-A29D9E62A2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3A4BD142-5DAC-4AFC-BA24-120B6F34F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A4C65CB-372E-48D7-B023-BBAD73CEA754}"/>
              </a:ext>
            </a:extLst>
          </p:cNvPr>
          <p:cNvSpPr>
            <a:spLocks noGrp="1"/>
          </p:cNvSpPr>
          <p:nvPr>
            <p:ph type="dt" sz="half" idx="10"/>
          </p:nvPr>
        </p:nvSpPr>
        <p:spPr/>
        <p:txBody>
          <a:bodyPr/>
          <a:lstStyle/>
          <a:p>
            <a:fld id="{7B629CF4-8408-4600-A234-D7DB9C8F4F86}" type="datetimeFigureOut">
              <a:rPr lang="ar-SA" smtClean="0"/>
              <a:t>22/01/42</a:t>
            </a:fld>
            <a:endParaRPr lang="ar-SA"/>
          </a:p>
        </p:txBody>
      </p:sp>
      <p:sp>
        <p:nvSpPr>
          <p:cNvPr id="6" name="عنصر نائب للتذييل 5">
            <a:extLst>
              <a:ext uri="{FF2B5EF4-FFF2-40B4-BE49-F238E27FC236}">
                <a16:creationId xmlns:a16="http://schemas.microsoft.com/office/drawing/2014/main" id="{EB359612-4F80-4C2B-9732-41EB3B145AA1}"/>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203C55B9-2FC4-4DE3-BD32-AFFB1B3C3C1B}"/>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34633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D15F833B-B4BC-453A-BE2E-78538314338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F8828A29-1B45-4CC7-9900-FA3FB4BA4FB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9557582-4A39-4C10-83F8-1521B90B33E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B629CF4-8408-4600-A234-D7DB9C8F4F86}" type="datetimeFigureOut">
              <a:rPr lang="ar-SA" smtClean="0"/>
              <a:t>22/01/42</a:t>
            </a:fld>
            <a:endParaRPr lang="ar-SA"/>
          </a:p>
        </p:txBody>
      </p:sp>
      <p:sp>
        <p:nvSpPr>
          <p:cNvPr id="5" name="عنصر نائب للتذييل 4">
            <a:extLst>
              <a:ext uri="{FF2B5EF4-FFF2-40B4-BE49-F238E27FC236}">
                <a16:creationId xmlns:a16="http://schemas.microsoft.com/office/drawing/2014/main" id="{0FE135CE-3E32-4BE9-BA9C-B744A47445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7422CBA7-70D6-4113-A421-69E2317D65B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1B8C7D4-947B-4E26-B78B-6A509FD5BFCA}" type="slidenum">
              <a:rPr lang="ar-SA" smtClean="0"/>
              <a:t>‹#›</a:t>
            </a:fld>
            <a:endParaRPr lang="ar-SA"/>
          </a:p>
        </p:txBody>
      </p:sp>
    </p:spTree>
    <p:extLst>
      <p:ext uri="{BB962C8B-B14F-4D97-AF65-F5344CB8AC3E}">
        <p14:creationId xmlns:p14="http://schemas.microsoft.com/office/powerpoint/2010/main" val="3115202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صورة 26" descr="مشروع &quot;جزيرة المملكة&quot; غير مرخص ومخالف للأنظمة السعودية">
            <a:extLst>
              <a:ext uri="{FF2B5EF4-FFF2-40B4-BE49-F238E27FC236}">
                <a16:creationId xmlns:a16="http://schemas.microsoft.com/office/drawing/2014/main" id="{0050D42E-62A0-4488-9A56-D2371A275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090" t="1827" r="22470" b="19556"/>
          <a:stretch>
            <a:fillRect/>
          </a:stretch>
        </p:blipFill>
        <p:spPr bwMode="auto">
          <a:xfrm rot="20667082">
            <a:off x="2483247" y="1949848"/>
            <a:ext cx="2992496" cy="2430872"/>
          </a:xfrm>
          <a:custGeom>
            <a:avLst/>
            <a:gdLst>
              <a:gd name="connsiteX0" fmla="*/ 2402351 w 2992496"/>
              <a:gd name="connsiteY0" fmla="*/ 825120 h 2430872"/>
              <a:gd name="connsiteX1" fmla="*/ 2282355 w 2992496"/>
              <a:gd name="connsiteY1" fmla="*/ 816372 h 2430872"/>
              <a:gd name="connsiteX2" fmla="*/ 2171434 w 2992496"/>
              <a:gd name="connsiteY2" fmla="*/ 852499 h 2430872"/>
              <a:gd name="connsiteX3" fmla="*/ 2082892 w 2992496"/>
              <a:gd name="connsiteY3" fmla="*/ 927192 h 2430872"/>
              <a:gd name="connsiteX4" fmla="*/ 2028604 w 2992496"/>
              <a:gd name="connsiteY4" fmla="*/ 1033747 h 2430872"/>
              <a:gd name="connsiteX5" fmla="*/ 1848448 w 2992496"/>
              <a:gd name="connsiteY5" fmla="*/ 1681235 h 2430872"/>
              <a:gd name="connsiteX6" fmla="*/ 1839700 w 2992496"/>
              <a:gd name="connsiteY6" fmla="*/ 1801230 h 2430872"/>
              <a:gd name="connsiteX7" fmla="*/ 1876741 w 2992496"/>
              <a:gd name="connsiteY7" fmla="*/ 1911636 h 2430872"/>
              <a:gd name="connsiteX8" fmla="*/ 1952864 w 2992496"/>
              <a:gd name="connsiteY8" fmla="*/ 2000576 h 2430872"/>
              <a:gd name="connsiteX9" fmla="*/ 2059934 w 2992496"/>
              <a:gd name="connsiteY9" fmla="*/ 2055777 h 2430872"/>
              <a:gd name="connsiteX10" fmla="*/ 2180843 w 2992496"/>
              <a:gd name="connsiteY10" fmla="*/ 2064008 h 2430872"/>
              <a:gd name="connsiteX11" fmla="*/ 2290533 w 2992496"/>
              <a:gd name="connsiteY11" fmla="*/ 2026769 h 2430872"/>
              <a:gd name="connsiteX12" fmla="*/ 2378560 w 2992496"/>
              <a:gd name="connsiteY12" fmla="*/ 1951162 h 2430872"/>
              <a:gd name="connsiteX13" fmla="*/ 2433046 w 2992496"/>
              <a:gd name="connsiteY13" fmla="*/ 1843893 h 2430872"/>
              <a:gd name="connsiteX14" fmla="*/ 2613202 w 2992496"/>
              <a:gd name="connsiteY14" fmla="*/ 1196404 h 2430872"/>
              <a:gd name="connsiteX15" fmla="*/ 2621751 w 2992496"/>
              <a:gd name="connsiteY15" fmla="*/ 1077124 h 2430872"/>
              <a:gd name="connsiteX16" fmla="*/ 2585226 w 2992496"/>
              <a:gd name="connsiteY16" fmla="*/ 967632 h 2430872"/>
              <a:gd name="connsiteX17" fmla="*/ 2510334 w 2992496"/>
              <a:gd name="connsiteY17" fmla="*/ 879804 h 2430872"/>
              <a:gd name="connsiteX18" fmla="*/ 2402351 w 2992496"/>
              <a:gd name="connsiteY18" fmla="*/ 825120 h 2430872"/>
              <a:gd name="connsiteX19" fmla="*/ 782642 w 2992496"/>
              <a:gd name="connsiteY19" fmla="*/ 374454 h 2430872"/>
              <a:gd name="connsiteX20" fmla="*/ 651846 w 2992496"/>
              <a:gd name="connsiteY20" fmla="*/ 365781 h 2430872"/>
              <a:gd name="connsiteX21" fmla="*/ 531790 w 2992496"/>
              <a:gd name="connsiteY21" fmla="*/ 407066 h 2430872"/>
              <a:gd name="connsiteX22" fmla="*/ 436175 w 2992496"/>
              <a:gd name="connsiteY22" fmla="*/ 490572 h 2430872"/>
              <a:gd name="connsiteX23" fmla="*/ 377276 w 2992496"/>
              <a:gd name="connsiteY23" fmla="*/ 608163 h 2430872"/>
              <a:gd name="connsiteX24" fmla="*/ 366180 w 2992496"/>
              <a:gd name="connsiteY24" fmla="*/ 742134 h 2430872"/>
              <a:gd name="connsiteX25" fmla="*/ 403613 w 2992496"/>
              <a:gd name="connsiteY25" fmla="*/ 864969 h 2430872"/>
              <a:gd name="connsiteX26" fmla="*/ 484179 w 2992496"/>
              <a:gd name="connsiteY26" fmla="*/ 962845 h 2430872"/>
              <a:gd name="connsiteX27" fmla="*/ 602088 w 2992496"/>
              <a:gd name="connsiteY27" fmla="*/ 1023371 h 2430872"/>
              <a:gd name="connsiteX28" fmla="*/ 733082 w 2992496"/>
              <a:gd name="connsiteY28" fmla="*/ 1031329 h 2430872"/>
              <a:gd name="connsiteX29" fmla="*/ 853735 w 2992496"/>
              <a:gd name="connsiteY29" fmla="*/ 987901 h 2430872"/>
              <a:gd name="connsiteX30" fmla="*/ 950660 w 2992496"/>
              <a:gd name="connsiteY30" fmla="*/ 902450 h 2430872"/>
              <a:gd name="connsiteX31" fmla="*/ 1010472 w 2992496"/>
              <a:gd name="connsiteY31" fmla="*/ 784343 h 2430872"/>
              <a:gd name="connsiteX32" fmla="*/ 1019660 w 2992496"/>
              <a:gd name="connsiteY32" fmla="*/ 654460 h 2430872"/>
              <a:gd name="connsiteX33" fmla="*/ 980402 w 2992496"/>
              <a:gd name="connsiteY33" fmla="*/ 532657 h 2430872"/>
              <a:gd name="connsiteX34" fmla="*/ 899121 w 2992496"/>
              <a:gd name="connsiteY34" fmla="*/ 434582 h 2430872"/>
              <a:gd name="connsiteX35" fmla="*/ 782642 w 2992496"/>
              <a:gd name="connsiteY35" fmla="*/ 374454 h 2430872"/>
              <a:gd name="connsiteX36" fmla="*/ 887224 w 2992496"/>
              <a:gd name="connsiteY36" fmla="*/ 26255 h 2430872"/>
              <a:gd name="connsiteX37" fmla="*/ 1133362 w 2992496"/>
              <a:gd name="connsiteY37" fmla="*/ 151720 h 2430872"/>
              <a:gd name="connsiteX38" fmla="*/ 1306881 w 2992496"/>
              <a:gd name="connsiteY38" fmla="*/ 355538 h 2430872"/>
              <a:gd name="connsiteX39" fmla="*/ 1391788 w 2992496"/>
              <a:gd name="connsiteY39" fmla="*/ 609391 h 2430872"/>
              <a:gd name="connsiteX40" fmla="*/ 1372093 w 2992496"/>
              <a:gd name="connsiteY40" fmla="*/ 884960 h 2430872"/>
              <a:gd name="connsiteX41" fmla="*/ 1307460 w 2992496"/>
              <a:gd name="connsiteY41" fmla="*/ 1042535 h 2430872"/>
              <a:gd name="connsiteX42" fmla="*/ 1208846 w 2992496"/>
              <a:gd name="connsiteY42" fmla="*/ 1178336 h 2430872"/>
              <a:gd name="connsiteX43" fmla="*/ 820127 w 2992496"/>
              <a:gd name="connsiteY43" fmla="*/ 1579144 h 2430872"/>
              <a:gd name="connsiteX44" fmla="*/ 431408 w 2992496"/>
              <a:gd name="connsiteY44" fmla="*/ 1979954 h 2430872"/>
              <a:gd name="connsiteX45" fmla="*/ 6896 w 2992496"/>
              <a:gd name="connsiteY45" fmla="*/ 1861839 h 2430872"/>
              <a:gd name="connsiteX46" fmla="*/ 497269 w 2992496"/>
              <a:gd name="connsiteY46" fmla="*/ 1366884 h 2430872"/>
              <a:gd name="connsiteX47" fmla="*/ 256294 w 2992496"/>
              <a:gd name="connsiteY47" fmla="*/ 1236696 h 2430872"/>
              <a:gd name="connsiteX48" fmla="*/ 87182 w 2992496"/>
              <a:gd name="connsiteY48" fmla="*/ 1036414 h 2430872"/>
              <a:gd name="connsiteX49" fmla="*/ 5569 w 2992496"/>
              <a:gd name="connsiteY49" fmla="*/ 787327 h 2430872"/>
              <a:gd name="connsiteX50" fmla="*/ 27090 w 2992496"/>
              <a:gd name="connsiteY50" fmla="*/ 510727 h 2430872"/>
              <a:gd name="connsiteX51" fmla="*/ 152555 w 2992496"/>
              <a:gd name="connsiteY51" fmla="*/ 264588 h 2430872"/>
              <a:gd name="connsiteX52" fmla="*/ 356374 w 2992496"/>
              <a:gd name="connsiteY52" fmla="*/ 91070 h 2430872"/>
              <a:gd name="connsiteX53" fmla="*/ 610226 w 2992496"/>
              <a:gd name="connsiteY53" fmla="*/ 6163 h 2430872"/>
              <a:gd name="connsiteX54" fmla="*/ 887224 w 2992496"/>
              <a:gd name="connsiteY54" fmla="*/ 26255 h 2430872"/>
              <a:gd name="connsiteX55" fmla="*/ 2500980 w 2992496"/>
              <a:gd name="connsiteY55" fmla="*/ 470645 h 2430872"/>
              <a:gd name="connsiteX56" fmla="*/ 2737710 w 2992496"/>
              <a:gd name="connsiteY56" fmla="*/ 591181 h 2430872"/>
              <a:gd name="connsiteX57" fmla="*/ 2904956 w 2992496"/>
              <a:gd name="connsiteY57" fmla="*/ 787096 h 2430872"/>
              <a:gd name="connsiteX58" fmla="*/ 2986533 w 2992496"/>
              <a:gd name="connsiteY58" fmla="*/ 1030782 h 2430872"/>
              <a:gd name="connsiteX59" fmla="*/ 2967677 w 2992496"/>
              <a:gd name="connsiteY59" fmla="*/ 1295033 h 2430872"/>
              <a:gd name="connsiteX60" fmla="*/ 2787520 w 2992496"/>
              <a:gd name="connsiteY60" fmla="*/ 1942522 h 2430872"/>
              <a:gd name="connsiteX61" fmla="*/ 2667382 w 2992496"/>
              <a:gd name="connsiteY61" fmla="*/ 2177822 h 2430872"/>
              <a:gd name="connsiteX62" fmla="*/ 2471865 w 2992496"/>
              <a:gd name="connsiteY62" fmla="*/ 2343640 h 2430872"/>
              <a:gd name="connsiteX63" fmla="*/ 2227465 w 2992496"/>
              <a:gd name="connsiteY63" fmla="*/ 2425017 h 2430872"/>
              <a:gd name="connsiteX64" fmla="*/ 1962499 w 2992496"/>
              <a:gd name="connsiteY64" fmla="*/ 2405963 h 2430872"/>
              <a:gd name="connsiteX65" fmla="*/ 1725053 w 2992496"/>
              <a:gd name="connsiteY65" fmla="*/ 2285227 h 2430872"/>
              <a:gd name="connsiteX66" fmla="*/ 1559036 w 2992496"/>
              <a:gd name="connsiteY66" fmla="*/ 2090426 h 2430872"/>
              <a:gd name="connsiteX67" fmla="*/ 1478691 w 2992496"/>
              <a:gd name="connsiteY67" fmla="*/ 1847853 h 2430872"/>
              <a:gd name="connsiteX68" fmla="*/ 1498261 w 2992496"/>
              <a:gd name="connsiteY68" fmla="*/ 1583800 h 2430872"/>
              <a:gd name="connsiteX69" fmla="*/ 1678418 w 2992496"/>
              <a:gd name="connsiteY69" fmla="*/ 936311 h 2430872"/>
              <a:gd name="connsiteX70" fmla="*/ 1798638 w 2992496"/>
              <a:gd name="connsiteY70" fmla="*/ 697953 h 2430872"/>
              <a:gd name="connsiteX71" fmla="*/ 1992923 w 2992496"/>
              <a:gd name="connsiteY71" fmla="*/ 531022 h 2430872"/>
              <a:gd name="connsiteX72" fmla="*/ 2235496 w 2992496"/>
              <a:gd name="connsiteY72" fmla="*/ 450677 h 2430872"/>
              <a:gd name="connsiteX73" fmla="*/ 2500980 w 2992496"/>
              <a:gd name="connsiteY73" fmla="*/ 470645 h 243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992496" h="2430872">
                <a:moveTo>
                  <a:pt x="2402351" y="825120"/>
                </a:moveTo>
                <a:cubicBezTo>
                  <a:pt x="2362329" y="813984"/>
                  <a:pt x="2322331" y="811069"/>
                  <a:pt x="2282355" y="816372"/>
                </a:cubicBezTo>
                <a:cubicBezTo>
                  <a:pt x="2242380" y="821675"/>
                  <a:pt x="2205407" y="833718"/>
                  <a:pt x="2171434" y="852499"/>
                </a:cubicBezTo>
                <a:cubicBezTo>
                  <a:pt x="2137462" y="871280"/>
                  <a:pt x="2107948" y="896178"/>
                  <a:pt x="2082892" y="927192"/>
                </a:cubicBezTo>
                <a:cubicBezTo>
                  <a:pt x="2057836" y="958207"/>
                  <a:pt x="2039740" y="993725"/>
                  <a:pt x="2028604" y="1033747"/>
                </a:cubicBezTo>
                <a:lnTo>
                  <a:pt x="1848448" y="1681235"/>
                </a:lnTo>
                <a:cubicBezTo>
                  <a:pt x="1837312" y="1721256"/>
                  <a:pt x="1834397" y="1761254"/>
                  <a:pt x="1839700" y="1801230"/>
                </a:cubicBezTo>
                <a:cubicBezTo>
                  <a:pt x="1845005" y="1841206"/>
                  <a:pt x="1857352" y="1878007"/>
                  <a:pt x="1876741" y="1911636"/>
                </a:cubicBezTo>
                <a:cubicBezTo>
                  <a:pt x="1896131" y="1945264"/>
                  <a:pt x="1921505" y="1974910"/>
                  <a:pt x="1952864" y="2000576"/>
                </a:cubicBezTo>
                <a:cubicBezTo>
                  <a:pt x="1984223" y="2026241"/>
                  <a:pt x="2019913" y="2044641"/>
                  <a:pt x="2059934" y="2055777"/>
                </a:cubicBezTo>
                <a:cubicBezTo>
                  <a:pt x="2100908" y="2067177"/>
                  <a:pt x="2141211" y="2069921"/>
                  <a:pt x="2180843" y="2064008"/>
                </a:cubicBezTo>
                <a:cubicBezTo>
                  <a:pt x="2220474" y="2058095"/>
                  <a:pt x="2257038" y="2045682"/>
                  <a:pt x="2290533" y="2026769"/>
                </a:cubicBezTo>
                <a:cubicBezTo>
                  <a:pt x="2324029" y="2007855"/>
                  <a:pt x="2353371" y="1982653"/>
                  <a:pt x="2378560" y="1951162"/>
                </a:cubicBezTo>
                <a:cubicBezTo>
                  <a:pt x="2403749" y="1919670"/>
                  <a:pt x="2421910" y="1883914"/>
                  <a:pt x="2433046" y="1843893"/>
                </a:cubicBezTo>
                <a:lnTo>
                  <a:pt x="2613202" y="1196404"/>
                </a:lnTo>
                <a:cubicBezTo>
                  <a:pt x="2624338" y="1156383"/>
                  <a:pt x="2627188" y="1116623"/>
                  <a:pt x="2621751" y="1077124"/>
                </a:cubicBezTo>
                <a:cubicBezTo>
                  <a:pt x="2616315" y="1037625"/>
                  <a:pt x="2604140" y="1001128"/>
                  <a:pt x="2585226" y="967632"/>
                </a:cubicBezTo>
                <a:cubicBezTo>
                  <a:pt x="2566313" y="934136"/>
                  <a:pt x="2541349" y="904860"/>
                  <a:pt x="2510334" y="879804"/>
                </a:cubicBezTo>
                <a:cubicBezTo>
                  <a:pt x="2479319" y="854749"/>
                  <a:pt x="2443325" y="836520"/>
                  <a:pt x="2402351" y="825120"/>
                </a:cubicBezTo>
                <a:close/>
                <a:moveTo>
                  <a:pt x="782642" y="374454"/>
                </a:moveTo>
                <a:cubicBezTo>
                  <a:pt x="738809" y="362258"/>
                  <a:pt x="695210" y="359367"/>
                  <a:pt x="651846" y="365781"/>
                </a:cubicBezTo>
                <a:cubicBezTo>
                  <a:pt x="608481" y="372195"/>
                  <a:pt x="568462" y="385956"/>
                  <a:pt x="531790" y="407066"/>
                </a:cubicBezTo>
                <a:cubicBezTo>
                  <a:pt x="495116" y="428175"/>
                  <a:pt x="463245" y="456011"/>
                  <a:pt x="436175" y="490572"/>
                </a:cubicBezTo>
                <a:cubicBezTo>
                  <a:pt x="409106" y="525132"/>
                  <a:pt x="389472" y="564330"/>
                  <a:pt x="377276" y="608163"/>
                </a:cubicBezTo>
                <a:cubicBezTo>
                  <a:pt x="364815" y="652949"/>
                  <a:pt x="361117" y="697606"/>
                  <a:pt x="366180" y="742134"/>
                </a:cubicBezTo>
                <a:cubicBezTo>
                  <a:pt x="371245" y="786664"/>
                  <a:pt x="383722" y="827608"/>
                  <a:pt x="403613" y="864969"/>
                </a:cubicBezTo>
                <a:cubicBezTo>
                  <a:pt x="423504" y="902330"/>
                  <a:pt x="450359" y="934955"/>
                  <a:pt x="484179" y="962845"/>
                </a:cubicBezTo>
                <a:cubicBezTo>
                  <a:pt x="517999" y="990734"/>
                  <a:pt x="557302" y="1010910"/>
                  <a:pt x="602088" y="1023371"/>
                </a:cubicBezTo>
                <a:cubicBezTo>
                  <a:pt x="645921" y="1035567"/>
                  <a:pt x="689585" y="1038220"/>
                  <a:pt x="733082" y="1031329"/>
                </a:cubicBezTo>
                <a:cubicBezTo>
                  <a:pt x="776579" y="1024439"/>
                  <a:pt x="816797" y="1009963"/>
                  <a:pt x="853735" y="987901"/>
                </a:cubicBezTo>
                <a:cubicBezTo>
                  <a:pt x="890673" y="965838"/>
                  <a:pt x="922982" y="937355"/>
                  <a:pt x="950660" y="902450"/>
                </a:cubicBezTo>
                <a:cubicBezTo>
                  <a:pt x="978339" y="867544"/>
                  <a:pt x="998276" y="828175"/>
                  <a:pt x="1010472" y="784343"/>
                </a:cubicBezTo>
                <a:cubicBezTo>
                  <a:pt x="1022403" y="741462"/>
                  <a:pt x="1025466" y="698168"/>
                  <a:pt x="1019660" y="654460"/>
                </a:cubicBezTo>
                <a:cubicBezTo>
                  <a:pt x="1013855" y="610752"/>
                  <a:pt x="1000769" y="570151"/>
                  <a:pt x="980402" y="532657"/>
                </a:cubicBezTo>
                <a:cubicBezTo>
                  <a:pt x="960033" y="495164"/>
                  <a:pt x="932940" y="462472"/>
                  <a:pt x="899121" y="434582"/>
                </a:cubicBezTo>
                <a:cubicBezTo>
                  <a:pt x="865301" y="406693"/>
                  <a:pt x="826475" y="386650"/>
                  <a:pt x="782642" y="374454"/>
                </a:cubicBezTo>
                <a:close/>
                <a:moveTo>
                  <a:pt x="887224" y="26255"/>
                </a:moveTo>
                <a:cubicBezTo>
                  <a:pt x="979654" y="51972"/>
                  <a:pt x="1061700" y="93795"/>
                  <a:pt x="1133362" y="151720"/>
                </a:cubicBezTo>
                <a:cubicBezTo>
                  <a:pt x="1205024" y="209646"/>
                  <a:pt x="1262864" y="277585"/>
                  <a:pt x="1306881" y="355538"/>
                </a:cubicBezTo>
                <a:cubicBezTo>
                  <a:pt x="1350898" y="433492"/>
                  <a:pt x="1379199" y="518109"/>
                  <a:pt x="1391788" y="609391"/>
                </a:cubicBezTo>
                <a:cubicBezTo>
                  <a:pt x="1404376" y="700673"/>
                  <a:pt x="1397811" y="792529"/>
                  <a:pt x="1372093" y="884960"/>
                </a:cubicBezTo>
                <a:cubicBezTo>
                  <a:pt x="1356716" y="940227"/>
                  <a:pt x="1335172" y="992752"/>
                  <a:pt x="1307460" y="1042535"/>
                </a:cubicBezTo>
                <a:cubicBezTo>
                  <a:pt x="1279748" y="1092318"/>
                  <a:pt x="1246877" y="1137584"/>
                  <a:pt x="1208846" y="1178336"/>
                </a:cubicBezTo>
                <a:cubicBezTo>
                  <a:pt x="1083258" y="1308683"/>
                  <a:pt x="953685" y="1442287"/>
                  <a:pt x="820127" y="1579144"/>
                </a:cubicBezTo>
                <a:cubicBezTo>
                  <a:pt x="686568" y="1716003"/>
                  <a:pt x="556995" y="1849605"/>
                  <a:pt x="431408" y="1979954"/>
                </a:cubicBezTo>
                <a:lnTo>
                  <a:pt x="6896" y="1861839"/>
                </a:lnTo>
                <a:lnTo>
                  <a:pt x="497269" y="1366884"/>
                </a:lnTo>
                <a:cubicBezTo>
                  <a:pt x="406852" y="1337620"/>
                  <a:pt x="326527" y="1294224"/>
                  <a:pt x="256294" y="1236696"/>
                </a:cubicBezTo>
                <a:cubicBezTo>
                  <a:pt x="186061" y="1179168"/>
                  <a:pt x="129691" y="1112408"/>
                  <a:pt x="87182" y="1036414"/>
                </a:cubicBezTo>
                <a:cubicBezTo>
                  <a:pt x="44674" y="960420"/>
                  <a:pt x="17469" y="877391"/>
                  <a:pt x="5569" y="787327"/>
                </a:cubicBezTo>
                <a:cubicBezTo>
                  <a:pt x="-6332" y="697263"/>
                  <a:pt x="842" y="605064"/>
                  <a:pt x="27090" y="510727"/>
                </a:cubicBezTo>
                <a:cubicBezTo>
                  <a:pt x="52808" y="418297"/>
                  <a:pt x="94629" y="336250"/>
                  <a:pt x="152555" y="264588"/>
                </a:cubicBezTo>
                <a:cubicBezTo>
                  <a:pt x="210480" y="192926"/>
                  <a:pt x="278420" y="135087"/>
                  <a:pt x="356374" y="91070"/>
                </a:cubicBezTo>
                <a:cubicBezTo>
                  <a:pt x="434326" y="47054"/>
                  <a:pt x="518945" y="18752"/>
                  <a:pt x="610226" y="6163"/>
                </a:cubicBezTo>
                <a:cubicBezTo>
                  <a:pt x="701508" y="-6425"/>
                  <a:pt x="793840" y="272"/>
                  <a:pt x="887224" y="26255"/>
                </a:cubicBezTo>
                <a:close/>
                <a:moveTo>
                  <a:pt x="2500980" y="470645"/>
                </a:moveTo>
                <a:cubicBezTo>
                  <a:pt x="2589598" y="495302"/>
                  <a:pt x="2668508" y="535481"/>
                  <a:pt x="2737710" y="591181"/>
                </a:cubicBezTo>
                <a:cubicBezTo>
                  <a:pt x="2806910" y="646882"/>
                  <a:pt x="2862660" y="712187"/>
                  <a:pt x="2904956" y="787096"/>
                </a:cubicBezTo>
                <a:cubicBezTo>
                  <a:pt x="2947254" y="862003"/>
                  <a:pt x="2974446" y="943233"/>
                  <a:pt x="2986533" y="1030782"/>
                </a:cubicBezTo>
                <a:cubicBezTo>
                  <a:pt x="2998619" y="1118331"/>
                  <a:pt x="2992334" y="1206414"/>
                  <a:pt x="2967677" y="1295033"/>
                </a:cubicBezTo>
                <a:lnTo>
                  <a:pt x="2787520" y="1942522"/>
                </a:lnTo>
                <a:cubicBezTo>
                  <a:pt x="2762863" y="2031141"/>
                  <a:pt x="2722817" y="2109573"/>
                  <a:pt x="2667382" y="2177822"/>
                </a:cubicBezTo>
                <a:cubicBezTo>
                  <a:pt x="2611946" y="2246071"/>
                  <a:pt x="2546774" y="2301343"/>
                  <a:pt x="2471865" y="2343640"/>
                </a:cubicBezTo>
                <a:cubicBezTo>
                  <a:pt x="2396958" y="2385938"/>
                  <a:pt x="2315490" y="2413064"/>
                  <a:pt x="2227465" y="2425017"/>
                </a:cubicBezTo>
                <a:cubicBezTo>
                  <a:pt x="2139439" y="2436972"/>
                  <a:pt x="2051118" y="2430620"/>
                  <a:pt x="1962499" y="2405963"/>
                </a:cubicBezTo>
                <a:cubicBezTo>
                  <a:pt x="1872926" y="2381041"/>
                  <a:pt x="1793779" y="2340796"/>
                  <a:pt x="1725053" y="2285227"/>
                </a:cubicBezTo>
                <a:cubicBezTo>
                  <a:pt x="1656328" y="2229659"/>
                  <a:pt x="1600990" y="2164725"/>
                  <a:pt x="1559036" y="2090426"/>
                </a:cubicBezTo>
                <a:cubicBezTo>
                  <a:pt x="1517083" y="2016127"/>
                  <a:pt x="1490302" y="1935269"/>
                  <a:pt x="1478691" y="1847853"/>
                </a:cubicBezTo>
                <a:cubicBezTo>
                  <a:pt x="1467081" y="1760436"/>
                  <a:pt x="1473604" y="1672419"/>
                  <a:pt x="1498261" y="1583800"/>
                </a:cubicBezTo>
                <a:lnTo>
                  <a:pt x="1678418" y="936311"/>
                </a:lnTo>
                <a:cubicBezTo>
                  <a:pt x="1703340" y="846740"/>
                  <a:pt x="1743413" y="767287"/>
                  <a:pt x="1798638" y="697953"/>
                </a:cubicBezTo>
                <a:cubicBezTo>
                  <a:pt x="1853862" y="628619"/>
                  <a:pt x="1918624" y="572975"/>
                  <a:pt x="1992923" y="531022"/>
                </a:cubicBezTo>
                <a:cubicBezTo>
                  <a:pt x="2067223" y="489069"/>
                  <a:pt x="2148080" y="462287"/>
                  <a:pt x="2235496" y="450677"/>
                </a:cubicBezTo>
                <a:cubicBezTo>
                  <a:pt x="2322914" y="439067"/>
                  <a:pt x="2411407" y="445722"/>
                  <a:pt x="2500980" y="470645"/>
                </a:cubicBezTo>
                <a:close/>
              </a:path>
            </a:pathLst>
          </a:custGeom>
          <a:noFill/>
          <a:extLst>
            <a:ext uri="{909E8E84-426E-40DD-AFC4-6F175D3DCCD1}">
              <a14:hiddenFill xmlns:a14="http://schemas.microsoft.com/office/drawing/2010/main">
                <a:solidFill>
                  <a:srgbClr val="FFFFFF"/>
                </a:solidFill>
              </a14:hiddenFill>
            </a:ext>
          </a:extLst>
        </p:spPr>
      </p:pic>
      <p:sp>
        <p:nvSpPr>
          <p:cNvPr id="22" name="مربع نص 21">
            <a:extLst>
              <a:ext uri="{FF2B5EF4-FFF2-40B4-BE49-F238E27FC236}">
                <a16:creationId xmlns:a16="http://schemas.microsoft.com/office/drawing/2014/main" id="{E6FD7289-E2BC-401E-873F-E5ED1FCF0AFE}"/>
              </a:ext>
            </a:extLst>
          </p:cNvPr>
          <p:cNvSpPr txBox="1"/>
          <p:nvPr/>
        </p:nvSpPr>
        <p:spPr>
          <a:xfrm>
            <a:off x="5863924" y="2242226"/>
            <a:ext cx="4239605" cy="1754326"/>
          </a:xfrm>
          <a:prstGeom prst="rect">
            <a:avLst/>
          </a:prstGeom>
          <a:noFill/>
        </p:spPr>
        <p:txBody>
          <a:bodyPr wrap="square">
            <a:spAutoFit/>
          </a:bodyPr>
          <a:lstStyle/>
          <a:p>
            <a:pPr algn="justLow"/>
            <a:r>
              <a:rPr lang="ar-SA" sz="3600" b="1" dirty="0">
                <a:solidFill>
                  <a:srgbClr val="1EAF4B"/>
                </a:solidFill>
                <a:latin typeface="Noor" panose="00000500000000000000" pitchFamily="2" charset="-78"/>
                <a:cs typeface="Noor" panose="00000500000000000000" pitchFamily="2" charset="-78"/>
              </a:rPr>
              <a:t>اليـوم الـوطني للمملكة العربية السعودية</a:t>
            </a:r>
          </a:p>
        </p:txBody>
      </p:sp>
      <p:grpSp>
        <p:nvGrpSpPr>
          <p:cNvPr id="28" name="مجموعة 27">
            <a:extLst>
              <a:ext uri="{FF2B5EF4-FFF2-40B4-BE49-F238E27FC236}">
                <a16:creationId xmlns:a16="http://schemas.microsoft.com/office/drawing/2014/main" id="{E0B3BEBA-73A9-464F-8F72-B289115CF46D}"/>
              </a:ext>
            </a:extLst>
          </p:cNvPr>
          <p:cNvGrpSpPr/>
          <p:nvPr/>
        </p:nvGrpSpPr>
        <p:grpSpPr>
          <a:xfrm>
            <a:off x="-1" y="6309353"/>
            <a:ext cx="12182672" cy="588845"/>
            <a:chOff x="-1" y="6309353"/>
            <a:chExt cx="12182672" cy="588845"/>
          </a:xfrm>
        </p:grpSpPr>
        <p:grpSp>
          <p:nvGrpSpPr>
            <p:cNvPr id="29" name="مجموعة 28">
              <a:extLst>
                <a:ext uri="{FF2B5EF4-FFF2-40B4-BE49-F238E27FC236}">
                  <a16:creationId xmlns:a16="http://schemas.microsoft.com/office/drawing/2014/main" id="{4EE0195A-DE29-482C-B5BD-D4F2839FCACE}"/>
                </a:ext>
              </a:extLst>
            </p:cNvPr>
            <p:cNvGrpSpPr/>
            <p:nvPr/>
          </p:nvGrpSpPr>
          <p:grpSpPr>
            <a:xfrm>
              <a:off x="-1" y="6309360"/>
              <a:ext cx="5410397" cy="570184"/>
              <a:chOff x="-1" y="6309360"/>
              <a:chExt cx="5410397" cy="570184"/>
            </a:xfrm>
          </p:grpSpPr>
          <p:grpSp>
            <p:nvGrpSpPr>
              <p:cNvPr id="65" name="مجموعة 64">
                <a:extLst>
                  <a:ext uri="{FF2B5EF4-FFF2-40B4-BE49-F238E27FC236}">
                    <a16:creationId xmlns:a16="http://schemas.microsoft.com/office/drawing/2014/main" id="{BAFACB46-A511-489F-81CD-F06AE0A4A75F}"/>
                  </a:ext>
                </a:extLst>
              </p:cNvPr>
              <p:cNvGrpSpPr/>
              <p:nvPr/>
            </p:nvGrpSpPr>
            <p:grpSpPr>
              <a:xfrm>
                <a:off x="-1" y="6309360"/>
                <a:ext cx="2705835" cy="570184"/>
                <a:chOff x="5662366" y="5287417"/>
                <a:chExt cx="2985259" cy="629066"/>
              </a:xfrm>
            </p:grpSpPr>
            <p:sp>
              <p:nvSpPr>
                <p:cNvPr id="80" name="Freeform: Shape 116">
                  <a:extLst>
                    <a:ext uri="{FF2B5EF4-FFF2-40B4-BE49-F238E27FC236}">
                      <a16:creationId xmlns:a16="http://schemas.microsoft.com/office/drawing/2014/main" id="{68284101-66EC-4F3D-83CD-3DF2A29AA1F5}"/>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81" name="Freeform: Shape 117">
                  <a:extLst>
                    <a:ext uri="{FF2B5EF4-FFF2-40B4-BE49-F238E27FC236}">
                      <a16:creationId xmlns:a16="http://schemas.microsoft.com/office/drawing/2014/main" id="{46A075E6-556A-4D59-8C1C-876651C679CA}"/>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82" name="Freeform: Shape 118">
                  <a:extLst>
                    <a:ext uri="{FF2B5EF4-FFF2-40B4-BE49-F238E27FC236}">
                      <a16:creationId xmlns:a16="http://schemas.microsoft.com/office/drawing/2014/main" id="{5600A63D-B776-4793-A4C3-972B79BBE7D1}"/>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83" name="Freeform: Shape 119">
                  <a:extLst>
                    <a:ext uri="{FF2B5EF4-FFF2-40B4-BE49-F238E27FC236}">
                      <a16:creationId xmlns:a16="http://schemas.microsoft.com/office/drawing/2014/main" id="{5AAAE322-D2E8-450B-BE31-79FFBB5E42C9}"/>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84" name="Freeform: Shape 126">
                  <a:extLst>
                    <a:ext uri="{FF2B5EF4-FFF2-40B4-BE49-F238E27FC236}">
                      <a16:creationId xmlns:a16="http://schemas.microsoft.com/office/drawing/2014/main" id="{9D634FAE-C1EA-4268-B91C-81AFCC01586C}"/>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85" name="Freeform: Shape 127">
                  <a:extLst>
                    <a:ext uri="{FF2B5EF4-FFF2-40B4-BE49-F238E27FC236}">
                      <a16:creationId xmlns:a16="http://schemas.microsoft.com/office/drawing/2014/main" id="{A47A6C31-713D-4720-BA84-DF97A7A99F08}"/>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86" name="Freeform: Shape 128">
                  <a:extLst>
                    <a:ext uri="{FF2B5EF4-FFF2-40B4-BE49-F238E27FC236}">
                      <a16:creationId xmlns:a16="http://schemas.microsoft.com/office/drawing/2014/main" id="{467236CC-7FD2-49B2-9D5F-BC09F80B0B6E}"/>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87" name="Freeform: Shape 129">
                  <a:extLst>
                    <a:ext uri="{FF2B5EF4-FFF2-40B4-BE49-F238E27FC236}">
                      <a16:creationId xmlns:a16="http://schemas.microsoft.com/office/drawing/2014/main" id="{4B97073A-6ADF-4755-BD75-7DED4B90BB5F}"/>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88" name="Freeform: Shape 130">
                  <a:extLst>
                    <a:ext uri="{FF2B5EF4-FFF2-40B4-BE49-F238E27FC236}">
                      <a16:creationId xmlns:a16="http://schemas.microsoft.com/office/drawing/2014/main" id="{13554044-03B3-42E6-9A0D-79940B0B4F6F}"/>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89" name="Freeform: Shape 131">
                  <a:extLst>
                    <a:ext uri="{FF2B5EF4-FFF2-40B4-BE49-F238E27FC236}">
                      <a16:creationId xmlns:a16="http://schemas.microsoft.com/office/drawing/2014/main" id="{7915F3B3-6929-41D3-9960-D0DFFA3B4BEF}"/>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90" name="Freeform: Shape 132">
                  <a:extLst>
                    <a:ext uri="{FF2B5EF4-FFF2-40B4-BE49-F238E27FC236}">
                      <a16:creationId xmlns:a16="http://schemas.microsoft.com/office/drawing/2014/main" id="{0BE4FEE4-DF63-4125-90EE-CFA79AF6BC52}"/>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91" name="Freeform: Shape 133">
                  <a:extLst>
                    <a:ext uri="{FF2B5EF4-FFF2-40B4-BE49-F238E27FC236}">
                      <a16:creationId xmlns:a16="http://schemas.microsoft.com/office/drawing/2014/main" id="{2A86D3FA-1A40-49C4-AC1F-C1462A23EB77}"/>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92" name="Freeform: Shape 134">
                  <a:extLst>
                    <a:ext uri="{FF2B5EF4-FFF2-40B4-BE49-F238E27FC236}">
                      <a16:creationId xmlns:a16="http://schemas.microsoft.com/office/drawing/2014/main" id="{31BA70DF-14A7-4040-A3AE-7499AAF14F45}"/>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grpSp>
            <p:nvGrpSpPr>
              <p:cNvPr id="66" name="مجموعة 65">
                <a:extLst>
                  <a:ext uri="{FF2B5EF4-FFF2-40B4-BE49-F238E27FC236}">
                    <a16:creationId xmlns:a16="http://schemas.microsoft.com/office/drawing/2014/main" id="{61496682-E75B-4F89-A675-26D864D8E820}"/>
                  </a:ext>
                </a:extLst>
              </p:cNvPr>
              <p:cNvGrpSpPr/>
              <p:nvPr/>
            </p:nvGrpSpPr>
            <p:grpSpPr>
              <a:xfrm>
                <a:off x="2704561" y="6309360"/>
                <a:ext cx="2705835" cy="570184"/>
                <a:chOff x="5662366" y="5287417"/>
                <a:chExt cx="2985259" cy="629066"/>
              </a:xfrm>
            </p:grpSpPr>
            <p:sp>
              <p:nvSpPr>
                <p:cNvPr id="67" name="Freeform: Shape 116">
                  <a:extLst>
                    <a:ext uri="{FF2B5EF4-FFF2-40B4-BE49-F238E27FC236}">
                      <a16:creationId xmlns:a16="http://schemas.microsoft.com/office/drawing/2014/main" id="{EABDFE62-9FD4-4354-A304-6313D0CA6A33}"/>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68" name="Freeform: Shape 117">
                  <a:extLst>
                    <a:ext uri="{FF2B5EF4-FFF2-40B4-BE49-F238E27FC236}">
                      <a16:creationId xmlns:a16="http://schemas.microsoft.com/office/drawing/2014/main" id="{E50FB044-BF86-48C9-9DD5-4A064F17B592}"/>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69" name="Freeform: Shape 118">
                  <a:extLst>
                    <a:ext uri="{FF2B5EF4-FFF2-40B4-BE49-F238E27FC236}">
                      <a16:creationId xmlns:a16="http://schemas.microsoft.com/office/drawing/2014/main" id="{7B9D18A3-DF15-4E80-AF76-2DF07C83EF17}"/>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70" name="Freeform: Shape 119">
                  <a:extLst>
                    <a:ext uri="{FF2B5EF4-FFF2-40B4-BE49-F238E27FC236}">
                      <a16:creationId xmlns:a16="http://schemas.microsoft.com/office/drawing/2014/main" id="{1AECE86F-3D72-4520-85B5-F2CB84010D02}"/>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71" name="Freeform: Shape 126">
                  <a:extLst>
                    <a:ext uri="{FF2B5EF4-FFF2-40B4-BE49-F238E27FC236}">
                      <a16:creationId xmlns:a16="http://schemas.microsoft.com/office/drawing/2014/main" id="{87407F30-646C-410E-8A92-ED8D3AF1734E}"/>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72" name="Freeform: Shape 127">
                  <a:extLst>
                    <a:ext uri="{FF2B5EF4-FFF2-40B4-BE49-F238E27FC236}">
                      <a16:creationId xmlns:a16="http://schemas.microsoft.com/office/drawing/2014/main" id="{789E7281-7BC7-4F62-9783-0ACEBBA67B42}"/>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73" name="Freeform: Shape 128">
                  <a:extLst>
                    <a:ext uri="{FF2B5EF4-FFF2-40B4-BE49-F238E27FC236}">
                      <a16:creationId xmlns:a16="http://schemas.microsoft.com/office/drawing/2014/main" id="{FFBFB16B-4361-495D-B8EF-A30B9BA8E88F}"/>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74" name="Freeform: Shape 129">
                  <a:extLst>
                    <a:ext uri="{FF2B5EF4-FFF2-40B4-BE49-F238E27FC236}">
                      <a16:creationId xmlns:a16="http://schemas.microsoft.com/office/drawing/2014/main" id="{7C569D7E-98E6-4DDB-9A55-4E1EAE8BA303}"/>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75" name="Freeform: Shape 130">
                  <a:extLst>
                    <a:ext uri="{FF2B5EF4-FFF2-40B4-BE49-F238E27FC236}">
                      <a16:creationId xmlns:a16="http://schemas.microsoft.com/office/drawing/2014/main" id="{D01C6914-1E0E-4D1B-A376-E1723C71E6E4}"/>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76" name="Freeform: Shape 131">
                  <a:extLst>
                    <a:ext uri="{FF2B5EF4-FFF2-40B4-BE49-F238E27FC236}">
                      <a16:creationId xmlns:a16="http://schemas.microsoft.com/office/drawing/2014/main" id="{FFC7DCCD-6047-44E3-B7CD-D582B91ABB04}"/>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77" name="Freeform: Shape 132">
                  <a:extLst>
                    <a:ext uri="{FF2B5EF4-FFF2-40B4-BE49-F238E27FC236}">
                      <a16:creationId xmlns:a16="http://schemas.microsoft.com/office/drawing/2014/main" id="{75404F0E-C8C7-4DBB-9D5D-DCD6DF9CD9D2}"/>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78" name="Freeform: Shape 133">
                  <a:extLst>
                    <a:ext uri="{FF2B5EF4-FFF2-40B4-BE49-F238E27FC236}">
                      <a16:creationId xmlns:a16="http://schemas.microsoft.com/office/drawing/2014/main" id="{2FBDDAE6-6636-4902-BC0A-3D1A173E2F57}"/>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79" name="Freeform: Shape 134">
                  <a:extLst>
                    <a:ext uri="{FF2B5EF4-FFF2-40B4-BE49-F238E27FC236}">
                      <a16:creationId xmlns:a16="http://schemas.microsoft.com/office/drawing/2014/main" id="{06970897-1E31-4308-8160-5009906C3E07}"/>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grpSp>
        <p:grpSp>
          <p:nvGrpSpPr>
            <p:cNvPr id="30" name="مجموعة 29">
              <a:extLst>
                <a:ext uri="{FF2B5EF4-FFF2-40B4-BE49-F238E27FC236}">
                  <a16:creationId xmlns:a16="http://schemas.microsoft.com/office/drawing/2014/main" id="{2AF485F5-5C21-496D-BB9B-407709FFC6FA}"/>
                </a:ext>
              </a:extLst>
            </p:cNvPr>
            <p:cNvGrpSpPr/>
            <p:nvPr/>
          </p:nvGrpSpPr>
          <p:grpSpPr>
            <a:xfrm>
              <a:off x="5409123" y="6309353"/>
              <a:ext cx="6773548" cy="588845"/>
              <a:chOff x="5662366" y="5287417"/>
              <a:chExt cx="7473033" cy="649655"/>
            </a:xfrm>
          </p:grpSpPr>
          <p:sp>
            <p:nvSpPr>
              <p:cNvPr id="51" name="Freeform: Shape 116">
                <a:extLst>
                  <a:ext uri="{FF2B5EF4-FFF2-40B4-BE49-F238E27FC236}">
                    <a16:creationId xmlns:a16="http://schemas.microsoft.com/office/drawing/2014/main" id="{F88D5BB7-2C31-4877-825B-EFAE46A869B1}"/>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52" name="Freeform: Shape 117">
                <a:extLst>
                  <a:ext uri="{FF2B5EF4-FFF2-40B4-BE49-F238E27FC236}">
                    <a16:creationId xmlns:a16="http://schemas.microsoft.com/office/drawing/2014/main" id="{B7245CB8-4DB3-4CB2-A938-504C3B51F067}"/>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53" name="Freeform: Shape 118">
                <a:extLst>
                  <a:ext uri="{FF2B5EF4-FFF2-40B4-BE49-F238E27FC236}">
                    <a16:creationId xmlns:a16="http://schemas.microsoft.com/office/drawing/2014/main" id="{41561193-49D2-424A-8A48-38729809F1CB}"/>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54" name="Freeform: Shape 119">
                <a:extLst>
                  <a:ext uri="{FF2B5EF4-FFF2-40B4-BE49-F238E27FC236}">
                    <a16:creationId xmlns:a16="http://schemas.microsoft.com/office/drawing/2014/main" id="{7A212924-31DD-4CF4-B6D2-0166A1896E91}"/>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55" name="Freeform: Shape 126">
                <a:extLst>
                  <a:ext uri="{FF2B5EF4-FFF2-40B4-BE49-F238E27FC236}">
                    <a16:creationId xmlns:a16="http://schemas.microsoft.com/office/drawing/2014/main" id="{DC4A7557-53DF-496A-8860-727A341033B5}"/>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56" name="Freeform: Shape 127">
                <a:extLst>
                  <a:ext uri="{FF2B5EF4-FFF2-40B4-BE49-F238E27FC236}">
                    <a16:creationId xmlns:a16="http://schemas.microsoft.com/office/drawing/2014/main" id="{798F37BB-18F7-4E24-B2CD-9DDB7CEDA2F1}"/>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57" name="Freeform: Shape 128">
                <a:extLst>
                  <a:ext uri="{FF2B5EF4-FFF2-40B4-BE49-F238E27FC236}">
                    <a16:creationId xmlns:a16="http://schemas.microsoft.com/office/drawing/2014/main" id="{DF5531A1-DC5B-42E5-A758-5197550A2380}"/>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58" name="Freeform: Shape 129">
                <a:extLst>
                  <a:ext uri="{FF2B5EF4-FFF2-40B4-BE49-F238E27FC236}">
                    <a16:creationId xmlns:a16="http://schemas.microsoft.com/office/drawing/2014/main" id="{C464F984-1B90-4D08-94A5-BD1A703FB359}"/>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59" name="Freeform: Shape 130">
                <a:extLst>
                  <a:ext uri="{FF2B5EF4-FFF2-40B4-BE49-F238E27FC236}">
                    <a16:creationId xmlns:a16="http://schemas.microsoft.com/office/drawing/2014/main" id="{2E03DAF1-971A-45A3-B770-B86F40F906BF}"/>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60" name="Freeform: Shape 131">
                <a:extLst>
                  <a:ext uri="{FF2B5EF4-FFF2-40B4-BE49-F238E27FC236}">
                    <a16:creationId xmlns:a16="http://schemas.microsoft.com/office/drawing/2014/main" id="{6DF9DA05-2C90-4172-8D78-2AEB60AE079C}"/>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61" name="Freeform: Shape 132">
                <a:extLst>
                  <a:ext uri="{FF2B5EF4-FFF2-40B4-BE49-F238E27FC236}">
                    <a16:creationId xmlns:a16="http://schemas.microsoft.com/office/drawing/2014/main" id="{F7EE1DC9-8EEE-4679-B14E-826383B6A665}"/>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62" name="Freeform: Shape 133">
                <a:extLst>
                  <a:ext uri="{FF2B5EF4-FFF2-40B4-BE49-F238E27FC236}">
                    <a16:creationId xmlns:a16="http://schemas.microsoft.com/office/drawing/2014/main" id="{39DE7A0C-77BF-433F-A15F-C081733AA74B}"/>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63" name="Freeform: Shape 134">
                <a:extLst>
                  <a:ext uri="{FF2B5EF4-FFF2-40B4-BE49-F238E27FC236}">
                    <a16:creationId xmlns:a16="http://schemas.microsoft.com/office/drawing/2014/main" id="{3AD35022-569F-4690-B8A4-0AF08E369738}"/>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sp>
            <p:nvSpPr>
              <p:cNvPr id="64" name="Freeform: Shape 133">
                <a:extLst>
                  <a:ext uri="{FF2B5EF4-FFF2-40B4-BE49-F238E27FC236}">
                    <a16:creationId xmlns:a16="http://schemas.microsoft.com/office/drawing/2014/main" id="{62CA9226-4570-43E4-8B5D-DA5DBD0F574F}"/>
                  </a:ext>
                </a:extLst>
              </p:cNvPr>
              <p:cNvSpPr/>
              <p:nvPr/>
            </p:nvSpPr>
            <p:spPr>
              <a:xfrm>
                <a:off x="12885459" y="5308006"/>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grpSp>
        <p:grpSp>
          <p:nvGrpSpPr>
            <p:cNvPr id="31" name="مجموعة 30">
              <a:extLst>
                <a:ext uri="{FF2B5EF4-FFF2-40B4-BE49-F238E27FC236}">
                  <a16:creationId xmlns:a16="http://schemas.microsoft.com/office/drawing/2014/main" id="{8E70ECFE-7AF7-4A80-9DB0-A1A351A8F271}"/>
                </a:ext>
              </a:extLst>
            </p:cNvPr>
            <p:cNvGrpSpPr/>
            <p:nvPr/>
          </p:nvGrpSpPr>
          <p:grpSpPr>
            <a:xfrm>
              <a:off x="8113685" y="6309360"/>
              <a:ext cx="2705834" cy="570184"/>
              <a:chOff x="5662366" y="5287417"/>
              <a:chExt cx="2985259" cy="629066"/>
            </a:xfrm>
          </p:grpSpPr>
          <p:sp>
            <p:nvSpPr>
              <p:cNvPr id="38" name="Freeform: Shape 116">
                <a:extLst>
                  <a:ext uri="{FF2B5EF4-FFF2-40B4-BE49-F238E27FC236}">
                    <a16:creationId xmlns:a16="http://schemas.microsoft.com/office/drawing/2014/main" id="{06B29D42-5F2A-459A-89EB-1D0EAB5D9A1F}"/>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39" name="Freeform: Shape 117">
                <a:extLst>
                  <a:ext uri="{FF2B5EF4-FFF2-40B4-BE49-F238E27FC236}">
                    <a16:creationId xmlns:a16="http://schemas.microsoft.com/office/drawing/2014/main" id="{62CBA6DB-4B9D-421A-AB3E-868393A782DF}"/>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40" name="Freeform: Shape 118">
                <a:extLst>
                  <a:ext uri="{FF2B5EF4-FFF2-40B4-BE49-F238E27FC236}">
                    <a16:creationId xmlns:a16="http://schemas.microsoft.com/office/drawing/2014/main" id="{CF18DE93-09AB-4098-B822-4BEC30B6E738}"/>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41" name="Freeform: Shape 119">
                <a:extLst>
                  <a:ext uri="{FF2B5EF4-FFF2-40B4-BE49-F238E27FC236}">
                    <a16:creationId xmlns:a16="http://schemas.microsoft.com/office/drawing/2014/main" id="{7061B97B-CCE8-45E6-AFB2-0D4D360346FB}"/>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42" name="Freeform: Shape 126">
                <a:extLst>
                  <a:ext uri="{FF2B5EF4-FFF2-40B4-BE49-F238E27FC236}">
                    <a16:creationId xmlns:a16="http://schemas.microsoft.com/office/drawing/2014/main" id="{30111D05-A2CE-4869-AEEE-1451702611DC}"/>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43" name="Freeform: Shape 127">
                <a:extLst>
                  <a:ext uri="{FF2B5EF4-FFF2-40B4-BE49-F238E27FC236}">
                    <a16:creationId xmlns:a16="http://schemas.microsoft.com/office/drawing/2014/main" id="{9DC9D119-D54C-4ADC-99E2-282159241049}"/>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44" name="Freeform: Shape 128">
                <a:extLst>
                  <a:ext uri="{FF2B5EF4-FFF2-40B4-BE49-F238E27FC236}">
                    <a16:creationId xmlns:a16="http://schemas.microsoft.com/office/drawing/2014/main" id="{0810763F-6967-455F-A53D-BFD1E914B0EE}"/>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45" name="Freeform: Shape 129">
                <a:extLst>
                  <a:ext uri="{FF2B5EF4-FFF2-40B4-BE49-F238E27FC236}">
                    <a16:creationId xmlns:a16="http://schemas.microsoft.com/office/drawing/2014/main" id="{438A2747-151C-4972-8F00-0616A988FCE3}"/>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46" name="Freeform: Shape 130">
                <a:extLst>
                  <a:ext uri="{FF2B5EF4-FFF2-40B4-BE49-F238E27FC236}">
                    <a16:creationId xmlns:a16="http://schemas.microsoft.com/office/drawing/2014/main" id="{A6896450-3A3D-43A8-8457-C4B998276CFE}"/>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47" name="Freeform: Shape 131">
                <a:extLst>
                  <a:ext uri="{FF2B5EF4-FFF2-40B4-BE49-F238E27FC236}">
                    <a16:creationId xmlns:a16="http://schemas.microsoft.com/office/drawing/2014/main" id="{F6EBDB93-7E1E-4C10-8752-AB6597196CA1}"/>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48" name="Freeform: Shape 132">
                <a:extLst>
                  <a:ext uri="{FF2B5EF4-FFF2-40B4-BE49-F238E27FC236}">
                    <a16:creationId xmlns:a16="http://schemas.microsoft.com/office/drawing/2014/main" id="{1663CCDF-81BB-448F-BC2F-7808B81450E2}"/>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49" name="Freeform: Shape 133">
                <a:extLst>
                  <a:ext uri="{FF2B5EF4-FFF2-40B4-BE49-F238E27FC236}">
                    <a16:creationId xmlns:a16="http://schemas.microsoft.com/office/drawing/2014/main" id="{AC635D4E-91FB-4AAE-9483-4EA3ACF24A53}"/>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50" name="Freeform: Shape 134">
                <a:extLst>
                  <a:ext uri="{FF2B5EF4-FFF2-40B4-BE49-F238E27FC236}">
                    <a16:creationId xmlns:a16="http://schemas.microsoft.com/office/drawing/2014/main" id="{76C5EB9D-C045-4B85-BBBF-F9DE4B6A0569}"/>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sp>
          <p:nvSpPr>
            <p:cNvPr id="32" name="Freeform: Shape 116">
              <a:extLst>
                <a:ext uri="{FF2B5EF4-FFF2-40B4-BE49-F238E27FC236}">
                  <a16:creationId xmlns:a16="http://schemas.microsoft.com/office/drawing/2014/main" id="{A6362042-F887-47EB-95D5-0386663A0B6F}"/>
                </a:ext>
              </a:extLst>
            </p:cNvPr>
            <p:cNvSpPr/>
            <p:nvPr/>
          </p:nvSpPr>
          <p:spPr>
            <a:xfrm>
              <a:off x="11268795" y="6594451"/>
              <a:ext cx="451821" cy="285091"/>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33" name="Freeform: Shape 117">
              <a:extLst>
                <a:ext uri="{FF2B5EF4-FFF2-40B4-BE49-F238E27FC236}">
                  <a16:creationId xmlns:a16="http://schemas.microsoft.com/office/drawing/2014/main" id="{A2B4E29A-C204-47FD-A080-15CEB184856E}"/>
                </a:ext>
              </a:extLst>
            </p:cNvPr>
            <p:cNvSpPr/>
            <p:nvPr/>
          </p:nvSpPr>
          <p:spPr>
            <a:xfrm>
              <a:off x="11720618" y="6594451"/>
              <a:ext cx="450548" cy="285091"/>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34" name="Freeform: Shape 126">
              <a:extLst>
                <a:ext uri="{FF2B5EF4-FFF2-40B4-BE49-F238E27FC236}">
                  <a16:creationId xmlns:a16="http://schemas.microsoft.com/office/drawing/2014/main" id="{90799457-D453-485E-9E40-C52AA68C2B68}"/>
                </a:ext>
              </a:extLst>
            </p:cNvPr>
            <p:cNvSpPr/>
            <p:nvPr/>
          </p:nvSpPr>
          <p:spPr>
            <a:xfrm>
              <a:off x="11043521" y="6309360"/>
              <a:ext cx="451821" cy="570184"/>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35" name="Freeform: Shape 127">
              <a:extLst>
                <a:ext uri="{FF2B5EF4-FFF2-40B4-BE49-F238E27FC236}">
                  <a16:creationId xmlns:a16="http://schemas.microsoft.com/office/drawing/2014/main" id="{BC9519EC-D75C-4144-AD2B-5D1EFD03654B}"/>
                </a:ext>
              </a:extLst>
            </p:cNvPr>
            <p:cNvSpPr/>
            <p:nvPr/>
          </p:nvSpPr>
          <p:spPr>
            <a:xfrm>
              <a:off x="11495342" y="6309360"/>
              <a:ext cx="450548" cy="570184"/>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36" name="Freeform: Shape 131">
              <a:extLst>
                <a:ext uri="{FF2B5EF4-FFF2-40B4-BE49-F238E27FC236}">
                  <a16:creationId xmlns:a16="http://schemas.microsoft.com/office/drawing/2014/main" id="{E7DCF622-B6CE-40D8-8419-6575D41F60CD}"/>
                </a:ext>
              </a:extLst>
            </p:cNvPr>
            <p:cNvSpPr/>
            <p:nvPr/>
          </p:nvSpPr>
          <p:spPr>
            <a:xfrm>
              <a:off x="10818247" y="6309360"/>
              <a:ext cx="225274" cy="570184"/>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37" name="Freeform: Shape 132">
              <a:extLst>
                <a:ext uri="{FF2B5EF4-FFF2-40B4-BE49-F238E27FC236}">
                  <a16:creationId xmlns:a16="http://schemas.microsoft.com/office/drawing/2014/main" id="{C18CB446-81ED-4F05-8B9A-0DD7AEFCE8E3}"/>
                </a:ext>
              </a:extLst>
            </p:cNvPr>
            <p:cNvSpPr/>
            <p:nvPr/>
          </p:nvSpPr>
          <p:spPr>
            <a:xfrm>
              <a:off x="10818247" y="6594451"/>
              <a:ext cx="450547" cy="285091"/>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grpSp>
    </p:spTree>
    <p:extLst>
      <p:ext uri="{BB962C8B-B14F-4D97-AF65-F5344CB8AC3E}">
        <p14:creationId xmlns:p14="http://schemas.microsoft.com/office/powerpoint/2010/main" val="3923698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3834"/>
        </a:solidFill>
        <a:effectLst/>
      </p:bgPr>
    </p:bg>
    <p:spTree>
      <p:nvGrpSpPr>
        <p:cNvPr id="1" name=""/>
        <p:cNvGrpSpPr/>
        <p:nvPr/>
      </p:nvGrpSpPr>
      <p:grpSpPr>
        <a:xfrm>
          <a:off x="0" y="0"/>
          <a:ext cx="0" cy="0"/>
          <a:chOff x="0" y="0"/>
          <a:chExt cx="0" cy="0"/>
        </a:xfrm>
      </p:grpSpPr>
      <p:sp>
        <p:nvSpPr>
          <p:cNvPr id="585" name="شكل حر: شكل 584">
            <a:extLst>
              <a:ext uri="{FF2B5EF4-FFF2-40B4-BE49-F238E27FC236}">
                <a16:creationId xmlns:a16="http://schemas.microsoft.com/office/drawing/2014/main" id="{F78B2B10-DDE7-4619-A6C2-14E4E655DDBE}"/>
              </a:ext>
            </a:extLst>
          </p:cNvPr>
          <p:cNvSpPr/>
          <p:nvPr/>
        </p:nvSpPr>
        <p:spPr>
          <a:xfrm rot="16200000">
            <a:off x="-2009856" y="1993416"/>
            <a:ext cx="4983895" cy="1001502"/>
          </a:xfrm>
          <a:custGeom>
            <a:avLst/>
            <a:gdLst>
              <a:gd name="connsiteX0" fmla="*/ 2631 w 4983895"/>
              <a:gd name="connsiteY0" fmla="*/ 306365 h 1001502"/>
              <a:gd name="connsiteX1" fmla="*/ 0 w 4983895"/>
              <a:gd name="connsiteY1" fmla="*/ 308996 h 1001502"/>
              <a:gd name="connsiteX2" fmla="*/ 0 w 4983895"/>
              <a:gd name="connsiteY2" fmla="*/ 306299 h 1001502"/>
              <a:gd name="connsiteX3" fmla="*/ 6075 w 4983895"/>
              <a:gd name="connsiteY3" fmla="*/ 20712 h 1001502"/>
              <a:gd name="connsiteX4" fmla="*/ 0 w 4983895"/>
              <a:gd name="connsiteY4" fmla="*/ 26787 h 1001502"/>
              <a:gd name="connsiteX5" fmla="*/ 0 w 4983895"/>
              <a:gd name="connsiteY5" fmla="*/ 20712 h 1001502"/>
              <a:gd name="connsiteX6" fmla="*/ 105878 w 4983895"/>
              <a:gd name="connsiteY6" fmla="*/ 836369 h 1001502"/>
              <a:gd name="connsiteX7" fmla="*/ 105878 w 4983895"/>
              <a:gd name="connsiteY7" fmla="*/ 974032 h 1001502"/>
              <a:gd name="connsiteX8" fmla="*/ 0 w 4983895"/>
              <a:gd name="connsiteY8" fmla="*/ 866594 h 1001502"/>
              <a:gd name="connsiteX9" fmla="*/ 0 w 4983895"/>
              <a:gd name="connsiteY9" fmla="*/ 729326 h 1001502"/>
              <a:gd name="connsiteX10" fmla="*/ 4983895 w 4983895"/>
              <a:gd name="connsiteY10" fmla="*/ 815657 h 1001502"/>
              <a:gd name="connsiteX11" fmla="*/ 4983895 w 4983895"/>
              <a:gd name="connsiteY11" fmla="*/ 953320 h 1001502"/>
              <a:gd name="connsiteX12" fmla="*/ 4749872 w 4983895"/>
              <a:gd name="connsiteY12" fmla="*/ 715849 h 1001502"/>
              <a:gd name="connsiteX13" fmla="*/ 4667274 w 4983895"/>
              <a:gd name="connsiteY13" fmla="*/ 633251 h 1001502"/>
              <a:gd name="connsiteX14" fmla="*/ 4646624 w 4983895"/>
              <a:gd name="connsiteY14" fmla="*/ 616045 h 1001502"/>
              <a:gd name="connsiteX15" fmla="*/ 4601881 w 4983895"/>
              <a:gd name="connsiteY15" fmla="*/ 567862 h 1001502"/>
              <a:gd name="connsiteX16" fmla="*/ 4567466 w 4983895"/>
              <a:gd name="connsiteY16" fmla="*/ 605718 h 1001502"/>
              <a:gd name="connsiteX17" fmla="*/ 4536490 w 4983895"/>
              <a:gd name="connsiteY17" fmla="*/ 633251 h 1001502"/>
              <a:gd name="connsiteX18" fmla="*/ 4402271 w 4983895"/>
              <a:gd name="connsiteY18" fmla="*/ 767474 h 1001502"/>
              <a:gd name="connsiteX19" fmla="*/ 4254285 w 4983895"/>
              <a:gd name="connsiteY19" fmla="*/ 915460 h 1001502"/>
              <a:gd name="connsiteX20" fmla="*/ 4185453 w 4983895"/>
              <a:gd name="connsiteY20" fmla="*/ 984292 h 1001502"/>
              <a:gd name="connsiteX21" fmla="*/ 4116621 w 4983895"/>
              <a:gd name="connsiteY21" fmla="*/ 915460 h 1001502"/>
              <a:gd name="connsiteX22" fmla="*/ 3920450 w 4983895"/>
              <a:gd name="connsiteY22" fmla="*/ 715849 h 1001502"/>
              <a:gd name="connsiteX23" fmla="*/ 3837851 w 4983895"/>
              <a:gd name="connsiteY23" fmla="*/ 633251 h 1001502"/>
              <a:gd name="connsiteX24" fmla="*/ 3817203 w 4983895"/>
              <a:gd name="connsiteY24" fmla="*/ 616045 h 1001502"/>
              <a:gd name="connsiteX25" fmla="*/ 3772464 w 4983895"/>
              <a:gd name="connsiteY25" fmla="*/ 567862 h 1001502"/>
              <a:gd name="connsiteX26" fmla="*/ 3738048 w 4983895"/>
              <a:gd name="connsiteY26" fmla="*/ 605718 h 1001502"/>
              <a:gd name="connsiteX27" fmla="*/ 3707073 w 4983895"/>
              <a:gd name="connsiteY27" fmla="*/ 633251 h 1001502"/>
              <a:gd name="connsiteX28" fmla="*/ 3572852 w 4983895"/>
              <a:gd name="connsiteY28" fmla="*/ 767474 h 1001502"/>
              <a:gd name="connsiteX29" fmla="*/ 3424862 w 4983895"/>
              <a:gd name="connsiteY29" fmla="*/ 915460 h 1001502"/>
              <a:gd name="connsiteX30" fmla="*/ 3356031 w 4983895"/>
              <a:gd name="connsiteY30" fmla="*/ 984292 h 1001502"/>
              <a:gd name="connsiteX31" fmla="*/ 3290643 w 4983895"/>
              <a:gd name="connsiteY31" fmla="*/ 915460 h 1001502"/>
              <a:gd name="connsiteX32" fmla="*/ 3091032 w 4983895"/>
              <a:gd name="connsiteY32" fmla="*/ 715849 h 1001502"/>
              <a:gd name="connsiteX33" fmla="*/ 3008431 w 4983895"/>
              <a:gd name="connsiteY33" fmla="*/ 633251 h 1001502"/>
              <a:gd name="connsiteX34" fmla="*/ 2991224 w 4983895"/>
              <a:gd name="connsiteY34" fmla="*/ 616045 h 1001502"/>
              <a:gd name="connsiteX35" fmla="*/ 2943041 w 4983895"/>
              <a:gd name="connsiteY35" fmla="*/ 567862 h 1001502"/>
              <a:gd name="connsiteX36" fmla="*/ 2908626 w 4983895"/>
              <a:gd name="connsiteY36" fmla="*/ 605718 h 1001502"/>
              <a:gd name="connsiteX37" fmla="*/ 2877654 w 4983895"/>
              <a:gd name="connsiteY37" fmla="*/ 633251 h 1001502"/>
              <a:gd name="connsiteX38" fmla="*/ 2743431 w 4983895"/>
              <a:gd name="connsiteY38" fmla="*/ 767474 h 1001502"/>
              <a:gd name="connsiteX39" fmla="*/ 2595441 w 4983895"/>
              <a:gd name="connsiteY39" fmla="*/ 915460 h 1001502"/>
              <a:gd name="connsiteX40" fmla="*/ 2547260 w 4983895"/>
              <a:gd name="connsiteY40" fmla="*/ 963643 h 1001502"/>
              <a:gd name="connsiteX41" fmla="*/ 2313231 w 4983895"/>
              <a:gd name="connsiteY41" fmla="*/ 733058 h 1001502"/>
              <a:gd name="connsiteX42" fmla="*/ 2230637 w 4983895"/>
              <a:gd name="connsiteY42" fmla="*/ 650460 h 1001502"/>
              <a:gd name="connsiteX43" fmla="*/ 2209985 w 4983895"/>
              <a:gd name="connsiteY43" fmla="*/ 629810 h 1001502"/>
              <a:gd name="connsiteX44" fmla="*/ 2165246 w 4983895"/>
              <a:gd name="connsiteY44" fmla="*/ 585069 h 1001502"/>
              <a:gd name="connsiteX45" fmla="*/ 2127390 w 4983895"/>
              <a:gd name="connsiteY45" fmla="*/ 622928 h 1001502"/>
              <a:gd name="connsiteX46" fmla="*/ 2099854 w 4983895"/>
              <a:gd name="connsiteY46" fmla="*/ 650460 h 1001502"/>
              <a:gd name="connsiteX47" fmla="*/ 1965634 w 4983895"/>
              <a:gd name="connsiteY47" fmla="*/ 784680 h 1001502"/>
              <a:gd name="connsiteX48" fmla="*/ 1817645 w 4983895"/>
              <a:gd name="connsiteY48" fmla="*/ 932670 h 1001502"/>
              <a:gd name="connsiteX49" fmla="*/ 1748813 w 4983895"/>
              <a:gd name="connsiteY49" fmla="*/ 1001502 h 1001502"/>
              <a:gd name="connsiteX50" fmla="*/ 1679981 w 4983895"/>
              <a:gd name="connsiteY50" fmla="*/ 932670 h 1001502"/>
              <a:gd name="connsiteX51" fmla="*/ 1483813 w 4983895"/>
              <a:gd name="connsiteY51" fmla="*/ 733058 h 1001502"/>
              <a:gd name="connsiteX52" fmla="*/ 1401216 w 4983895"/>
              <a:gd name="connsiteY52" fmla="*/ 650460 h 1001502"/>
              <a:gd name="connsiteX53" fmla="*/ 1380566 w 4983895"/>
              <a:gd name="connsiteY53" fmla="*/ 629810 h 1001502"/>
              <a:gd name="connsiteX54" fmla="*/ 1335824 w 4983895"/>
              <a:gd name="connsiteY54" fmla="*/ 585069 h 1001502"/>
              <a:gd name="connsiteX55" fmla="*/ 1301409 w 4983895"/>
              <a:gd name="connsiteY55" fmla="*/ 622928 h 1001502"/>
              <a:gd name="connsiteX56" fmla="*/ 1270436 w 4983895"/>
              <a:gd name="connsiteY56" fmla="*/ 650460 h 1001502"/>
              <a:gd name="connsiteX57" fmla="*/ 1136213 w 4983895"/>
              <a:gd name="connsiteY57" fmla="*/ 784680 h 1001502"/>
              <a:gd name="connsiteX58" fmla="*/ 988227 w 4983895"/>
              <a:gd name="connsiteY58" fmla="*/ 932670 h 1001502"/>
              <a:gd name="connsiteX59" fmla="*/ 919395 w 4983895"/>
              <a:gd name="connsiteY59" fmla="*/ 1001502 h 1001502"/>
              <a:gd name="connsiteX60" fmla="*/ 850564 w 4983895"/>
              <a:gd name="connsiteY60" fmla="*/ 932670 h 1001502"/>
              <a:gd name="connsiteX61" fmla="*/ 654392 w 4983895"/>
              <a:gd name="connsiteY61" fmla="*/ 733058 h 1001502"/>
              <a:gd name="connsiteX62" fmla="*/ 571797 w 4983895"/>
              <a:gd name="connsiteY62" fmla="*/ 650460 h 1001502"/>
              <a:gd name="connsiteX63" fmla="*/ 551145 w 4983895"/>
              <a:gd name="connsiteY63" fmla="*/ 629810 h 1001502"/>
              <a:gd name="connsiteX64" fmla="*/ 506406 w 4983895"/>
              <a:gd name="connsiteY64" fmla="*/ 585069 h 1001502"/>
              <a:gd name="connsiteX65" fmla="*/ 471990 w 4983895"/>
              <a:gd name="connsiteY65" fmla="*/ 622928 h 1001502"/>
              <a:gd name="connsiteX66" fmla="*/ 441014 w 4983895"/>
              <a:gd name="connsiteY66" fmla="*/ 650460 h 1001502"/>
              <a:gd name="connsiteX67" fmla="*/ 306794 w 4983895"/>
              <a:gd name="connsiteY67" fmla="*/ 784680 h 1001502"/>
              <a:gd name="connsiteX68" fmla="*/ 158809 w 4983895"/>
              <a:gd name="connsiteY68" fmla="*/ 932670 h 1001502"/>
              <a:gd name="connsiteX69" fmla="*/ 107184 w 4983895"/>
              <a:gd name="connsiteY69" fmla="*/ 984292 h 1001502"/>
              <a:gd name="connsiteX70" fmla="*/ 107184 w 4983895"/>
              <a:gd name="connsiteY70" fmla="*/ 846629 h 1001502"/>
              <a:gd name="connsiteX71" fmla="*/ 441014 w 4983895"/>
              <a:gd name="connsiteY71" fmla="*/ 516237 h 1001502"/>
              <a:gd name="connsiteX72" fmla="*/ 227640 w 4983895"/>
              <a:gd name="connsiteY72" fmla="*/ 299419 h 1001502"/>
              <a:gd name="connsiteX73" fmla="*/ 361859 w 4983895"/>
              <a:gd name="connsiteY73" fmla="*/ 299419 h 1001502"/>
              <a:gd name="connsiteX74" fmla="*/ 471990 w 4983895"/>
              <a:gd name="connsiteY74" fmla="*/ 409550 h 1001502"/>
              <a:gd name="connsiteX75" fmla="*/ 471990 w 4983895"/>
              <a:gd name="connsiteY75" fmla="*/ 265003 h 1001502"/>
              <a:gd name="connsiteX76" fmla="*/ 227640 w 4983895"/>
              <a:gd name="connsiteY76" fmla="*/ 20649 h 1001502"/>
              <a:gd name="connsiteX77" fmla="*/ 361859 w 4983895"/>
              <a:gd name="connsiteY77" fmla="*/ 17209 h 1001502"/>
              <a:gd name="connsiteX78" fmla="*/ 471990 w 4983895"/>
              <a:gd name="connsiteY78" fmla="*/ 127340 h 1001502"/>
              <a:gd name="connsiteX79" fmla="*/ 471990 w 4983895"/>
              <a:gd name="connsiteY79" fmla="*/ 17209 h 1001502"/>
              <a:gd name="connsiteX80" fmla="*/ 551145 w 4983895"/>
              <a:gd name="connsiteY80" fmla="*/ 17209 h 1001502"/>
              <a:gd name="connsiteX81" fmla="*/ 551145 w 4983895"/>
              <a:gd name="connsiteY81" fmla="*/ 117014 h 1001502"/>
              <a:gd name="connsiteX82" fmla="*/ 647509 w 4983895"/>
              <a:gd name="connsiteY82" fmla="*/ 17209 h 1001502"/>
              <a:gd name="connsiteX83" fmla="*/ 788615 w 4983895"/>
              <a:gd name="connsiteY83" fmla="*/ 17209 h 1001502"/>
              <a:gd name="connsiteX84" fmla="*/ 654392 w 4983895"/>
              <a:gd name="connsiteY84" fmla="*/ 151429 h 1001502"/>
              <a:gd name="connsiteX85" fmla="*/ 551145 w 4983895"/>
              <a:gd name="connsiteY85" fmla="*/ 254677 h 1001502"/>
              <a:gd name="connsiteX86" fmla="*/ 551145 w 4983895"/>
              <a:gd name="connsiteY86" fmla="*/ 399223 h 1001502"/>
              <a:gd name="connsiteX87" fmla="*/ 647509 w 4983895"/>
              <a:gd name="connsiteY87" fmla="*/ 299419 h 1001502"/>
              <a:gd name="connsiteX88" fmla="*/ 788615 w 4983895"/>
              <a:gd name="connsiteY88" fmla="*/ 302859 h 1001502"/>
              <a:gd name="connsiteX89" fmla="*/ 654392 w 4983895"/>
              <a:gd name="connsiteY89" fmla="*/ 433639 h 1001502"/>
              <a:gd name="connsiteX90" fmla="*/ 575238 w 4983895"/>
              <a:gd name="connsiteY90" fmla="*/ 516237 h 1001502"/>
              <a:gd name="connsiteX91" fmla="*/ 919395 w 4983895"/>
              <a:gd name="connsiteY91" fmla="*/ 863839 h 1001502"/>
              <a:gd name="connsiteX92" fmla="*/ 1266992 w 4983895"/>
              <a:gd name="connsiteY92" fmla="*/ 516237 h 1001502"/>
              <a:gd name="connsiteX93" fmla="*/ 1053618 w 4983895"/>
              <a:gd name="connsiteY93" fmla="*/ 299419 h 1001502"/>
              <a:gd name="connsiteX94" fmla="*/ 1191282 w 4983895"/>
              <a:gd name="connsiteY94" fmla="*/ 299419 h 1001502"/>
              <a:gd name="connsiteX95" fmla="*/ 1301409 w 4983895"/>
              <a:gd name="connsiteY95" fmla="*/ 409550 h 1001502"/>
              <a:gd name="connsiteX96" fmla="*/ 1301409 w 4983895"/>
              <a:gd name="connsiteY96" fmla="*/ 265003 h 1001502"/>
              <a:gd name="connsiteX97" fmla="*/ 1057059 w 4983895"/>
              <a:gd name="connsiteY97" fmla="*/ 20649 h 1001502"/>
              <a:gd name="connsiteX98" fmla="*/ 1191282 w 4983895"/>
              <a:gd name="connsiteY98" fmla="*/ 17209 h 1001502"/>
              <a:gd name="connsiteX99" fmla="*/ 1301409 w 4983895"/>
              <a:gd name="connsiteY99" fmla="*/ 127340 h 1001502"/>
              <a:gd name="connsiteX100" fmla="*/ 1301409 w 4983895"/>
              <a:gd name="connsiteY100" fmla="*/ 17209 h 1001502"/>
              <a:gd name="connsiteX101" fmla="*/ 1380566 w 4983895"/>
              <a:gd name="connsiteY101" fmla="*/ 17209 h 1001502"/>
              <a:gd name="connsiteX102" fmla="*/ 1380566 w 4983895"/>
              <a:gd name="connsiteY102" fmla="*/ 117014 h 1001502"/>
              <a:gd name="connsiteX103" fmla="*/ 1476931 w 4983895"/>
              <a:gd name="connsiteY103" fmla="*/ 17209 h 1001502"/>
              <a:gd name="connsiteX104" fmla="*/ 1618034 w 4983895"/>
              <a:gd name="connsiteY104" fmla="*/ 17209 h 1001502"/>
              <a:gd name="connsiteX105" fmla="*/ 1483813 w 4983895"/>
              <a:gd name="connsiteY105" fmla="*/ 151429 h 1001502"/>
              <a:gd name="connsiteX106" fmla="*/ 1380566 w 4983895"/>
              <a:gd name="connsiteY106" fmla="*/ 254677 h 1001502"/>
              <a:gd name="connsiteX107" fmla="*/ 1380566 w 4983895"/>
              <a:gd name="connsiteY107" fmla="*/ 399223 h 1001502"/>
              <a:gd name="connsiteX108" fmla="*/ 1476931 w 4983895"/>
              <a:gd name="connsiteY108" fmla="*/ 299419 h 1001502"/>
              <a:gd name="connsiteX109" fmla="*/ 1614594 w 4983895"/>
              <a:gd name="connsiteY109" fmla="*/ 302859 h 1001502"/>
              <a:gd name="connsiteX110" fmla="*/ 1483813 w 4983895"/>
              <a:gd name="connsiteY110" fmla="*/ 433639 h 1001502"/>
              <a:gd name="connsiteX111" fmla="*/ 1404656 w 4983895"/>
              <a:gd name="connsiteY111" fmla="*/ 516237 h 1001502"/>
              <a:gd name="connsiteX112" fmla="*/ 1748813 w 4983895"/>
              <a:gd name="connsiteY112" fmla="*/ 863839 h 1001502"/>
              <a:gd name="connsiteX113" fmla="*/ 2096415 w 4983895"/>
              <a:gd name="connsiteY113" fmla="*/ 516237 h 1001502"/>
              <a:gd name="connsiteX114" fmla="*/ 1883036 w 4983895"/>
              <a:gd name="connsiteY114" fmla="*/ 299419 h 1001502"/>
              <a:gd name="connsiteX115" fmla="*/ 2020700 w 4983895"/>
              <a:gd name="connsiteY115" fmla="*/ 299419 h 1001502"/>
              <a:gd name="connsiteX116" fmla="*/ 2127390 w 4983895"/>
              <a:gd name="connsiteY116" fmla="*/ 409550 h 1001502"/>
              <a:gd name="connsiteX117" fmla="*/ 2127390 w 4983895"/>
              <a:gd name="connsiteY117" fmla="*/ 265003 h 1001502"/>
              <a:gd name="connsiteX118" fmla="*/ 1886477 w 4983895"/>
              <a:gd name="connsiteY118" fmla="*/ 20649 h 1001502"/>
              <a:gd name="connsiteX119" fmla="*/ 2020700 w 4983895"/>
              <a:gd name="connsiteY119" fmla="*/ 17209 h 1001502"/>
              <a:gd name="connsiteX120" fmla="*/ 2127390 w 4983895"/>
              <a:gd name="connsiteY120" fmla="*/ 127340 h 1001502"/>
              <a:gd name="connsiteX121" fmla="*/ 2127390 w 4983895"/>
              <a:gd name="connsiteY121" fmla="*/ 17209 h 1001502"/>
              <a:gd name="connsiteX122" fmla="*/ 2209985 w 4983895"/>
              <a:gd name="connsiteY122" fmla="*/ 17209 h 1001502"/>
              <a:gd name="connsiteX123" fmla="*/ 2209985 w 4983895"/>
              <a:gd name="connsiteY123" fmla="*/ 117014 h 1001502"/>
              <a:gd name="connsiteX124" fmla="*/ 2302909 w 4983895"/>
              <a:gd name="connsiteY124" fmla="*/ 17209 h 1001502"/>
              <a:gd name="connsiteX125" fmla="*/ 2444011 w 4983895"/>
              <a:gd name="connsiteY125" fmla="*/ 17209 h 1001502"/>
              <a:gd name="connsiteX126" fmla="*/ 2313231 w 4983895"/>
              <a:gd name="connsiteY126" fmla="*/ 151429 h 1001502"/>
              <a:gd name="connsiteX127" fmla="*/ 2209985 w 4983895"/>
              <a:gd name="connsiteY127" fmla="*/ 254677 h 1001502"/>
              <a:gd name="connsiteX128" fmla="*/ 2209985 w 4983895"/>
              <a:gd name="connsiteY128" fmla="*/ 399223 h 1001502"/>
              <a:gd name="connsiteX129" fmla="*/ 2302909 w 4983895"/>
              <a:gd name="connsiteY129" fmla="*/ 299419 h 1001502"/>
              <a:gd name="connsiteX130" fmla="*/ 2444011 w 4983895"/>
              <a:gd name="connsiteY130" fmla="*/ 302859 h 1001502"/>
              <a:gd name="connsiteX131" fmla="*/ 2313231 w 4983895"/>
              <a:gd name="connsiteY131" fmla="*/ 433639 h 1001502"/>
              <a:gd name="connsiteX132" fmla="*/ 2230637 w 4983895"/>
              <a:gd name="connsiteY132" fmla="*/ 516237 h 1001502"/>
              <a:gd name="connsiteX133" fmla="*/ 2543819 w 4983895"/>
              <a:gd name="connsiteY133" fmla="*/ 829422 h 1001502"/>
              <a:gd name="connsiteX134" fmla="*/ 2877654 w 4983895"/>
              <a:gd name="connsiteY134" fmla="*/ 499031 h 1001502"/>
              <a:gd name="connsiteX135" fmla="*/ 2664273 w 4983895"/>
              <a:gd name="connsiteY135" fmla="*/ 282209 h 1001502"/>
              <a:gd name="connsiteX136" fmla="*/ 2801935 w 4983895"/>
              <a:gd name="connsiteY136" fmla="*/ 282209 h 1001502"/>
              <a:gd name="connsiteX137" fmla="*/ 2908626 w 4983895"/>
              <a:gd name="connsiteY137" fmla="*/ 392339 h 1001502"/>
              <a:gd name="connsiteX138" fmla="*/ 2908626 w 4983895"/>
              <a:gd name="connsiteY138" fmla="*/ 247794 h 1001502"/>
              <a:gd name="connsiteX139" fmla="*/ 2667716 w 4983895"/>
              <a:gd name="connsiteY139" fmla="*/ 3443 h 1001502"/>
              <a:gd name="connsiteX140" fmla="*/ 2801935 w 4983895"/>
              <a:gd name="connsiteY140" fmla="*/ 0 h 1001502"/>
              <a:gd name="connsiteX141" fmla="*/ 2908626 w 4983895"/>
              <a:gd name="connsiteY141" fmla="*/ 110130 h 1001502"/>
              <a:gd name="connsiteX142" fmla="*/ 2908626 w 4983895"/>
              <a:gd name="connsiteY142" fmla="*/ 0 h 1001502"/>
              <a:gd name="connsiteX143" fmla="*/ 2991224 w 4983895"/>
              <a:gd name="connsiteY143" fmla="*/ 0 h 1001502"/>
              <a:gd name="connsiteX144" fmla="*/ 2991224 w 4983895"/>
              <a:gd name="connsiteY144" fmla="*/ 99808 h 1001502"/>
              <a:gd name="connsiteX145" fmla="*/ 3084149 w 4983895"/>
              <a:gd name="connsiteY145" fmla="*/ 0 h 1001502"/>
              <a:gd name="connsiteX146" fmla="*/ 3225252 w 4983895"/>
              <a:gd name="connsiteY146" fmla="*/ 0 h 1001502"/>
              <a:gd name="connsiteX147" fmla="*/ 3091032 w 4983895"/>
              <a:gd name="connsiteY147" fmla="*/ 134223 h 1001502"/>
              <a:gd name="connsiteX148" fmla="*/ 2991224 w 4983895"/>
              <a:gd name="connsiteY148" fmla="*/ 237471 h 1001502"/>
              <a:gd name="connsiteX149" fmla="*/ 2991224 w 4983895"/>
              <a:gd name="connsiteY149" fmla="*/ 382017 h 1001502"/>
              <a:gd name="connsiteX150" fmla="*/ 3084149 w 4983895"/>
              <a:gd name="connsiteY150" fmla="*/ 282209 h 1001502"/>
              <a:gd name="connsiteX151" fmla="*/ 3225252 w 4983895"/>
              <a:gd name="connsiteY151" fmla="*/ 285653 h 1001502"/>
              <a:gd name="connsiteX152" fmla="*/ 3091032 w 4983895"/>
              <a:gd name="connsiteY152" fmla="*/ 416433 h 1001502"/>
              <a:gd name="connsiteX153" fmla="*/ 3011873 w 4983895"/>
              <a:gd name="connsiteY153" fmla="*/ 499031 h 1001502"/>
              <a:gd name="connsiteX154" fmla="*/ 3359474 w 4983895"/>
              <a:gd name="connsiteY154" fmla="*/ 846629 h 1001502"/>
              <a:gd name="connsiteX155" fmla="*/ 3707073 w 4983895"/>
              <a:gd name="connsiteY155" fmla="*/ 499031 h 1001502"/>
              <a:gd name="connsiteX156" fmla="*/ 3493694 w 4983895"/>
              <a:gd name="connsiteY156" fmla="*/ 282209 h 1001502"/>
              <a:gd name="connsiteX157" fmla="*/ 3627914 w 4983895"/>
              <a:gd name="connsiteY157" fmla="*/ 282209 h 1001502"/>
              <a:gd name="connsiteX158" fmla="*/ 3738048 w 4983895"/>
              <a:gd name="connsiteY158" fmla="*/ 392339 h 1001502"/>
              <a:gd name="connsiteX159" fmla="*/ 3738048 w 4983895"/>
              <a:gd name="connsiteY159" fmla="*/ 247794 h 1001502"/>
              <a:gd name="connsiteX160" fmla="*/ 3493694 w 4983895"/>
              <a:gd name="connsiteY160" fmla="*/ 3443 h 1001502"/>
              <a:gd name="connsiteX161" fmla="*/ 3627914 w 4983895"/>
              <a:gd name="connsiteY161" fmla="*/ 0 h 1001502"/>
              <a:gd name="connsiteX162" fmla="*/ 3738048 w 4983895"/>
              <a:gd name="connsiteY162" fmla="*/ 110130 h 1001502"/>
              <a:gd name="connsiteX163" fmla="*/ 3738048 w 4983895"/>
              <a:gd name="connsiteY163" fmla="*/ 0 h 1001502"/>
              <a:gd name="connsiteX164" fmla="*/ 3817203 w 4983895"/>
              <a:gd name="connsiteY164" fmla="*/ 0 h 1001502"/>
              <a:gd name="connsiteX165" fmla="*/ 3817203 w 4983895"/>
              <a:gd name="connsiteY165" fmla="*/ 99808 h 1001502"/>
              <a:gd name="connsiteX166" fmla="*/ 3913566 w 4983895"/>
              <a:gd name="connsiteY166" fmla="*/ 0 h 1001502"/>
              <a:gd name="connsiteX167" fmla="*/ 4054669 w 4983895"/>
              <a:gd name="connsiteY167" fmla="*/ 0 h 1001502"/>
              <a:gd name="connsiteX168" fmla="*/ 3920450 w 4983895"/>
              <a:gd name="connsiteY168" fmla="*/ 134223 h 1001502"/>
              <a:gd name="connsiteX169" fmla="*/ 3817203 w 4983895"/>
              <a:gd name="connsiteY169" fmla="*/ 237471 h 1001502"/>
              <a:gd name="connsiteX170" fmla="*/ 3817203 w 4983895"/>
              <a:gd name="connsiteY170" fmla="*/ 382017 h 1001502"/>
              <a:gd name="connsiteX171" fmla="*/ 3913566 w 4983895"/>
              <a:gd name="connsiteY171" fmla="*/ 282209 h 1001502"/>
              <a:gd name="connsiteX172" fmla="*/ 4054669 w 4983895"/>
              <a:gd name="connsiteY172" fmla="*/ 285653 h 1001502"/>
              <a:gd name="connsiteX173" fmla="*/ 3920450 w 4983895"/>
              <a:gd name="connsiteY173" fmla="*/ 416433 h 1001502"/>
              <a:gd name="connsiteX174" fmla="*/ 3841295 w 4983895"/>
              <a:gd name="connsiteY174" fmla="*/ 499031 h 1001502"/>
              <a:gd name="connsiteX175" fmla="*/ 4185453 w 4983895"/>
              <a:gd name="connsiteY175" fmla="*/ 846629 h 1001502"/>
              <a:gd name="connsiteX176" fmla="*/ 4533051 w 4983895"/>
              <a:gd name="connsiteY176" fmla="*/ 499031 h 1001502"/>
              <a:gd name="connsiteX177" fmla="*/ 4319672 w 4983895"/>
              <a:gd name="connsiteY177" fmla="*/ 282209 h 1001502"/>
              <a:gd name="connsiteX178" fmla="*/ 4457336 w 4983895"/>
              <a:gd name="connsiteY178" fmla="*/ 282209 h 1001502"/>
              <a:gd name="connsiteX179" fmla="*/ 4567466 w 4983895"/>
              <a:gd name="connsiteY179" fmla="*/ 392339 h 1001502"/>
              <a:gd name="connsiteX180" fmla="*/ 4567466 w 4983895"/>
              <a:gd name="connsiteY180" fmla="*/ 247794 h 1001502"/>
              <a:gd name="connsiteX181" fmla="*/ 4323116 w 4983895"/>
              <a:gd name="connsiteY181" fmla="*/ 3443 h 1001502"/>
              <a:gd name="connsiteX182" fmla="*/ 4457336 w 4983895"/>
              <a:gd name="connsiteY182" fmla="*/ 0 h 1001502"/>
              <a:gd name="connsiteX183" fmla="*/ 4567466 w 4983895"/>
              <a:gd name="connsiteY183" fmla="*/ 110130 h 1001502"/>
              <a:gd name="connsiteX184" fmla="*/ 4567466 w 4983895"/>
              <a:gd name="connsiteY184" fmla="*/ 0 h 1001502"/>
              <a:gd name="connsiteX185" fmla="*/ 4646624 w 4983895"/>
              <a:gd name="connsiteY185" fmla="*/ 0 h 1001502"/>
              <a:gd name="connsiteX186" fmla="*/ 4646624 w 4983895"/>
              <a:gd name="connsiteY186" fmla="*/ 99808 h 1001502"/>
              <a:gd name="connsiteX187" fmla="*/ 4742984 w 4983895"/>
              <a:gd name="connsiteY187" fmla="*/ 0 h 1001502"/>
              <a:gd name="connsiteX188" fmla="*/ 4884092 w 4983895"/>
              <a:gd name="connsiteY188" fmla="*/ 0 h 1001502"/>
              <a:gd name="connsiteX189" fmla="*/ 4749872 w 4983895"/>
              <a:gd name="connsiteY189" fmla="*/ 134223 h 1001502"/>
              <a:gd name="connsiteX190" fmla="*/ 4646624 w 4983895"/>
              <a:gd name="connsiteY190" fmla="*/ 237471 h 1001502"/>
              <a:gd name="connsiteX191" fmla="*/ 4646624 w 4983895"/>
              <a:gd name="connsiteY191" fmla="*/ 382017 h 1001502"/>
              <a:gd name="connsiteX192" fmla="*/ 4742984 w 4983895"/>
              <a:gd name="connsiteY192" fmla="*/ 282209 h 1001502"/>
              <a:gd name="connsiteX193" fmla="*/ 4880648 w 4983895"/>
              <a:gd name="connsiteY193" fmla="*/ 285653 h 1001502"/>
              <a:gd name="connsiteX194" fmla="*/ 4749872 w 4983895"/>
              <a:gd name="connsiteY194" fmla="*/ 416433 h 1001502"/>
              <a:gd name="connsiteX195" fmla="*/ 4670713 w 4983895"/>
              <a:gd name="connsiteY195" fmla="*/ 499031 h 10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4983895" h="1001502">
                <a:moveTo>
                  <a:pt x="2631" y="306365"/>
                </a:moveTo>
                <a:lnTo>
                  <a:pt x="0" y="308996"/>
                </a:lnTo>
                <a:lnTo>
                  <a:pt x="0" y="306299"/>
                </a:lnTo>
                <a:close/>
                <a:moveTo>
                  <a:pt x="6075" y="20712"/>
                </a:moveTo>
                <a:lnTo>
                  <a:pt x="0" y="26787"/>
                </a:lnTo>
                <a:lnTo>
                  <a:pt x="0" y="20712"/>
                </a:lnTo>
                <a:close/>
                <a:moveTo>
                  <a:pt x="105878" y="836369"/>
                </a:moveTo>
                <a:lnTo>
                  <a:pt x="105878" y="974032"/>
                </a:lnTo>
                <a:lnTo>
                  <a:pt x="0" y="866594"/>
                </a:lnTo>
                <a:lnTo>
                  <a:pt x="0" y="729326"/>
                </a:lnTo>
                <a:close/>
                <a:moveTo>
                  <a:pt x="4983895" y="815657"/>
                </a:moveTo>
                <a:lnTo>
                  <a:pt x="4983895" y="953320"/>
                </a:lnTo>
                <a:lnTo>
                  <a:pt x="4749872" y="715849"/>
                </a:lnTo>
                <a:lnTo>
                  <a:pt x="4667274" y="633251"/>
                </a:lnTo>
                <a:lnTo>
                  <a:pt x="4646624" y="616045"/>
                </a:lnTo>
                <a:lnTo>
                  <a:pt x="4601881" y="567862"/>
                </a:lnTo>
                <a:lnTo>
                  <a:pt x="4567466" y="605718"/>
                </a:lnTo>
                <a:lnTo>
                  <a:pt x="4536490" y="633251"/>
                </a:lnTo>
                <a:lnTo>
                  <a:pt x="4402271" y="767474"/>
                </a:lnTo>
                <a:lnTo>
                  <a:pt x="4254285" y="915460"/>
                </a:lnTo>
                <a:lnTo>
                  <a:pt x="4185453" y="984292"/>
                </a:lnTo>
                <a:lnTo>
                  <a:pt x="4116621" y="915460"/>
                </a:lnTo>
                <a:lnTo>
                  <a:pt x="3920450" y="715849"/>
                </a:lnTo>
                <a:lnTo>
                  <a:pt x="3837851" y="633251"/>
                </a:lnTo>
                <a:lnTo>
                  <a:pt x="3817203" y="616045"/>
                </a:lnTo>
                <a:lnTo>
                  <a:pt x="3772464" y="567862"/>
                </a:lnTo>
                <a:lnTo>
                  <a:pt x="3738048" y="605718"/>
                </a:lnTo>
                <a:lnTo>
                  <a:pt x="3707073" y="633251"/>
                </a:lnTo>
                <a:lnTo>
                  <a:pt x="3572852" y="767474"/>
                </a:lnTo>
                <a:lnTo>
                  <a:pt x="3424862" y="915460"/>
                </a:lnTo>
                <a:lnTo>
                  <a:pt x="3356031" y="984292"/>
                </a:lnTo>
                <a:lnTo>
                  <a:pt x="3290643" y="915460"/>
                </a:lnTo>
                <a:lnTo>
                  <a:pt x="3091032" y="715849"/>
                </a:lnTo>
                <a:lnTo>
                  <a:pt x="3008431" y="633251"/>
                </a:lnTo>
                <a:lnTo>
                  <a:pt x="2991224" y="616045"/>
                </a:lnTo>
                <a:lnTo>
                  <a:pt x="2943041" y="567862"/>
                </a:lnTo>
                <a:lnTo>
                  <a:pt x="2908626" y="605718"/>
                </a:lnTo>
                <a:lnTo>
                  <a:pt x="2877654" y="633251"/>
                </a:lnTo>
                <a:lnTo>
                  <a:pt x="2743431" y="767474"/>
                </a:lnTo>
                <a:lnTo>
                  <a:pt x="2595441" y="915460"/>
                </a:lnTo>
                <a:lnTo>
                  <a:pt x="2547260" y="963643"/>
                </a:lnTo>
                <a:lnTo>
                  <a:pt x="2313231" y="733058"/>
                </a:lnTo>
                <a:lnTo>
                  <a:pt x="2230637" y="650460"/>
                </a:lnTo>
                <a:lnTo>
                  <a:pt x="2209985" y="629810"/>
                </a:lnTo>
                <a:lnTo>
                  <a:pt x="2165246" y="585069"/>
                </a:lnTo>
                <a:lnTo>
                  <a:pt x="2127390" y="622928"/>
                </a:lnTo>
                <a:lnTo>
                  <a:pt x="2099854" y="650460"/>
                </a:lnTo>
                <a:lnTo>
                  <a:pt x="1965634" y="784680"/>
                </a:lnTo>
                <a:lnTo>
                  <a:pt x="1817645" y="932670"/>
                </a:lnTo>
                <a:lnTo>
                  <a:pt x="1748813" y="1001502"/>
                </a:lnTo>
                <a:lnTo>
                  <a:pt x="1679981" y="932670"/>
                </a:lnTo>
                <a:lnTo>
                  <a:pt x="1483813" y="733058"/>
                </a:lnTo>
                <a:lnTo>
                  <a:pt x="1401216" y="650460"/>
                </a:lnTo>
                <a:lnTo>
                  <a:pt x="1380566" y="629810"/>
                </a:lnTo>
                <a:lnTo>
                  <a:pt x="1335824" y="585069"/>
                </a:lnTo>
                <a:lnTo>
                  <a:pt x="1301409" y="622928"/>
                </a:lnTo>
                <a:lnTo>
                  <a:pt x="1270436" y="650460"/>
                </a:lnTo>
                <a:lnTo>
                  <a:pt x="1136213" y="784680"/>
                </a:lnTo>
                <a:lnTo>
                  <a:pt x="988227" y="932670"/>
                </a:lnTo>
                <a:lnTo>
                  <a:pt x="919395" y="1001502"/>
                </a:lnTo>
                <a:lnTo>
                  <a:pt x="850564" y="932670"/>
                </a:lnTo>
                <a:lnTo>
                  <a:pt x="654392" y="733058"/>
                </a:lnTo>
                <a:lnTo>
                  <a:pt x="571797" y="650460"/>
                </a:lnTo>
                <a:lnTo>
                  <a:pt x="551145" y="629810"/>
                </a:lnTo>
                <a:lnTo>
                  <a:pt x="506406" y="585069"/>
                </a:lnTo>
                <a:lnTo>
                  <a:pt x="471990" y="622928"/>
                </a:lnTo>
                <a:lnTo>
                  <a:pt x="441014" y="650460"/>
                </a:lnTo>
                <a:lnTo>
                  <a:pt x="306794" y="784680"/>
                </a:lnTo>
                <a:lnTo>
                  <a:pt x="158809" y="932670"/>
                </a:lnTo>
                <a:lnTo>
                  <a:pt x="107184" y="984292"/>
                </a:lnTo>
                <a:lnTo>
                  <a:pt x="107184" y="846629"/>
                </a:lnTo>
                <a:lnTo>
                  <a:pt x="441014" y="516237"/>
                </a:lnTo>
                <a:lnTo>
                  <a:pt x="227640" y="299419"/>
                </a:lnTo>
                <a:lnTo>
                  <a:pt x="361859" y="299419"/>
                </a:lnTo>
                <a:lnTo>
                  <a:pt x="471990" y="409550"/>
                </a:lnTo>
                <a:lnTo>
                  <a:pt x="471990" y="265003"/>
                </a:lnTo>
                <a:lnTo>
                  <a:pt x="227640" y="20649"/>
                </a:lnTo>
                <a:lnTo>
                  <a:pt x="361859" y="17209"/>
                </a:lnTo>
                <a:lnTo>
                  <a:pt x="471990" y="127340"/>
                </a:lnTo>
                <a:lnTo>
                  <a:pt x="471990" y="17209"/>
                </a:lnTo>
                <a:lnTo>
                  <a:pt x="551145" y="17209"/>
                </a:lnTo>
                <a:lnTo>
                  <a:pt x="551145" y="117014"/>
                </a:lnTo>
                <a:lnTo>
                  <a:pt x="647509" y="17209"/>
                </a:lnTo>
                <a:lnTo>
                  <a:pt x="788615" y="17209"/>
                </a:lnTo>
                <a:lnTo>
                  <a:pt x="654392" y="151429"/>
                </a:lnTo>
                <a:lnTo>
                  <a:pt x="551145" y="254677"/>
                </a:lnTo>
                <a:lnTo>
                  <a:pt x="551145" y="399223"/>
                </a:lnTo>
                <a:lnTo>
                  <a:pt x="647509" y="299419"/>
                </a:lnTo>
                <a:lnTo>
                  <a:pt x="788615" y="302859"/>
                </a:lnTo>
                <a:lnTo>
                  <a:pt x="654392" y="433639"/>
                </a:lnTo>
                <a:lnTo>
                  <a:pt x="575238" y="516237"/>
                </a:lnTo>
                <a:lnTo>
                  <a:pt x="919395" y="863839"/>
                </a:lnTo>
                <a:lnTo>
                  <a:pt x="1266992" y="516237"/>
                </a:lnTo>
                <a:lnTo>
                  <a:pt x="1053618" y="299419"/>
                </a:lnTo>
                <a:lnTo>
                  <a:pt x="1191282" y="299419"/>
                </a:lnTo>
                <a:lnTo>
                  <a:pt x="1301409" y="409550"/>
                </a:lnTo>
                <a:lnTo>
                  <a:pt x="1301409" y="265003"/>
                </a:lnTo>
                <a:lnTo>
                  <a:pt x="1057059" y="20649"/>
                </a:lnTo>
                <a:lnTo>
                  <a:pt x="1191282" y="17209"/>
                </a:lnTo>
                <a:lnTo>
                  <a:pt x="1301409" y="127340"/>
                </a:lnTo>
                <a:lnTo>
                  <a:pt x="1301409" y="17209"/>
                </a:lnTo>
                <a:lnTo>
                  <a:pt x="1380566" y="17209"/>
                </a:lnTo>
                <a:lnTo>
                  <a:pt x="1380566" y="117014"/>
                </a:lnTo>
                <a:lnTo>
                  <a:pt x="1476931" y="17209"/>
                </a:lnTo>
                <a:lnTo>
                  <a:pt x="1618034" y="17209"/>
                </a:lnTo>
                <a:lnTo>
                  <a:pt x="1483813" y="151429"/>
                </a:lnTo>
                <a:lnTo>
                  <a:pt x="1380566" y="254677"/>
                </a:lnTo>
                <a:lnTo>
                  <a:pt x="1380566" y="399223"/>
                </a:lnTo>
                <a:lnTo>
                  <a:pt x="1476931" y="299419"/>
                </a:lnTo>
                <a:lnTo>
                  <a:pt x="1614594" y="302859"/>
                </a:lnTo>
                <a:lnTo>
                  <a:pt x="1483813" y="433639"/>
                </a:lnTo>
                <a:lnTo>
                  <a:pt x="1404656" y="516237"/>
                </a:lnTo>
                <a:lnTo>
                  <a:pt x="1748813" y="863839"/>
                </a:lnTo>
                <a:lnTo>
                  <a:pt x="2096415" y="516237"/>
                </a:lnTo>
                <a:lnTo>
                  <a:pt x="1883036" y="299419"/>
                </a:lnTo>
                <a:lnTo>
                  <a:pt x="2020700" y="299419"/>
                </a:lnTo>
                <a:lnTo>
                  <a:pt x="2127390" y="409550"/>
                </a:lnTo>
                <a:lnTo>
                  <a:pt x="2127390" y="265003"/>
                </a:lnTo>
                <a:lnTo>
                  <a:pt x="1886477" y="20649"/>
                </a:lnTo>
                <a:lnTo>
                  <a:pt x="2020700" y="17209"/>
                </a:lnTo>
                <a:lnTo>
                  <a:pt x="2127390" y="127340"/>
                </a:lnTo>
                <a:lnTo>
                  <a:pt x="2127390" y="17209"/>
                </a:lnTo>
                <a:lnTo>
                  <a:pt x="2209985" y="17209"/>
                </a:lnTo>
                <a:lnTo>
                  <a:pt x="2209985" y="117014"/>
                </a:lnTo>
                <a:lnTo>
                  <a:pt x="2302909" y="17209"/>
                </a:lnTo>
                <a:lnTo>
                  <a:pt x="2444011" y="17209"/>
                </a:lnTo>
                <a:lnTo>
                  <a:pt x="2313231" y="151429"/>
                </a:lnTo>
                <a:lnTo>
                  <a:pt x="2209985" y="254677"/>
                </a:lnTo>
                <a:lnTo>
                  <a:pt x="2209985" y="399223"/>
                </a:lnTo>
                <a:lnTo>
                  <a:pt x="2302909" y="299419"/>
                </a:lnTo>
                <a:lnTo>
                  <a:pt x="2444011" y="302859"/>
                </a:lnTo>
                <a:lnTo>
                  <a:pt x="2313231" y="433639"/>
                </a:lnTo>
                <a:lnTo>
                  <a:pt x="2230637" y="516237"/>
                </a:lnTo>
                <a:lnTo>
                  <a:pt x="2543819" y="829422"/>
                </a:lnTo>
                <a:lnTo>
                  <a:pt x="2877654" y="499031"/>
                </a:lnTo>
                <a:lnTo>
                  <a:pt x="2664273" y="282209"/>
                </a:lnTo>
                <a:lnTo>
                  <a:pt x="2801935" y="282209"/>
                </a:lnTo>
                <a:lnTo>
                  <a:pt x="2908626" y="392339"/>
                </a:lnTo>
                <a:lnTo>
                  <a:pt x="2908626" y="247794"/>
                </a:lnTo>
                <a:lnTo>
                  <a:pt x="2667716" y="3443"/>
                </a:lnTo>
                <a:lnTo>
                  <a:pt x="2801935" y="0"/>
                </a:lnTo>
                <a:lnTo>
                  <a:pt x="2908626" y="110130"/>
                </a:lnTo>
                <a:lnTo>
                  <a:pt x="2908626" y="0"/>
                </a:lnTo>
                <a:lnTo>
                  <a:pt x="2991224" y="0"/>
                </a:lnTo>
                <a:lnTo>
                  <a:pt x="2991224" y="99808"/>
                </a:lnTo>
                <a:lnTo>
                  <a:pt x="3084149" y="0"/>
                </a:lnTo>
                <a:lnTo>
                  <a:pt x="3225252" y="0"/>
                </a:lnTo>
                <a:lnTo>
                  <a:pt x="3091032" y="134223"/>
                </a:lnTo>
                <a:lnTo>
                  <a:pt x="2991224" y="237471"/>
                </a:lnTo>
                <a:lnTo>
                  <a:pt x="2991224" y="382017"/>
                </a:lnTo>
                <a:lnTo>
                  <a:pt x="3084149" y="282209"/>
                </a:lnTo>
                <a:lnTo>
                  <a:pt x="3225252" y="285653"/>
                </a:lnTo>
                <a:lnTo>
                  <a:pt x="3091032" y="416433"/>
                </a:lnTo>
                <a:lnTo>
                  <a:pt x="3011873" y="499031"/>
                </a:lnTo>
                <a:lnTo>
                  <a:pt x="3359474" y="846629"/>
                </a:lnTo>
                <a:lnTo>
                  <a:pt x="3707073" y="499031"/>
                </a:lnTo>
                <a:lnTo>
                  <a:pt x="3493694" y="282209"/>
                </a:lnTo>
                <a:lnTo>
                  <a:pt x="3627914" y="282209"/>
                </a:lnTo>
                <a:lnTo>
                  <a:pt x="3738048" y="392339"/>
                </a:lnTo>
                <a:lnTo>
                  <a:pt x="3738048" y="247794"/>
                </a:lnTo>
                <a:lnTo>
                  <a:pt x="3493694" y="3443"/>
                </a:lnTo>
                <a:lnTo>
                  <a:pt x="3627914" y="0"/>
                </a:lnTo>
                <a:lnTo>
                  <a:pt x="3738048" y="110130"/>
                </a:lnTo>
                <a:lnTo>
                  <a:pt x="3738048" y="0"/>
                </a:lnTo>
                <a:lnTo>
                  <a:pt x="3817203" y="0"/>
                </a:lnTo>
                <a:lnTo>
                  <a:pt x="3817203" y="99808"/>
                </a:lnTo>
                <a:lnTo>
                  <a:pt x="3913566" y="0"/>
                </a:lnTo>
                <a:lnTo>
                  <a:pt x="4054669" y="0"/>
                </a:lnTo>
                <a:lnTo>
                  <a:pt x="3920450" y="134223"/>
                </a:lnTo>
                <a:lnTo>
                  <a:pt x="3817203" y="237471"/>
                </a:lnTo>
                <a:lnTo>
                  <a:pt x="3817203" y="382017"/>
                </a:lnTo>
                <a:lnTo>
                  <a:pt x="3913566" y="282209"/>
                </a:lnTo>
                <a:lnTo>
                  <a:pt x="4054669" y="285653"/>
                </a:lnTo>
                <a:lnTo>
                  <a:pt x="3920450" y="416433"/>
                </a:lnTo>
                <a:lnTo>
                  <a:pt x="3841295" y="499031"/>
                </a:lnTo>
                <a:lnTo>
                  <a:pt x="4185453" y="846629"/>
                </a:lnTo>
                <a:lnTo>
                  <a:pt x="4533051" y="499031"/>
                </a:lnTo>
                <a:lnTo>
                  <a:pt x="4319672" y="282209"/>
                </a:lnTo>
                <a:lnTo>
                  <a:pt x="4457336" y="282209"/>
                </a:lnTo>
                <a:lnTo>
                  <a:pt x="4567466" y="392339"/>
                </a:lnTo>
                <a:lnTo>
                  <a:pt x="4567466" y="247794"/>
                </a:lnTo>
                <a:lnTo>
                  <a:pt x="4323116" y="3443"/>
                </a:lnTo>
                <a:lnTo>
                  <a:pt x="4457336" y="0"/>
                </a:lnTo>
                <a:lnTo>
                  <a:pt x="4567466" y="110130"/>
                </a:lnTo>
                <a:lnTo>
                  <a:pt x="4567466" y="0"/>
                </a:lnTo>
                <a:lnTo>
                  <a:pt x="4646624" y="0"/>
                </a:lnTo>
                <a:lnTo>
                  <a:pt x="4646624" y="99808"/>
                </a:lnTo>
                <a:lnTo>
                  <a:pt x="4742984" y="0"/>
                </a:lnTo>
                <a:lnTo>
                  <a:pt x="4884092" y="0"/>
                </a:lnTo>
                <a:lnTo>
                  <a:pt x="4749872" y="134223"/>
                </a:lnTo>
                <a:lnTo>
                  <a:pt x="4646624" y="237471"/>
                </a:lnTo>
                <a:lnTo>
                  <a:pt x="4646624" y="382017"/>
                </a:lnTo>
                <a:lnTo>
                  <a:pt x="4742984" y="282209"/>
                </a:lnTo>
                <a:lnTo>
                  <a:pt x="4880648" y="285653"/>
                </a:lnTo>
                <a:lnTo>
                  <a:pt x="4749872" y="416433"/>
                </a:lnTo>
                <a:lnTo>
                  <a:pt x="4670713" y="499031"/>
                </a:lnTo>
                <a:close/>
              </a:path>
            </a:pathLst>
          </a:custGeom>
          <a:solidFill>
            <a:srgbClr val="FFFFFF"/>
          </a:solidFill>
          <a:ln w="9525" cap="flat">
            <a:noFill/>
            <a:prstDash val="solid"/>
            <a:miter/>
          </a:ln>
        </p:spPr>
        <p:txBody>
          <a:bodyPr wrap="square" rtlCol="1" anchor="ctr">
            <a:noAutofit/>
          </a:bodyPr>
          <a:lstStyle/>
          <a:p>
            <a:pPr algn="l" rtl="0"/>
            <a:endParaRPr lang="ar-SA" dirty="0"/>
          </a:p>
        </p:txBody>
      </p:sp>
      <p:sp>
        <p:nvSpPr>
          <p:cNvPr id="7" name="مربع نص 6">
            <a:extLst>
              <a:ext uri="{FF2B5EF4-FFF2-40B4-BE49-F238E27FC236}">
                <a16:creationId xmlns:a16="http://schemas.microsoft.com/office/drawing/2014/main" id="{792B1038-EE50-44C6-8A7B-E341AB2769A2}"/>
              </a:ext>
            </a:extLst>
          </p:cNvPr>
          <p:cNvSpPr txBox="1"/>
          <p:nvPr/>
        </p:nvSpPr>
        <p:spPr>
          <a:xfrm>
            <a:off x="2929836" y="2275603"/>
            <a:ext cx="8307720" cy="1938992"/>
          </a:xfrm>
          <a:prstGeom prst="rect">
            <a:avLst/>
          </a:prstGeom>
          <a:noFill/>
        </p:spPr>
        <p:txBody>
          <a:bodyPr wrap="square">
            <a:spAutoFit/>
          </a:bodyPr>
          <a:lstStyle/>
          <a:p>
            <a:pPr algn="justLow"/>
            <a:r>
              <a:rPr lang="ar-SA" sz="2000" dirty="0">
                <a:solidFill>
                  <a:schemeClr val="bg1"/>
                </a:solidFill>
                <a:latin typeface="Noor Light" panose="00000400000000000000" pitchFamily="2" charset="-78"/>
                <a:cs typeface="Noor Light" panose="00000400000000000000" pitchFamily="2" charset="-78"/>
              </a:rPr>
              <a:t>في مثل هذا اليوم من عام 1351هـ 1932م سجل التاريخ مولد المملكة العربية السعودية بعد ملحمة البطولة التي قادها المؤسس الملك عبد العزيز بن عبد الرحمن آل سعود - طيب الله ثراه - على مدى اثنين وثلاثين عاماً بعد استرداده لمدينة الرياض عاصمة ملك أجداده وآبائه في الخامس من شهر شوال عام 1319هـ الموافق 15 يناير 1902م.</a:t>
            </a:r>
          </a:p>
          <a:p>
            <a:pPr algn="justLow"/>
            <a:endParaRPr lang="ar-SA" sz="2000" dirty="0">
              <a:solidFill>
                <a:schemeClr val="bg1"/>
              </a:solidFill>
              <a:latin typeface="Noor Light" panose="00000400000000000000" pitchFamily="2" charset="-78"/>
              <a:cs typeface="Noor Light" panose="00000400000000000000" pitchFamily="2" charset="-78"/>
            </a:endParaRPr>
          </a:p>
        </p:txBody>
      </p:sp>
      <p:sp>
        <p:nvSpPr>
          <p:cNvPr id="4" name="مربع نص 3">
            <a:extLst>
              <a:ext uri="{FF2B5EF4-FFF2-40B4-BE49-F238E27FC236}">
                <a16:creationId xmlns:a16="http://schemas.microsoft.com/office/drawing/2014/main" id="{3E6682E4-4D80-472A-A6C8-66EAFBD84765}"/>
              </a:ext>
            </a:extLst>
          </p:cNvPr>
          <p:cNvSpPr txBox="1"/>
          <p:nvPr/>
        </p:nvSpPr>
        <p:spPr>
          <a:xfrm>
            <a:off x="5140001" y="1373088"/>
            <a:ext cx="6097554" cy="461665"/>
          </a:xfrm>
          <a:prstGeom prst="rect">
            <a:avLst/>
          </a:prstGeom>
          <a:noFill/>
        </p:spPr>
        <p:txBody>
          <a:bodyPr wrap="square">
            <a:spAutoFit/>
          </a:bodyPr>
          <a:lstStyle/>
          <a:p>
            <a:r>
              <a:rPr lang="ar-SA" sz="2400" dirty="0">
                <a:solidFill>
                  <a:schemeClr val="bg1"/>
                </a:solidFill>
                <a:latin typeface="Noor" panose="00000500000000000000" pitchFamily="2" charset="-78"/>
                <a:cs typeface="Noor" panose="00000500000000000000" pitchFamily="2" charset="-78"/>
              </a:rPr>
              <a:t>اليـوم الـوطني للمملكة العربية السعودية</a:t>
            </a:r>
          </a:p>
        </p:txBody>
      </p:sp>
      <p:sp>
        <p:nvSpPr>
          <p:cNvPr id="218" name="Freeform: Shape 67">
            <a:extLst>
              <a:ext uri="{FF2B5EF4-FFF2-40B4-BE49-F238E27FC236}">
                <a16:creationId xmlns:a16="http://schemas.microsoft.com/office/drawing/2014/main" id="{B88C5234-C7EF-4BC6-832F-5E40F7A8CF4A}"/>
              </a:ext>
            </a:extLst>
          </p:cNvPr>
          <p:cNvSpPr/>
          <p:nvPr/>
        </p:nvSpPr>
        <p:spPr>
          <a:xfrm>
            <a:off x="11237555" y="1373088"/>
            <a:ext cx="315937" cy="513716"/>
          </a:xfrm>
          <a:custGeom>
            <a:avLst/>
            <a:gdLst>
              <a:gd name="connsiteX0" fmla="*/ 214313 w 214312"/>
              <a:gd name="connsiteY0" fmla="*/ 431482 h 431482"/>
              <a:gd name="connsiteX1" fmla="*/ 0 w 214312"/>
              <a:gd name="connsiteY1" fmla="*/ 215265 h 431482"/>
              <a:gd name="connsiteX2" fmla="*/ 214313 w 214312"/>
              <a:gd name="connsiteY2" fmla="*/ 0 h 431482"/>
            </a:gdLst>
            <a:ahLst/>
            <a:cxnLst>
              <a:cxn ang="0">
                <a:pos x="connsiteX0" y="connsiteY0"/>
              </a:cxn>
              <a:cxn ang="0">
                <a:pos x="connsiteX1" y="connsiteY1"/>
              </a:cxn>
              <a:cxn ang="0">
                <a:pos x="connsiteX2" y="connsiteY2"/>
              </a:cxn>
            </a:cxnLst>
            <a:rect l="l" t="t" r="r" b="b"/>
            <a:pathLst>
              <a:path w="214312" h="431482">
                <a:moveTo>
                  <a:pt x="214313" y="431482"/>
                </a:moveTo>
                <a:lnTo>
                  <a:pt x="0" y="215265"/>
                </a:lnTo>
                <a:lnTo>
                  <a:pt x="214313" y="0"/>
                </a:lnTo>
                <a:close/>
              </a:path>
            </a:pathLst>
          </a:custGeom>
          <a:solidFill>
            <a:srgbClr val="FFCD28"/>
          </a:solidFill>
          <a:ln w="9525" cap="flat">
            <a:noFill/>
            <a:prstDash val="solid"/>
            <a:miter/>
          </a:ln>
        </p:spPr>
        <p:txBody>
          <a:bodyPr rtlCol="1" anchor="ctr"/>
          <a:lstStyle/>
          <a:p>
            <a:endParaRPr lang="ar-SA"/>
          </a:p>
        </p:txBody>
      </p:sp>
      <p:grpSp>
        <p:nvGrpSpPr>
          <p:cNvPr id="279" name="مجموعة 278">
            <a:extLst>
              <a:ext uri="{FF2B5EF4-FFF2-40B4-BE49-F238E27FC236}">
                <a16:creationId xmlns:a16="http://schemas.microsoft.com/office/drawing/2014/main" id="{F4741896-A8C5-4A19-AD17-DBCD72A59197}"/>
              </a:ext>
            </a:extLst>
          </p:cNvPr>
          <p:cNvGrpSpPr/>
          <p:nvPr/>
        </p:nvGrpSpPr>
        <p:grpSpPr>
          <a:xfrm>
            <a:off x="-1" y="6309353"/>
            <a:ext cx="12182672" cy="588845"/>
            <a:chOff x="-1" y="6309353"/>
            <a:chExt cx="12182672" cy="588845"/>
          </a:xfrm>
        </p:grpSpPr>
        <p:grpSp>
          <p:nvGrpSpPr>
            <p:cNvPr id="233" name="مجموعة 232">
              <a:extLst>
                <a:ext uri="{FF2B5EF4-FFF2-40B4-BE49-F238E27FC236}">
                  <a16:creationId xmlns:a16="http://schemas.microsoft.com/office/drawing/2014/main" id="{9A3F513B-6987-4AAA-A268-A0E7C5BD644C}"/>
                </a:ext>
              </a:extLst>
            </p:cNvPr>
            <p:cNvGrpSpPr/>
            <p:nvPr/>
          </p:nvGrpSpPr>
          <p:grpSpPr>
            <a:xfrm>
              <a:off x="-1" y="6309360"/>
              <a:ext cx="5410397" cy="570184"/>
              <a:chOff x="-1" y="6309360"/>
              <a:chExt cx="5410397" cy="570184"/>
            </a:xfrm>
          </p:grpSpPr>
          <p:grpSp>
            <p:nvGrpSpPr>
              <p:cNvPr id="216" name="مجموعة 215">
                <a:extLst>
                  <a:ext uri="{FF2B5EF4-FFF2-40B4-BE49-F238E27FC236}">
                    <a16:creationId xmlns:a16="http://schemas.microsoft.com/office/drawing/2014/main" id="{7636B812-5CBB-4694-9E7A-CC7AC9422D68}"/>
                  </a:ext>
                </a:extLst>
              </p:cNvPr>
              <p:cNvGrpSpPr/>
              <p:nvPr/>
            </p:nvGrpSpPr>
            <p:grpSpPr>
              <a:xfrm>
                <a:off x="-1" y="6309360"/>
                <a:ext cx="2705835" cy="570184"/>
                <a:chOff x="5662366" y="5287417"/>
                <a:chExt cx="2985259" cy="629066"/>
              </a:xfrm>
            </p:grpSpPr>
            <p:sp>
              <p:nvSpPr>
                <p:cNvPr id="191" name="Freeform: Shape 116">
                  <a:extLst>
                    <a:ext uri="{FF2B5EF4-FFF2-40B4-BE49-F238E27FC236}">
                      <a16:creationId xmlns:a16="http://schemas.microsoft.com/office/drawing/2014/main" id="{F16DAD04-8267-4B6B-A8FD-71374D8BE7EF}"/>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193" name="Freeform: Shape 117">
                  <a:extLst>
                    <a:ext uri="{FF2B5EF4-FFF2-40B4-BE49-F238E27FC236}">
                      <a16:creationId xmlns:a16="http://schemas.microsoft.com/office/drawing/2014/main" id="{954EF38B-11F0-40E6-8B45-F476F2C1A1FA}"/>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195" name="Freeform: Shape 118">
                  <a:extLst>
                    <a:ext uri="{FF2B5EF4-FFF2-40B4-BE49-F238E27FC236}">
                      <a16:creationId xmlns:a16="http://schemas.microsoft.com/office/drawing/2014/main" id="{62855EB4-38D6-447B-94DC-3A48124D9970}"/>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197" name="Freeform: Shape 119">
                  <a:extLst>
                    <a:ext uri="{FF2B5EF4-FFF2-40B4-BE49-F238E27FC236}">
                      <a16:creationId xmlns:a16="http://schemas.microsoft.com/office/drawing/2014/main" id="{268B675D-2C6A-444B-B988-E80D3B13CDCA}"/>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199" name="Freeform: Shape 126">
                  <a:extLst>
                    <a:ext uri="{FF2B5EF4-FFF2-40B4-BE49-F238E27FC236}">
                      <a16:creationId xmlns:a16="http://schemas.microsoft.com/office/drawing/2014/main" id="{9D203C5C-3DCE-4475-A05B-B8B3A5FA4595}"/>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01" name="Freeform: Shape 127">
                  <a:extLst>
                    <a:ext uri="{FF2B5EF4-FFF2-40B4-BE49-F238E27FC236}">
                      <a16:creationId xmlns:a16="http://schemas.microsoft.com/office/drawing/2014/main" id="{77F7F174-357E-43AA-9E16-C21514AC2CD4}"/>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03" name="Freeform: Shape 128">
                  <a:extLst>
                    <a:ext uri="{FF2B5EF4-FFF2-40B4-BE49-F238E27FC236}">
                      <a16:creationId xmlns:a16="http://schemas.microsoft.com/office/drawing/2014/main" id="{8642D131-3AC5-44D9-A28B-EFF793EEDDB5}"/>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05" name="Freeform: Shape 129">
                  <a:extLst>
                    <a:ext uri="{FF2B5EF4-FFF2-40B4-BE49-F238E27FC236}">
                      <a16:creationId xmlns:a16="http://schemas.microsoft.com/office/drawing/2014/main" id="{7C11BF94-50FF-445F-8499-AF13E3428166}"/>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07" name="Freeform: Shape 130">
                  <a:extLst>
                    <a:ext uri="{FF2B5EF4-FFF2-40B4-BE49-F238E27FC236}">
                      <a16:creationId xmlns:a16="http://schemas.microsoft.com/office/drawing/2014/main" id="{27AF6BB1-4699-4633-AE4C-582F1E15EFD3}"/>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09" name="Freeform: Shape 131">
                  <a:extLst>
                    <a:ext uri="{FF2B5EF4-FFF2-40B4-BE49-F238E27FC236}">
                      <a16:creationId xmlns:a16="http://schemas.microsoft.com/office/drawing/2014/main" id="{3B8A4C6A-59A3-46DF-AD77-D1833C17DD5D}"/>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11" name="Freeform: Shape 132">
                  <a:extLst>
                    <a:ext uri="{FF2B5EF4-FFF2-40B4-BE49-F238E27FC236}">
                      <a16:creationId xmlns:a16="http://schemas.microsoft.com/office/drawing/2014/main" id="{C2833A57-AD06-4543-BBDE-FCBAF9110868}"/>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213" name="Freeform: Shape 133">
                  <a:extLst>
                    <a:ext uri="{FF2B5EF4-FFF2-40B4-BE49-F238E27FC236}">
                      <a16:creationId xmlns:a16="http://schemas.microsoft.com/office/drawing/2014/main" id="{F6622938-88A0-42C3-B127-C0687ACE0D5A}"/>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215" name="Freeform: Shape 134">
                  <a:extLst>
                    <a:ext uri="{FF2B5EF4-FFF2-40B4-BE49-F238E27FC236}">
                      <a16:creationId xmlns:a16="http://schemas.microsoft.com/office/drawing/2014/main" id="{8DEFB4EE-7A1E-4A49-88C5-6DC0E720A958}"/>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grpSp>
            <p:nvGrpSpPr>
              <p:cNvPr id="219" name="مجموعة 218">
                <a:extLst>
                  <a:ext uri="{FF2B5EF4-FFF2-40B4-BE49-F238E27FC236}">
                    <a16:creationId xmlns:a16="http://schemas.microsoft.com/office/drawing/2014/main" id="{F1C96254-3B65-419F-BE37-0B8D4E102433}"/>
                  </a:ext>
                </a:extLst>
              </p:cNvPr>
              <p:cNvGrpSpPr/>
              <p:nvPr/>
            </p:nvGrpSpPr>
            <p:grpSpPr>
              <a:xfrm>
                <a:off x="2704561" y="6309360"/>
                <a:ext cx="2705835" cy="570184"/>
                <a:chOff x="5662366" y="5287417"/>
                <a:chExt cx="2985259" cy="629066"/>
              </a:xfrm>
            </p:grpSpPr>
            <p:sp>
              <p:nvSpPr>
                <p:cNvPr id="220" name="Freeform: Shape 116">
                  <a:extLst>
                    <a:ext uri="{FF2B5EF4-FFF2-40B4-BE49-F238E27FC236}">
                      <a16:creationId xmlns:a16="http://schemas.microsoft.com/office/drawing/2014/main" id="{385431F7-277A-42DE-839A-86324B8369D8}"/>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221" name="Freeform: Shape 117">
                  <a:extLst>
                    <a:ext uri="{FF2B5EF4-FFF2-40B4-BE49-F238E27FC236}">
                      <a16:creationId xmlns:a16="http://schemas.microsoft.com/office/drawing/2014/main" id="{0091AC05-B4F5-49D2-8B83-015B0E23D860}"/>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22" name="Freeform: Shape 118">
                  <a:extLst>
                    <a:ext uri="{FF2B5EF4-FFF2-40B4-BE49-F238E27FC236}">
                      <a16:creationId xmlns:a16="http://schemas.microsoft.com/office/drawing/2014/main" id="{82B933C1-4D98-4429-B4BC-D0A27DC7F488}"/>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223" name="Freeform: Shape 119">
                  <a:extLst>
                    <a:ext uri="{FF2B5EF4-FFF2-40B4-BE49-F238E27FC236}">
                      <a16:creationId xmlns:a16="http://schemas.microsoft.com/office/drawing/2014/main" id="{F3F50232-9BEA-47E7-87BD-E02826EF8B66}"/>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24" name="Freeform: Shape 126">
                  <a:extLst>
                    <a:ext uri="{FF2B5EF4-FFF2-40B4-BE49-F238E27FC236}">
                      <a16:creationId xmlns:a16="http://schemas.microsoft.com/office/drawing/2014/main" id="{74F8AE58-F692-461F-AC72-F3DFA2C901F0}"/>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25" name="Freeform: Shape 127">
                  <a:extLst>
                    <a:ext uri="{FF2B5EF4-FFF2-40B4-BE49-F238E27FC236}">
                      <a16:creationId xmlns:a16="http://schemas.microsoft.com/office/drawing/2014/main" id="{069B5E0A-D39B-4017-BC9B-F692B6E1A663}"/>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26" name="Freeform: Shape 128">
                  <a:extLst>
                    <a:ext uri="{FF2B5EF4-FFF2-40B4-BE49-F238E27FC236}">
                      <a16:creationId xmlns:a16="http://schemas.microsoft.com/office/drawing/2014/main" id="{51ABDEEC-C094-4E49-AFDA-76B1D1992CB6}"/>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27" name="Freeform: Shape 129">
                  <a:extLst>
                    <a:ext uri="{FF2B5EF4-FFF2-40B4-BE49-F238E27FC236}">
                      <a16:creationId xmlns:a16="http://schemas.microsoft.com/office/drawing/2014/main" id="{C97F2804-11E5-413D-9D90-3E0659E6C9A6}"/>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28" name="Freeform: Shape 130">
                  <a:extLst>
                    <a:ext uri="{FF2B5EF4-FFF2-40B4-BE49-F238E27FC236}">
                      <a16:creationId xmlns:a16="http://schemas.microsoft.com/office/drawing/2014/main" id="{DB2BF2E1-A046-4884-AB6E-526C341983A1}"/>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29" name="Freeform: Shape 131">
                  <a:extLst>
                    <a:ext uri="{FF2B5EF4-FFF2-40B4-BE49-F238E27FC236}">
                      <a16:creationId xmlns:a16="http://schemas.microsoft.com/office/drawing/2014/main" id="{35231D0D-A98F-4884-BC4D-27A4C58EF21E}"/>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30" name="Freeform: Shape 132">
                  <a:extLst>
                    <a:ext uri="{FF2B5EF4-FFF2-40B4-BE49-F238E27FC236}">
                      <a16:creationId xmlns:a16="http://schemas.microsoft.com/office/drawing/2014/main" id="{0E9C4880-1FF4-4D6C-A620-2B7C10DD2F67}"/>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231" name="Freeform: Shape 133">
                  <a:extLst>
                    <a:ext uri="{FF2B5EF4-FFF2-40B4-BE49-F238E27FC236}">
                      <a16:creationId xmlns:a16="http://schemas.microsoft.com/office/drawing/2014/main" id="{E1F34FBE-4909-4F96-9C8F-B104A04DD12F}"/>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232" name="Freeform: Shape 134">
                  <a:extLst>
                    <a:ext uri="{FF2B5EF4-FFF2-40B4-BE49-F238E27FC236}">
                      <a16:creationId xmlns:a16="http://schemas.microsoft.com/office/drawing/2014/main" id="{4C9560BD-3744-48DD-875E-9BEABDFE5A06}"/>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grpSp>
        <p:grpSp>
          <p:nvGrpSpPr>
            <p:cNvPr id="235" name="مجموعة 234">
              <a:extLst>
                <a:ext uri="{FF2B5EF4-FFF2-40B4-BE49-F238E27FC236}">
                  <a16:creationId xmlns:a16="http://schemas.microsoft.com/office/drawing/2014/main" id="{7B8F7619-574A-4D0F-B3FB-908017F2E3CC}"/>
                </a:ext>
              </a:extLst>
            </p:cNvPr>
            <p:cNvGrpSpPr/>
            <p:nvPr/>
          </p:nvGrpSpPr>
          <p:grpSpPr>
            <a:xfrm>
              <a:off x="5409123" y="6309353"/>
              <a:ext cx="6773548" cy="588845"/>
              <a:chOff x="5662366" y="5287417"/>
              <a:chExt cx="7473033" cy="649655"/>
            </a:xfrm>
          </p:grpSpPr>
          <p:sp>
            <p:nvSpPr>
              <p:cNvPr id="250" name="Freeform: Shape 116">
                <a:extLst>
                  <a:ext uri="{FF2B5EF4-FFF2-40B4-BE49-F238E27FC236}">
                    <a16:creationId xmlns:a16="http://schemas.microsoft.com/office/drawing/2014/main" id="{75FC1617-D1AA-4CA7-A35B-C08EB08F9BE9}"/>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251" name="Freeform: Shape 117">
                <a:extLst>
                  <a:ext uri="{FF2B5EF4-FFF2-40B4-BE49-F238E27FC236}">
                    <a16:creationId xmlns:a16="http://schemas.microsoft.com/office/drawing/2014/main" id="{9AAB03C7-1FD5-4685-A9EF-A471E61B66E1}"/>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52" name="Freeform: Shape 118">
                <a:extLst>
                  <a:ext uri="{FF2B5EF4-FFF2-40B4-BE49-F238E27FC236}">
                    <a16:creationId xmlns:a16="http://schemas.microsoft.com/office/drawing/2014/main" id="{34E30E08-FF13-4336-AAC2-D384C7341240}"/>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253" name="Freeform: Shape 119">
                <a:extLst>
                  <a:ext uri="{FF2B5EF4-FFF2-40B4-BE49-F238E27FC236}">
                    <a16:creationId xmlns:a16="http://schemas.microsoft.com/office/drawing/2014/main" id="{71128688-0D55-4BC3-A4FF-8A95786C3CB6}"/>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54" name="Freeform: Shape 126">
                <a:extLst>
                  <a:ext uri="{FF2B5EF4-FFF2-40B4-BE49-F238E27FC236}">
                    <a16:creationId xmlns:a16="http://schemas.microsoft.com/office/drawing/2014/main" id="{8B112512-44ED-43A5-8AAF-9F6E92251592}"/>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55" name="Freeform: Shape 127">
                <a:extLst>
                  <a:ext uri="{FF2B5EF4-FFF2-40B4-BE49-F238E27FC236}">
                    <a16:creationId xmlns:a16="http://schemas.microsoft.com/office/drawing/2014/main" id="{222BC6A6-5685-4F4B-8119-B0F36BB9171B}"/>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56" name="Freeform: Shape 128">
                <a:extLst>
                  <a:ext uri="{FF2B5EF4-FFF2-40B4-BE49-F238E27FC236}">
                    <a16:creationId xmlns:a16="http://schemas.microsoft.com/office/drawing/2014/main" id="{08A8A678-65B8-4FB9-93AD-D7130783846B}"/>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57" name="Freeform: Shape 129">
                <a:extLst>
                  <a:ext uri="{FF2B5EF4-FFF2-40B4-BE49-F238E27FC236}">
                    <a16:creationId xmlns:a16="http://schemas.microsoft.com/office/drawing/2014/main" id="{BD2B001A-4AB7-4961-8BB6-F42981E5A96E}"/>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58" name="Freeform: Shape 130">
                <a:extLst>
                  <a:ext uri="{FF2B5EF4-FFF2-40B4-BE49-F238E27FC236}">
                    <a16:creationId xmlns:a16="http://schemas.microsoft.com/office/drawing/2014/main" id="{0467607A-7471-48B6-8724-226DBF40609B}"/>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59" name="Freeform: Shape 131">
                <a:extLst>
                  <a:ext uri="{FF2B5EF4-FFF2-40B4-BE49-F238E27FC236}">
                    <a16:creationId xmlns:a16="http://schemas.microsoft.com/office/drawing/2014/main" id="{04994E95-BD1A-4D6E-AC2F-D6F4E303ED42}"/>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60" name="Freeform: Shape 132">
                <a:extLst>
                  <a:ext uri="{FF2B5EF4-FFF2-40B4-BE49-F238E27FC236}">
                    <a16:creationId xmlns:a16="http://schemas.microsoft.com/office/drawing/2014/main" id="{90EEA426-5E5D-4745-A507-B541728B773A}"/>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261" name="Freeform: Shape 133">
                <a:extLst>
                  <a:ext uri="{FF2B5EF4-FFF2-40B4-BE49-F238E27FC236}">
                    <a16:creationId xmlns:a16="http://schemas.microsoft.com/office/drawing/2014/main" id="{D542682D-89D2-4C95-BEE2-2AD1AF46FBBD}"/>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262" name="Freeform: Shape 134">
                <a:extLst>
                  <a:ext uri="{FF2B5EF4-FFF2-40B4-BE49-F238E27FC236}">
                    <a16:creationId xmlns:a16="http://schemas.microsoft.com/office/drawing/2014/main" id="{05A961CB-5589-480F-BF76-D9E741BD2B94}"/>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sp>
            <p:nvSpPr>
              <p:cNvPr id="278" name="Freeform: Shape 133">
                <a:extLst>
                  <a:ext uri="{FF2B5EF4-FFF2-40B4-BE49-F238E27FC236}">
                    <a16:creationId xmlns:a16="http://schemas.microsoft.com/office/drawing/2014/main" id="{6D2EA4DA-5A9D-4536-930F-76878EEA84AC}"/>
                  </a:ext>
                </a:extLst>
              </p:cNvPr>
              <p:cNvSpPr/>
              <p:nvPr/>
            </p:nvSpPr>
            <p:spPr>
              <a:xfrm>
                <a:off x="12885459" y="5308006"/>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grpSp>
        <p:grpSp>
          <p:nvGrpSpPr>
            <p:cNvPr id="236" name="مجموعة 235">
              <a:extLst>
                <a:ext uri="{FF2B5EF4-FFF2-40B4-BE49-F238E27FC236}">
                  <a16:creationId xmlns:a16="http://schemas.microsoft.com/office/drawing/2014/main" id="{1974E540-EDC1-4918-A880-96168A01A0AA}"/>
                </a:ext>
              </a:extLst>
            </p:cNvPr>
            <p:cNvGrpSpPr/>
            <p:nvPr/>
          </p:nvGrpSpPr>
          <p:grpSpPr>
            <a:xfrm>
              <a:off x="8113685" y="6309360"/>
              <a:ext cx="2705834" cy="570184"/>
              <a:chOff x="5662366" y="5287417"/>
              <a:chExt cx="2985259" cy="629066"/>
            </a:xfrm>
          </p:grpSpPr>
          <p:sp>
            <p:nvSpPr>
              <p:cNvPr id="237" name="Freeform: Shape 116">
                <a:extLst>
                  <a:ext uri="{FF2B5EF4-FFF2-40B4-BE49-F238E27FC236}">
                    <a16:creationId xmlns:a16="http://schemas.microsoft.com/office/drawing/2014/main" id="{F69FA581-3961-4B94-8347-03E3F987C533}"/>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238" name="Freeform: Shape 117">
                <a:extLst>
                  <a:ext uri="{FF2B5EF4-FFF2-40B4-BE49-F238E27FC236}">
                    <a16:creationId xmlns:a16="http://schemas.microsoft.com/office/drawing/2014/main" id="{B87C7B8D-D837-4313-AEDD-58CA8913B5C1}"/>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39" name="Freeform: Shape 118">
                <a:extLst>
                  <a:ext uri="{FF2B5EF4-FFF2-40B4-BE49-F238E27FC236}">
                    <a16:creationId xmlns:a16="http://schemas.microsoft.com/office/drawing/2014/main" id="{D5CCD21B-AEA6-4AB2-9E5F-758206250D0C}"/>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240" name="Freeform: Shape 119">
                <a:extLst>
                  <a:ext uri="{FF2B5EF4-FFF2-40B4-BE49-F238E27FC236}">
                    <a16:creationId xmlns:a16="http://schemas.microsoft.com/office/drawing/2014/main" id="{D17DCF22-B7F5-4042-BCB5-5CC43DEB0F75}"/>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41" name="Freeform: Shape 126">
                <a:extLst>
                  <a:ext uri="{FF2B5EF4-FFF2-40B4-BE49-F238E27FC236}">
                    <a16:creationId xmlns:a16="http://schemas.microsoft.com/office/drawing/2014/main" id="{FCD9A306-B192-4A3A-8669-782B80AD42DF}"/>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42" name="Freeform: Shape 127">
                <a:extLst>
                  <a:ext uri="{FF2B5EF4-FFF2-40B4-BE49-F238E27FC236}">
                    <a16:creationId xmlns:a16="http://schemas.microsoft.com/office/drawing/2014/main" id="{9C86CFA1-64B4-4B14-BC18-12F040FD5F88}"/>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43" name="Freeform: Shape 128">
                <a:extLst>
                  <a:ext uri="{FF2B5EF4-FFF2-40B4-BE49-F238E27FC236}">
                    <a16:creationId xmlns:a16="http://schemas.microsoft.com/office/drawing/2014/main" id="{A691847D-1DF0-4152-9D0E-98AB6986D495}"/>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44" name="Freeform: Shape 129">
                <a:extLst>
                  <a:ext uri="{FF2B5EF4-FFF2-40B4-BE49-F238E27FC236}">
                    <a16:creationId xmlns:a16="http://schemas.microsoft.com/office/drawing/2014/main" id="{0F31A90D-E6C2-495B-838E-3166735DE7F3}"/>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45" name="Freeform: Shape 130">
                <a:extLst>
                  <a:ext uri="{FF2B5EF4-FFF2-40B4-BE49-F238E27FC236}">
                    <a16:creationId xmlns:a16="http://schemas.microsoft.com/office/drawing/2014/main" id="{7CDF9D69-E5FD-45D6-9421-89838B50418F}"/>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46" name="Freeform: Shape 131">
                <a:extLst>
                  <a:ext uri="{FF2B5EF4-FFF2-40B4-BE49-F238E27FC236}">
                    <a16:creationId xmlns:a16="http://schemas.microsoft.com/office/drawing/2014/main" id="{B3C87C52-0A92-4A74-A6F3-42CA297AAA79}"/>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47" name="Freeform: Shape 132">
                <a:extLst>
                  <a:ext uri="{FF2B5EF4-FFF2-40B4-BE49-F238E27FC236}">
                    <a16:creationId xmlns:a16="http://schemas.microsoft.com/office/drawing/2014/main" id="{D61F0D26-9D3F-4B5E-AE56-FFB78A985C1E}"/>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248" name="Freeform: Shape 133">
                <a:extLst>
                  <a:ext uri="{FF2B5EF4-FFF2-40B4-BE49-F238E27FC236}">
                    <a16:creationId xmlns:a16="http://schemas.microsoft.com/office/drawing/2014/main" id="{F829611E-E270-4ED5-B547-6FBC291836D1}"/>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249" name="Freeform: Shape 134">
                <a:extLst>
                  <a:ext uri="{FF2B5EF4-FFF2-40B4-BE49-F238E27FC236}">
                    <a16:creationId xmlns:a16="http://schemas.microsoft.com/office/drawing/2014/main" id="{8174DB78-22AF-4041-812B-E3C4B814DD7B}"/>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sp>
          <p:nvSpPr>
            <p:cNvPr id="264" name="Freeform: Shape 116">
              <a:extLst>
                <a:ext uri="{FF2B5EF4-FFF2-40B4-BE49-F238E27FC236}">
                  <a16:creationId xmlns:a16="http://schemas.microsoft.com/office/drawing/2014/main" id="{D25D44BB-D6EE-4990-A871-EF25B0A898E5}"/>
                </a:ext>
              </a:extLst>
            </p:cNvPr>
            <p:cNvSpPr/>
            <p:nvPr/>
          </p:nvSpPr>
          <p:spPr>
            <a:xfrm>
              <a:off x="11268795" y="6594451"/>
              <a:ext cx="451821" cy="285091"/>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265" name="Freeform: Shape 117">
              <a:extLst>
                <a:ext uri="{FF2B5EF4-FFF2-40B4-BE49-F238E27FC236}">
                  <a16:creationId xmlns:a16="http://schemas.microsoft.com/office/drawing/2014/main" id="{85396533-F884-4A5A-887E-1D0E4083AE27}"/>
                </a:ext>
              </a:extLst>
            </p:cNvPr>
            <p:cNvSpPr/>
            <p:nvPr/>
          </p:nvSpPr>
          <p:spPr>
            <a:xfrm>
              <a:off x="11720618" y="6594451"/>
              <a:ext cx="450548" cy="285091"/>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68" name="Freeform: Shape 126">
              <a:extLst>
                <a:ext uri="{FF2B5EF4-FFF2-40B4-BE49-F238E27FC236}">
                  <a16:creationId xmlns:a16="http://schemas.microsoft.com/office/drawing/2014/main" id="{3376F622-66A6-472F-BA38-C380EE3F16D7}"/>
                </a:ext>
              </a:extLst>
            </p:cNvPr>
            <p:cNvSpPr/>
            <p:nvPr/>
          </p:nvSpPr>
          <p:spPr>
            <a:xfrm>
              <a:off x="11043521" y="6309360"/>
              <a:ext cx="451821" cy="570184"/>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69" name="Freeform: Shape 127">
              <a:extLst>
                <a:ext uri="{FF2B5EF4-FFF2-40B4-BE49-F238E27FC236}">
                  <a16:creationId xmlns:a16="http://schemas.microsoft.com/office/drawing/2014/main" id="{C7145DE4-6595-4324-8F8C-45FECD79C03E}"/>
                </a:ext>
              </a:extLst>
            </p:cNvPr>
            <p:cNvSpPr/>
            <p:nvPr/>
          </p:nvSpPr>
          <p:spPr>
            <a:xfrm>
              <a:off x="11495342" y="6309360"/>
              <a:ext cx="450548" cy="570184"/>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73" name="Freeform: Shape 131">
              <a:extLst>
                <a:ext uri="{FF2B5EF4-FFF2-40B4-BE49-F238E27FC236}">
                  <a16:creationId xmlns:a16="http://schemas.microsoft.com/office/drawing/2014/main" id="{41807B4B-21F1-4E6B-804D-D3609B011C34}"/>
                </a:ext>
              </a:extLst>
            </p:cNvPr>
            <p:cNvSpPr/>
            <p:nvPr/>
          </p:nvSpPr>
          <p:spPr>
            <a:xfrm>
              <a:off x="10818247" y="6309360"/>
              <a:ext cx="225274" cy="570184"/>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74" name="Freeform: Shape 132">
              <a:extLst>
                <a:ext uri="{FF2B5EF4-FFF2-40B4-BE49-F238E27FC236}">
                  <a16:creationId xmlns:a16="http://schemas.microsoft.com/office/drawing/2014/main" id="{49B63B66-528D-4E8A-8013-9E864B535C96}"/>
                </a:ext>
              </a:extLst>
            </p:cNvPr>
            <p:cNvSpPr/>
            <p:nvPr/>
          </p:nvSpPr>
          <p:spPr>
            <a:xfrm>
              <a:off x="10818247" y="6594451"/>
              <a:ext cx="450547" cy="285091"/>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grpSp>
      <p:grpSp>
        <p:nvGrpSpPr>
          <p:cNvPr id="456" name="Group 1174">
            <a:extLst>
              <a:ext uri="{FF2B5EF4-FFF2-40B4-BE49-F238E27FC236}">
                <a16:creationId xmlns:a16="http://schemas.microsoft.com/office/drawing/2014/main" id="{88E8ECFD-7009-4D73-ADD9-31ECB054F811}"/>
              </a:ext>
            </a:extLst>
          </p:cNvPr>
          <p:cNvGrpSpPr/>
          <p:nvPr/>
        </p:nvGrpSpPr>
        <p:grpSpPr>
          <a:xfrm>
            <a:off x="58137" y="5067727"/>
            <a:ext cx="896308" cy="1159862"/>
            <a:chOff x="6890894" y="4258355"/>
            <a:chExt cx="788325" cy="1020127"/>
          </a:xfrm>
        </p:grpSpPr>
        <p:sp>
          <p:nvSpPr>
            <p:cNvPr id="457" name="Freeform: Shape 853">
              <a:extLst>
                <a:ext uri="{FF2B5EF4-FFF2-40B4-BE49-F238E27FC236}">
                  <a16:creationId xmlns:a16="http://schemas.microsoft.com/office/drawing/2014/main" id="{0D8CB809-3D41-45D1-BEA9-D71CBEEAEE85}"/>
                </a:ext>
              </a:extLst>
            </p:cNvPr>
            <p:cNvSpPr/>
            <p:nvPr/>
          </p:nvSpPr>
          <p:spPr>
            <a:xfrm>
              <a:off x="6891978" y="4689837"/>
              <a:ext cx="384810" cy="99060"/>
            </a:xfrm>
            <a:custGeom>
              <a:avLst/>
              <a:gdLst>
                <a:gd name="connsiteX0" fmla="*/ 15240 w 384810"/>
                <a:gd name="connsiteY0" fmla="*/ 89535 h 99060"/>
                <a:gd name="connsiteX1" fmla="*/ 46672 w 384810"/>
                <a:gd name="connsiteY1" fmla="*/ 99060 h 99060"/>
                <a:gd name="connsiteX2" fmla="*/ 96203 w 384810"/>
                <a:gd name="connsiteY2" fmla="*/ 98108 h 99060"/>
                <a:gd name="connsiteX3" fmla="*/ 114300 w 384810"/>
                <a:gd name="connsiteY3" fmla="*/ 85725 h 99060"/>
                <a:gd name="connsiteX4" fmla="*/ 116205 w 384810"/>
                <a:gd name="connsiteY4" fmla="*/ 73342 h 99060"/>
                <a:gd name="connsiteX5" fmla="*/ 116205 w 384810"/>
                <a:gd name="connsiteY5" fmla="*/ 68580 h 99060"/>
                <a:gd name="connsiteX6" fmla="*/ 116205 w 384810"/>
                <a:gd name="connsiteY6" fmla="*/ 64770 h 99060"/>
                <a:gd name="connsiteX7" fmla="*/ 116205 w 384810"/>
                <a:gd name="connsiteY7" fmla="*/ 61912 h 99060"/>
                <a:gd name="connsiteX8" fmla="*/ 116205 w 384810"/>
                <a:gd name="connsiteY8" fmla="*/ 20955 h 99060"/>
                <a:gd name="connsiteX9" fmla="*/ 133350 w 384810"/>
                <a:gd name="connsiteY9" fmla="*/ 23812 h 99060"/>
                <a:gd name="connsiteX10" fmla="*/ 147638 w 384810"/>
                <a:gd name="connsiteY10" fmla="*/ 42862 h 99060"/>
                <a:gd name="connsiteX11" fmla="*/ 149543 w 384810"/>
                <a:gd name="connsiteY11" fmla="*/ 54292 h 99060"/>
                <a:gd name="connsiteX12" fmla="*/ 151447 w 384810"/>
                <a:gd name="connsiteY12" fmla="*/ 70485 h 99060"/>
                <a:gd name="connsiteX13" fmla="*/ 152400 w 384810"/>
                <a:gd name="connsiteY13" fmla="*/ 78105 h 99060"/>
                <a:gd name="connsiteX14" fmla="*/ 161925 w 384810"/>
                <a:gd name="connsiteY14" fmla="*/ 91440 h 99060"/>
                <a:gd name="connsiteX15" fmla="*/ 179070 w 384810"/>
                <a:gd name="connsiteY15" fmla="*/ 96202 h 99060"/>
                <a:gd name="connsiteX16" fmla="*/ 188595 w 384810"/>
                <a:gd name="connsiteY16" fmla="*/ 96202 h 99060"/>
                <a:gd name="connsiteX17" fmla="*/ 197168 w 384810"/>
                <a:gd name="connsiteY17" fmla="*/ 96202 h 99060"/>
                <a:gd name="connsiteX18" fmla="*/ 236220 w 384810"/>
                <a:gd name="connsiteY18" fmla="*/ 96202 h 99060"/>
                <a:gd name="connsiteX19" fmla="*/ 248603 w 384810"/>
                <a:gd name="connsiteY19" fmla="*/ 92392 h 99060"/>
                <a:gd name="connsiteX20" fmla="*/ 262890 w 384810"/>
                <a:gd name="connsiteY20" fmla="*/ 95250 h 99060"/>
                <a:gd name="connsiteX21" fmla="*/ 272415 w 384810"/>
                <a:gd name="connsiteY21" fmla="*/ 95250 h 99060"/>
                <a:gd name="connsiteX22" fmla="*/ 280988 w 384810"/>
                <a:gd name="connsiteY22" fmla="*/ 95250 h 99060"/>
                <a:gd name="connsiteX23" fmla="*/ 376238 w 384810"/>
                <a:gd name="connsiteY23" fmla="*/ 94298 h 99060"/>
                <a:gd name="connsiteX24" fmla="*/ 376238 w 384810"/>
                <a:gd name="connsiteY24" fmla="*/ 72390 h 99060"/>
                <a:gd name="connsiteX25" fmla="*/ 364808 w 384810"/>
                <a:gd name="connsiteY25" fmla="*/ 59055 h 99060"/>
                <a:gd name="connsiteX26" fmla="*/ 345758 w 384810"/>
                <a:gd name="connsiteY26" fmla="*/ 37148 h 99060"/>
                <a:gd name="connsiteX27" fmla="*/ 320040 w 384810"/>
                <a:gd name="connsiteY27" fmla="*/ 12383 h 99060"/>
                <a:gd name="connsiteX28" fmla="*/ 300038 w 384810"/>
                <a:gd name="connsiteY28" fmla="*/ 952 h 99060"/>
                <a:gd name="connsiteX29" fmla="*/ 276225 w 384810"/>
                <a:gd name="connsiteY29" fmla="*/ 3810 h 99060"/>
                <a:gd name="connsiteX30" fmla="*/ 268605 w 384810"/>
                <a:gd name="connsiteY30" fmla="*/ 19050 h 99060"/>
                <a:gd name="connsiteX31" fmla="*/ 280988 w 384810"/>
                <a:gd name="connsiteY31" fmla="*/ 40958 h 99060"/>
                <a:gd name="connsiteX32" fmla="*/ 286703 w 384810"/>
                <a:gd name="connsiteY32" fmla="*/ 27623 h 99060"/>
                <a:gd name="connsiteX33" fmla="*/ 297180 w 384810"/>
                <a:gd name="connsiteY33" fmla="*/ 23812 h 99060"/>
                <a:gd name="connsiteX34" fmla="*/ 308610 w 384810"/>
                <a:gd name="connsiteY34" fmla="*/ 27623 h 99060"/>
                <a:gd name="connsiteX35" fmla="*/ 319088 w 384810"/>
                <a:gd name="connsiteY35" fmla="*/ 36195 h 99060"/>
                <a:gd name="connsiteX36" fmla="*/ 357188 w 384810"/>
                <a:gd name="connsiteY36" fmla="*/ 78105 h 99060"/>
                <a:gd name="connsiteX37" fmla="*/ 275272 w 384810"/>
                <a:gd name="connsiteY37" fmla="*/ 79058 h 99060"/>
                <a:gd name="connsiteX38" fmla="*/ 266700 w 384810"/>
                <a:gd name="connsiteY38" fmla="*/ 79058 h 99060"/>
                <a:gd name="connsiteX39" fmla="*/ 263843 w 384810"/>
                <a:gd name="connsiteY39" fmla="*/ 79058 h 99060"/>
                <a:gd name="connsiteX40" fmla="*/ 254318 w 384810"/>
                <a:gd name="connsiteY40" fmla="*/ 73342 h 99060"/>
                <a:gd name="connsiteX41" fmla="*/ 254318 w 384810"/>
                <a:gd name="connsiteY41" fmla="*/ 68580 h 99060"/>
                <a:gd name="connsiteX42" fmla="*/ 254318 w 384810"/>
                <a:gd name="connsiteY42" fmla="*/ 60008 h 99060"/>
                <a:gd name="connsiteX43" fmla="*/ 254318 w 384810"/>
                <a:gd name="connsiteY43" fmla="*/ 952 h 99060"/>
                <a:gd name="connsiteX44" fmla="*/ 230505 w 384810"/>
                <a:gd name="connsiteY44" fmla="*/ 8573 h 99060"/>
                <a:gd name="connsiteX45" fmla="*/ 233363 w 384810"/>
                <a:gd name="connsiteY45" fmla="*/ 16192 h 99060"/>
                <a:gd name="connsiteX46" fmla="*/ 234315 w 384810"/>
                <a:gd name="connsiteY46" fmla="*/ 30480 h 99060"/>
                <a:gd name="connsiteX47" fmla="*/ 234315 w 384810"/>
                <a:gd name="connsiteY47" fmla="*/ 46673 h 99060"/>
                <a:gd name="connsiteX48" fmla="*/ 230505 w 384810"/>
                <a:gd name="connsiteY48" fmla="*/ 76200 h 99060"/>
                <a:gd name="connsiteX49" fmla="*/ 214313 w 384810"/>
                <a:gd name="connsiteY49" fmla="*/ 80010 h 99060"/>
                <a:gd name="connsiteX50" fmla="*/ 191453 w 384810"/>
                <a:gd name="connsiteY50" fmla="*/ 80010 h 99060"/>
                <a:gd name="connsiteX51" fmla="*/ 182880 w 384810"/>
                <a:gd name="connsiteY51" fmla="*/ 80010 h 99060"/>
                <a:gd name="connsiteX52" fmla="*/ 180975 w 384810"/>
                <a:gd name="connsiteY52" fmla="*/ 80010 h 99060"/>
                <a:gd name="connsiteX53" fmla="*/ 171450 w 384810"/>
                <a:gd name="connsiteY53" fmla="*/ 73342 h 99060"/>
                <a:gd name="connsiteX54" fmla="*/ 171450 w 384810"/>
                <a:gd name="connsiteY54" fmla="*/ 68580 h 99060"/>
                <a:gd name="connsiteX55" fmla="*/ 170497 w 384810"/>
                <a:gd name="connsiteY55" fmla="*/ 60960 h 99060"/>
                <a:gd name="connsiteX56" fmla="*/ 161925 w 384810"/>
                <a:gd name="connsiteY56" fmla="*/ 30480 h 99060"/>
                <a:gd name="connsiteX57" fmla="*/ 133350 w 384810"/>
                <a:gd name="connsiteY57" fmla="*/ 5715 h 99060"/>
                <a:gd name="connsiteX58" fmla="*/ 110490 w 384810"/>
                <a:gd name="connsiteY58" fmla="*/ 952 h 99060"/>
                <a:gd name="connsiteX59" fmla="*/ 95250 w 384810"/>
                <a:gd name="connsiteY59" fmla="*/ 4762 h 99060"/>
                <a:gd name="connsiteX60" fmla="*/ 95250 w 384810"/>
                <a:gd name="connsiteY60" fmla="*/ 4762 h 99060"/>
                <a:gd name="connsiteX61" fmla="*/ 95250 w 384810"/>
                <a:gd name="connsiteY61" fmla="*/ 4762 h 99060"/>
                <a:gd name="connsiteX62" fmla="*/ 94297 w 384810"/>
                <a:gd name="connsiteY62" fmla="*/ 58102 h 99060"/>
                <a:gd name="connsiteX63" fmla="*/ 91440 w 384810"/>
                <a:gd name="connsiteY63" fmla="*/ 77152 h 99060"/>
                <a:gd name="connsiteX64" fmla="*/ 75247 w 384810"/>
                <a:gd name="connsiteY64" fmla="*/ 80962 h 99060"/>
                <a:gd name="connsiteX65" fmla="*/ 41910 w 384810"/>
                <a:gd name="connsiteY65" fmla="*/ 80962 h 99060"/>
                <a:gd name="connsiteX66" fmla="*/ 3810 w 384810"/>
                <a:gd name="connsiteY66" fmla="*/ 53340 h 99060"/>
                <a:gd name="connsiteX67" fmla="*/ 953 w 384810"/>
                <a:gd name="connsiteY67" fmla="*/ 71437 h 99060"/>
                <a:gd name="connsiteX68" fmla="*/ 15240 w 384810"/>
                <a:gd name="connsiteY68" fmla="*/ 89535 h 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84810" h="99060">
                  <a:moveTo>
                    <a:pt x="15240" y="89535"/>
                  </a:moveTo>
                  <a:cubicBezTo>
                    <a:pt x="23813" y="96202"/>
                    <a:pt x="34290" y="99060"/>
                    <a:pt x="46672" y="99060"/>
                  </a:cubicBezTo>
                  <a:lnTo>
                    <a:pt x="96203" y="98108"/>
                  </a:lnTo>
                  <a:cubicBezTo>
                    <a:pt x="106680" y="98108"/>
                    <a:pt x="112395" y="93345"/>
                    <a:pt x="114300" y="85725"/>
                  </a:cubicBezTo>
                  <a:cubicBezTo>
                    <a:pt x="115253" y="83820"/>
                    <a:pt x="116205" y="79058"/>
                    <a:pt x="116205" y="73342"/>
                  </a:cubicBezTo>
                  <a:cubicBezTo>
                    <a:pt x="116205" y="71437"/>
                    <a:pt x="116205" y="70485"/>
                    <a:pt x="116205" y="68580"/>
                  </a:cubicBezTo>
                  <a:cubicBezTo>
                    <a:pt x="116205" y="66675"/>
                    <a:pt x="116205" y="65723"/>
                    <a:pt x="116205" y="64770"/>
                  </a:cubicBezTo>
                  <a:cubicBezTo>
                    <a:pt x="116205" y="63817"/>
                    <a:pt x="116205" y="62865"/>
                    <a:pt x="116205" y="61912"/>
                  </a:cubicBezTo>
                  <a:cubicBezTo>
                    <a:pt x="116205" y="40005"/>
                    <a:pt x="116205" y="26670"/>
                    <a:pt x="116205" y="20955"/>
                  </a:cubicBezTo>
                  <a:cubicBezTo>
                    <a:pt x="120968" y="19050"/>
                    <a:pt x="126683" y="20955"/>
                    <a:pt x="133350" y="23812"/>
                  </a:cubicBezTo>
                  <a:cubicBezTo>
                    <a:pt x="140018" y="27623"/>
                    <a:pt x="144780" y="34290"/>
                    <a:pt x="147638" y="42862"/>
                  </a:cubicBezTo>
                  <a:cubicBezTo>
                    <a:pt x="148590" y="44767"/>
                    <a:pt x="148590" y="48577"/>
                    <a:pt x="149543" y="54292"/>
                  </a:cubicBezTo>
                  <a:cubicBezTo>
                    <a:pt x="150495" y="60008"/>
                    <a:pt x="150495" y="65723"/>
                    <a:pt x="151447" y="70485"/>
                  </a:cubicBezTo>
                  <a:cubicBezTo>
                    <a:pt x="152400" y="75248"/>
                    <a:pt x="152400" y="78105"/>
                    <a:pt x="152400" y="78105"/>
                  </a:cubicBezTo>
                  <a:cubicBezTo>
                    <a:pt x="153353" y="83820"/>
                    <a:pt x="156210" y="88583"/>
                    <a:pt x="161925" y="91440"/>
                  </a:cubicBezTo>
                  <a:cubicBezTo>
                    <a:pt x="167640" y="94298"/>
                    <a:pt x="173355" y="96202"/>
                    <a:pt x="179070" y="96202"/>
                  </a:cubicBezTo>
                  <a:lnTo>
                    <a:pt x="188595" y="96202"/>
                  </a:lnTo>
                  <a:lnTo>
                    <a:pt x="197168" y="96202"/>
                  </a:lnTo>
                  <a:lnTo>
                    <a:pt x="236220" y="96202"/>
                  </a:lnTo>
                  <a:cubicBezTo>
                    <a:pt x="240983" y="96202"/>
                    <a:pt x="245745" y="95250"/>
                    <a:pt x="248603" y="92392"/>
                  </a:cubicBezTo>
                  <a:cubicBezTo>
                    <a:pt x="252413" y="94298"/>
                    <a:pt x="257175" y="96202"/>
                    <a:pt x="262890" y="95250"/>
                  </a:cubicBezTo>
                  <a:lnTo>
                    <a:pt x="272415" y="95250"/>
                  </a:lnTo>
                  <a:lnTo>
                    <a:pt x="280988" y="95250"/>
                  </a:lnTo>
                  <a:lnTo>
                    <a:pt x="376238" y="94298"/>
                  </a:lnTo>
                  <a:cubicBezTo>
                    <a:pt x="387668" y="94298"/>
                    <a:pt x="387668" y="86677"/>
                    <a:pt x="376238" y="72390"/>
                  </a:cubicBezTo>
                  <a:cubicBezTo>
                    <a:pt x="372428" y="67627"/>
                    <a:pt x="368618" y="62865"/>
                    <a:pt x="364808" y="59055"/>
                  </a:cubicBezTo>
                  <a:cubicBezTo>
                    <a:pt x="360997" y="54292"/>
                    <a:pt x="354330" y="47625"/>
                    <a:pt x="345758" y="37148"/>
                  </a:cubicBezTo>
                  <a:cubicBezTo>
                    <a:pt x="337185" y="27623"/>
                    <a:pt x="328613" y="19050"/>
                    <a:pt x="320040" y="12383"/>
                  </a:cubicBezTo>
                  <a:cubicBezTo>
                    <a:pt x="311468" y="5715"/>
                    <a:pt x="304800" y="1905"/>
                    <a:pt x="300038" y="952"/>
                  </a:cubicBezTo>
                  <a:cubicBezTo>
                    <a:pt x="289560" y="-952"/>
                    <a:pt x="280988" y="0"/>
                    <a:pt x="276225" y="3810"/>
                  </a:cubicBezTo>
                  <a:cubicBezTo>
                    <a:pt x="271463" y="7620"/>
                    <a:pt x="268605" y="12383"/>
                    <a:pt x="268605" y="19050"/>
                  </a:cubicBezTo>
                  <a:cubicBezTo>
                    <a:pt x="268605" y="24765"/>
                    <a:pt x="272415" y="32385"/>
                    <a:pt x="280988" y="40958"/>
                  </a:cubicBezTo>
                  <a:cubicBezTo>
                    <a:pt x="281940" y="34290"/>
                    <a:pt x="283845" y="30480"/>
                    <a:pt x="286703" y="27623"/>
                  </a:cubicBezTo>
                  <a:cubicBezTo>
                    <a:pt x="289560" y="24765"/>
                    <a:pt x="293370" y="23812"/>
                    <a:pt x="297180" y="23812"/>
                  </a:cubicBezTo>
                  <a:cubicBezTo>
                    <a:pt x="300990" y="24765"/>
                    <a:pt x="304800" y="25717"/>
                    <a:pt x="308610" y="27623"/>
                  </a:cubicBezTo>
                  <a:cubicBezTo>
                    <a:pt x="312420" y="29527"/>
                    <a:pt x="316230" y="32385"/>
                    <a:pt x="319088" y="36195"/>
                  </a:cubicBezTo>
                  <a:cubicBezTo>
                    <a:pt x="334328" y="52387"/>
                    <a:pt x="347663" y="66675"/>
                    <a:pt x="357188" y="78105"/>
                  </a:cubicBezTo>
                  <a:lnTo>
                    <a:pt x="275272" y="79058"/>
                  </a:lnTo>
                  <a:lnTo>
                    <a:pt x="266700" y="79058"/>
                  </a:lnTo>
                  <a:lnTo>
                    <a:pt x="263843" y="79058"/>
                  </a:lnTo>
                  <a:cubicBezTo>
                    <a:pt x="258128" y="79058"/>
                    <a:pt x="255270" y="77152"/>
                    <a:pt x="254318" y="73342"/>
                  </a:cubicBezTo>
                  <a:cubicBezTo>
                    <a:pt x="254318" y="72390"/>
                    <a:pt x="254318" y="70485"/>
                    <a:pt x="254318" y="68580"/>
                  </a:cubicBezTo>
                  <a:cubicBezTo>
                    <a:pt x="254318" y="63817"/>
                    <a:pt x="254318" y="60960"/>
                    <a:pt x="254318" y="60008"/>
                  </a:cubicBezTo>
                  <a:cubicBezTo>
                    <a:pt x="254318" y="24765"/>
                    <a:pt x="254318" y="4762"/>
                    <a:pt x="254318" y="952"/>
                  </a:cubicBezTo>
                  <a:lnTo>
                    <a:pt x="230505" y="8573"/>
                  </a:lnTo>
                  <a:cubicBezTo>
                    <a:pt x="231458" y="10477"/>
                    <a:pt x="232410" y="12383"/>
                    <a:pt x="233363" y="16192"/>
                  </a:cubicBezTo>
                  <a:cubicBezTo>
                    <a:pt x="234315" y="18098"/>
                    <a:pt x="234315" y="22860"/>
                    <a:pt x="234315" y="30480"/>
                  </a:cubicBezTo>
                  <a:lnTo>
                    <a:pt x="234315" y="46673"/>
                  </a:lnTo>
                  <a:cubicBezTo>
                    <a:pt x="234315" y="62865"/>
                    <a:pt x="233363" y="72390"/>
                    <a:pt x="230505" y="76200"/>
                  </a:cubicBezTo>
                  <a:cubicBezTo>
                    <a:pt x="228600" y="78105"/>
                    <a:pt x="223838" y="80010"/>
                    <a:pt x="214313" y="80010"/>
                  </a:cubicBezTo>
                  <a:lnTo>
                    <a:pt x="191453" y="80010"/>
                  </a:lnTo>
                  <a:lnTo>
                    <a:pt x="182880" y="80010"/>
                  </a:lnTo>
                  <a:lnTo>
                    <a:pt x="180975" y="80010"/>
                  </a:lnTo>
                  <a:cubicBezTo>
                    <a:pt x="175260" y="80010"/>
                    <a:pt x="172403" y="78105"/>
                    <a:pt x="171450" y="73342"/>
                  </a:cubicBezTo>
                  <a:cubicBezTo>
                    <a:pt x="171450" y="72390"/>
                    <a:pt x="171450" y="70485"/>
                    <a:pt x="171450" y="68580"/>
                  </a:cubicBezTo>
                  <a:lnTo>
                    <a:pt x="170497" y="60960"/>
                  </a:lnTo>
                  <a:cubicBezTo>
                    <a:pt x="170497" y="50483"/>
                    <a:pt x="167640" y="40958"/>
                    <a:pt x="161925" y="30480"/>
                  </a:cubicBezTo>
                  <a:cubicBezTo>
                    <a:pt x="156210" y="20002"/>
                    <a:pt x="146685" y="11430"/>
                    <a:pt x="133350" y="5715"/>
                  </a:cubicBezTo>
                  <a:cubicBezTo>
                    <a:pt x="125730" y="2858"/>
                    <a:pt x="118110" y="952"/>
                    <a:pt x="110490" y="952"/>
                  </a:cubicBezTo>
                  <a:cubicBezTo>
                    <a:pt x="104775" y="952"/>
                    <a:pt x="100013" y="2858"/>
                    <a:pt x="95250" y="4762"/>
                  </a:cubicBezTo>
                  <a:lnTo>
                    <a:pt x="95250" y="4762"/>
                  </a:lnTo>
                  <a:lnTo>
                    <a:pt x="95250" y="4762"/>
                  </a:lnTo>
                  <a:cubicBezTo>
                    <a:pt x="95250" y="35242"/>
                    <a:pt x="94297" y="52387"/>
                    <a:pt x="94297" y="58102"/>
                  </a:cubicBezTo>
                  <a:cubicBezTo>
                    <a:pt x="94297" y="68580"/>
                    <a:pt x="93345" y="74295"/>
                    <a:pt x="91440" y="77152"/>
                  </a:cubicBezTo>
                  <a:cubicBezTo>
                    <a:pt x="89535" y="79058"/>
                    <a:pt x="83820" y="80962"/>
                    <a:pt x="75247" y="80962"/>
                  </a:cubicBezTo>
                  <a:lnTo>
                    <a:pt x="41910" y="80962"/>
                  </a:lnTo>
                  <a:cubicBezTo>
                    <a:pt x="25718" y="80010"/>
                    <a:pt x="13335" y="71437"/>
                    <a:pt x="3810" y="53340"/>
                  </a:cubicBezTo>
                  <a:cubicBezTo>
                    <a:pt x="0" y="59055"/>
                    <a:pt x="-953" y="65723"/>
                    <a:pt x="953" y="71437"/>
                  </a:cubicBezTo>
                  <a:cubicBezTo>
                    <a:pt x="3810" y="79058"/>
                    <a:pt x="7620" y="84773"/>
                    <a:pt x="15240" y="89535"/>
                  </a:cubicBezTo>
                </a:path>
              </a:pathLst>
            </a:custGeom>
            <a:solidFill>
              <a:srgbClr val="FFFFFF"/>
            </a:solidFill>
            <a:ln w="9525" cap="flat">
              <a:noFill/>
              <a:prstDash val="solid"/>
              <a:miter/>
            </a:ln>
          </p:spPr>
          <p:txBody>
            <a:bodyPr rtlCol="1" anchor="ctr"/>
            <a:lstStyle/>
            <a:p>
              <a:endParaRPr lang="ar-SA"/>
            </a:p>
          </p:txBody>
        </p:sp>
        <p:sp>
          <p:nvSpPr>
            <p:cNvPr id="458" name="Freeform: Shape 854">
              <a:extLst>
                <a:ext uri="{FF2B5EF4-FFF2-40B4-BE49-F238E27FC236}">
                  <a16:creationId xmlns:a16="http://schemas.microsoft.com/office/drawing/2014/main" id="{D5B980A9-02C9-4AF4-BB44-47541C833894}"/>
                </a:ext>
              </a:extLst>
            </p:cNvPr>
            <p:cNvSpPr/>
            <p:nvPr/>
          </p:nvSpPr>
          <p:spPr>
            <a:xfrm>
              <a:off x="7118674" y="4646022"/>
              <a:ext cx="30480" cy="30479"/>
            </a:xfrm>
            <a:custGeom>
              <a:avLst/>
              <a:gdLst>
                <a:gd name="connsiteX0" fmla="*/ 30480 w 30480"/>
                <a:gd name="connsiteY0" fmla="*/ 14288 h 30479"/>
                <a:gd name="connsiteX1" fmla="*/ 12382 w 30480"/>
                <a:gd name="connsiteY1" fmla="*/ 0 h 30479"/>
                <a:gd name="connsiteX2" fmla="*/ 0 w 30480"/>
                <a:gd name="connsiteY2" fmla="*/ 15240 h 30479"/>
                <a:gd name="connsiteX3" fmla="*/ 19050 w 30480"/>
                <a:gd name="connsiteY3" fmla="*/ 30480 h 30479"/>
              </a:gdLst>
              <a:ahLst/>
              <a:cxnLst>
                <a:cxn ang="0">
                  <a:pos x="connsiteX0" y="connsiteY0"/>
                </a:cxn>
                <a:cxn ang="0">
                  <a:pos x="connsiteX1" y="connsiteY1"/>
                </a:cxn>
                <a:cxn ang="0">
                  <a:pos x="connsiteX2" y="connsiteY2"/>
                </a:cxn>
                <a:cxn ang="0">
                  <a:pos x="connsiteX3" y="connsiteY3"/>
                </a:cxn>
              </a:cxnLst>
              <a:rect l="l" t="t" r="r" b="b"/>
              <a:pathLst>
                <a:path w="30480" h="30479">
                  <a:moveTo>
                    <a:pt x="30480" y="14288"/>
                  </a:moveTo>
                  <a:lnTo>
                    <a:pt x="12382" y="0"/>
                  </a:lnTo>
                  <a:lnTo>
                    <a:pt x="0" y="15240"/>
                  </a:lnTo>
                  <a:lnTo>
                    <a:pt x="19050" y="30480"/>
                  </a:lnTo>
                  <a:close/>
                </a:path>
              </a:pathLst>
            </a:custGeom>
            <a:solidFill>
              <a:srgbClr val="FFFFFF"/>
            </a:solidFill>
            <a:ln w="9525" cap="flat">
              <a:noFill/>
              <a:prstDash val="solid"/>
              <a:miter/>
            </a:ln>
          </p:spPr>
          <p:txBody>
            <a:bodyPr rtlCol="1" anchor="ctr"/>
            <a:lstStyle/>
            <a:p>
              <a:endParaRPr lang="ar-SA"/>
            </a:p>
          </p:txBody>
        </p:sp>
        <p:sp>
          <p:nvSpPr>
            <p:cNvPr id="459" name="Freeform: Shape 855">
              <a:extLst>
                <a:ext uri="{FF2B5EF4-FFF2-40B4-BE49-F238E27FC236}">
                  <a16:creationId xmlns:a16="http://schemas.microsoft.com/office/drawing/2014/main" id="{81D0574C-5C80-41EC-8031-6A9137D33B81}"/>
                </a:ext>
              </a:extLst>
            </p:cNvPr>
            <p:cNvSpPr/>
            <p:nvPr/>
          </p:nvSpPr>
          <p:spPr>
            <a:xfrm>
              <a:off x="7084384" y="4646974"/>
              <a:ext cx="29527" cy="29527"/>
            </a:xfrm>
            <a:custGeom>
              <a:avLst/>
              <a:gdLst>
                <a:gd name="connsiteX0" fmla="*/ 29527 w 29527"/>
                <a:gd name="connsiteY0" fmla="*/ 14288 h 29527"/>
                <a:gd name="connsiteX1" fmla="*/ 11430 w 29527"/>
                <a:gd name="connsiteY1" fmla="*/ 0 h 29527"/>
                <a:gd name="connsiteX2" fmla="*/ 0 w 29527"/>
                <a:gd name="connsiteY2" fmla="*/ 15240 h 29527"/>
                <a:gd name="connsiteX3" fmla="*/ 18097 w 29527"/>
                <a:gd name="connsiteY3" fmla="*/ 29528 h 29527"/>
              </a:gdLst>
              <a:ahLst/>
              <a:cxnLst>
                <a:cxn ang="0">
                  <a:pos x="connsiteX0" y="connsiteY0"/>
                </a:cxn>
                <a:cxn ang="0">
                  <a:pos x="connsiteX1" y="connsiteY1"/>
                </a:cxn>
                <a:cxn ang="0">
                  <a:pos x="connsiteX2" y="connsiteY2"/>
                </a:cxn>
                <a:cxn ang="0">
                  <a:pos x="connsiteX3" y="connsiteY3"/>
                </a:cxn>
              </a:cxnLst>
              <a:rect l="l" t="t" r="r" b="b"/>
              <a:pathLst>
                <a:path w="29527" h="29527">
                  <a:moveTo>
                    <a:pt x="29527" y="14288"/>
                  </a:moveTo>
                  <a:lnTo>
                    <a:pt x="11430" y="0"/>
                  </a:lnTo>
                  <a:lnTo>
                    <a:pt x="0" y="15240"/>
                  </a:lnTo>
                  <a:lnTo>
                    <a:pt x="18097" y="29528"/>
                  </a:lnTo>
                  <a:close/>
                </a:path>
              </a:pathLst>
            </a:custGeom>
            <a:solidFill>
              <a:srgbClr val="FFFFFF"/>
            </a:solidFill>
            <a:ln w="9525" cap="flat">
              <a:noFill/>
              <a:prstDash val="solid"/>
              <a:miter/>
            </a:ln>
          </p:spPr>
          <p:txBody>
            <a:bodyPr rtlCol="1" anchor="ctr"/>
            <a:lstStyle/>
            <a:p>
              <a:endParaRPr lang="ar-SA"/>
            </a:p>
          </p:txBody>
        </p:sp>
        <p:sp>
          <p:nvSpPr>
            <p:cNvPr id="460" name="Freeform: Shape 856">
              <a:extLst>
                <a:ext uri="{FF2B5EF4-FFF2-40B4-BE49-F238E27FC236}">
                  <a16:creationId xmlns:a16="http://schemas.microsoft.com/office/drawing/2014/main" id="{680B6DEB-C954-4D15-9204-0EE5FC2A4BB5}"/>
                </a:ext>
              </a:extLst>
            </p:cNvPr>
            <p:cNvSpPr/>
            <p:nvPr/>
          </p:nvSpPr>
          <p:spPr>
            <a:xfrm>
              <a:off x="7331081" y="4684731"/>
              <a:ext cx="342749" cy="101387"/>
            </a:xfrm>
            <a:custGeom>
              <a:avLst/>
              <a:gdLst>
                <a:gd name="connsiteX0" fmla="*/ 11430 w 342749"/>
                <a:gd name="connsiteY0" fmla="*/ 91784 h 101387"/>
                <a:gd name="connsiteX1" fmla="*/ 31432 w 342749"/>
                <a:gd name="connsiteY1" fmla="*/ 101309 h 101387"/>
                <a:gd name="connsiteX2" fmla="*/ 54292 w 342749"/>
                <a:gd name="connsiteY2" fmla="*/ 83211 h 101387"/>
                <a:gd name="connsiteX3" fmla="*/ 64770 w 342749"/>
                <a:gd name="connsiteY3" fmla="*/ 93689 h 101387"/>
                <a:gd name="connsiteX4" fmla="*/ 80010 w 342749"/>
                <a:gd name="connsiteY4" fmla="*/ 97499 h 101387"/>
                <a:gd name="connsiteX5" fmla="*/ 93345 w 342749"/>
                <a:gd name="connsiteY5" fmla="*/ 97499 h 101387"/>
                <a:gd name="connsiteX6" fmla="*/ 101917 w 342749"/>
                <a:gd name="connsiteY6" fmla="*/ 97499 h 101387"/>
                <a:gd name="connsiteX7" fmla="*/ 112395 w 342749"/>
                <a:gd name="connsiteY7" fmla="*/ 97499 h 101387"/>
                <a:gd name="connsiteX8" fmla="*/ 113348 w 342749"/>
                <a:gd name="connsiteY8" fmla="*/ 97499 h 101387"/>
                <a:gd name="connsiteX9" fmla="*/ 120015 w 342749"/>
                <a:gd name="connsiteY9" fmla="*/ 97499 h 101387"/>
                <a:gd name="connsiteX10" fmla="*/ 133350 w 342749"/>
                <a:gd name="connsiteY10" fmla="*/ 90831 h 101387"/>
                <a:gd name="connsiteX11" fmla="*/ 143828 w 342749"/>
                <a:gd name="connsiteY11" fmla="*/ 97499 h 101387"/>
                <a:gd name="connsiteX12" fmla="*/ 180023 w 342749"/>
                <a:gd name="connsiteY12" fmla="*/ 91784 h 101387"/>
                <a:gd name="connsiteX13" fmla="*/ 183832 w 342749"/>
                <a:gd name="connsiteY13" fmla="*/ 93689 h 101387"/>
                <a:gd name="connsiteX14" fmla="*/ 195262 w 342749"/>
                <a:gd name="connsiteY14" fmla="*/ 95593 h 101387"/>
                <a:gd name="connsiteX15" fmla="*/ 204787 w 342749"/>
                <a:gd name="connsiteY15" fmla="*/ 95593 h 101387"/>
                <a:gd name="connsiteX16" fmla="*/ 213360 w 342749"/>
                <a:gd name="connsiteY16" fmla="*/ 95593 h 101387"/>
                <a:gd name="connsiteX17" fmla="*/ 333375 w 342749"/>
                <a:gd name="connsiteY17" fmla="*/ 94641 h 101387"/>
                <a:gd name="connsiteX18" fmla="*/ 326707 w 342749"/>
                <a:gd name="connsiteY18" fmla="*/ 19393 h 101387"/>
                <a:gd name="connsiteX19" fmla="*/ 301942 w 342749"/>
                <a:gd name="connsiteY19" fmla="*/ 4154 h 101387"/>
                <a:gd name="connsiteX20" fmla="*/ 270510 w 342749"/>
                <a:gd name="connsiteY20" fmla="*/ 343 h 101387"/>
                <a:gd name="connsiteX21" fmla="*/ 242887 w 342749"/>
                <a:gd name="connsiteY21" fmla="*/ 12726 h 101387"/>
                <a:gd name="connsiteX22" fmla="*/ 230505 w 342749"/>
                <a:gd name="connsiteY22" fmla="*/ 39396 h 101387"/>
                <a:gd name="connsiteX23" fmla="*/ 230505 w 342749"/>
                <a:gd name="connsiteY23" fmla="*/ 42254 h 101387"/>
                <a:gd name="connsiteX24" fmla="*/ 223837 w 342749"/>
                <a:gd name="connsiteY24" fmla="*/ 47968 h 101387"/>
                <a:gd name="connsiteX25" fmla="*/ 218123 w 342749"/>
                <a:gd name="connsiteY25" fmla="*/ 73686 h 101387"/>
                <a:gd name="connsiteX26" fmla="*/ 220980 w 342749"/>
                <a:gd name="connsiteY26" fmla="*/ 81306 h 101387"/>
                <a:gd name="connsiteX27" fmla="*/ 209550 w 342749"/>
                <a:gd name="connsiteY27" fmla="*/ 81306 h 101387"/>
                <a:gd name="connsiteX28" fmla="*/ 200978 w 342749"/>
                <a:gd name="connsiteY28" fmla="*/ 81306 h 101387"/>
                <a:gd name="connsiteX29" fmla="*/ 199073 w 342749"/>
                <a:gd name="connsiteY29" fmla="*/ 81306 h 101387"/>
                <a:gd name="connsiteX30" fmla="*/ 189548 w 342749"/>
                <a:gd name="connsiteY30" fmla="*/ 74639 h 101387"/>
                <a:gd name="connsiteX31" fmla="*/ 188595 w 342749"/>
                <a:gd name="connsiteY31" fmla="*/ 69876 h 101387"/>
                <a:gd name="connsiteX32" fmla="*/ 187642 w 342749"/>
                <a:gd name="connsiteY32" fmla="*/ 53684 h 101387"/>
                <a:gd name="connsiteX33" fmla="*/ 181928 w 342749"/>
                <a:gd name="connsiteY33" fmla="*/ 35586 h 101387"/>
                <a:gd name="connsiteX34" fmla="*/ 169545 w 342749"/>
                <a:gd name="connsiteY34" fmla="*/ 19393 h 101387"/>
                <a:gd name="connsiteX35" fmla="*/ 151448 w 342749"/>
                <a:gd name="connsiteY35" fmla="*/ 7011 h 101387"/>
                <a:gd name="connsiteX36" fmla="*/ 128587 w 342749"/>
                <a:gd name="connsiteY36" fmla="*/ 2249 h 101387"/>
                <a:gd name="connsiteX37" fmla="*/ 111442 w 342749"/>
                <a:gd name="connsiteY37" fmla="*/ 6059 h 101387"/>
                <a:gd name="connsiteX38" fmla="*/ 111442 w 342749"/>
                <a:gd name="connsiteY38" fmla="*/ 69876 h 101387"/>
                <a:gd name="connsiteX39" fmla="*/ 109537 w 342749"/>
                <a:gd name="connsiteY39" fmla="*/ 77496 h 101387"/>
                <a:gd name="connsiteX40" fmla="*/ 104775 w 342749"/>
                <a:gd name="connsiteY40" fmla="*/ 81306 h 101387"/>
                <a:gd name="connsiteX41" fmla="*/ 92392 w 342749"/>
                <a:gd name="connsiteY41" fmla="*/ 83211 h 101387"/>
                <a:gd name="connsiteX42" fmla="*/ 89535 w 342749"/>
                <a:gd name="connsiteY42" fmla="*/ 83211 h 101387"/>
                <a:gd name="connsiteX43" fmla="*/ 82867 w 342749"/>
                <a:gd name="connsiteY43" fmla="*/ 83211 h 101387"/>
                <a:gd name="connsiteX44" fmla="*/ 73342 w 342749"/>
                <a:gd name="connsiteY44" fmla="*/ 76543 h 101387"/>
                <a:gd name="connsiteX45" fmla="*/ 73342 w 342749"/>
                <a:gd name="connsiteY45" fmla="*/ 72734 h 101387"/>
                <a:gd name="connsiteX46" fmla="*/ 74295 w 342749"/>
                <a:gd name="connsiteY46" fmla="*/ 39396 h 101387"/>
                <a:gd name="connsiteX47" fmla="*/ 75248 w 342749"/>
                <a:gd name="connsiteY47" fmla="*/ 15584 h 101387"/>
                <a:gd name="connsiteX48" fmla="*/ 75248 w 342749"/>
                <a:gd name="connsiteY48" fmla="*/ 8916 h 101387"/>
                <a:gd name="connsiteX49" fmla="*/ 43815 w 342749"/>
                <a:gd name="connsiteY49" fmla="*/ 6059 h 101387"/>
                <a:gd name="connsiteX50" fmla="*/ 18098 w 342749"/>
                <a:gd name="connsiteY50" fmla="*/ 16536 h 101387"/>
                <a:gd name="connsiteX51" fmla="*/ 3810 w 342749"/>
                <a:gd name="connsiteY51" fmla="*/ 36539 h 101387"/>
                <a:gd name="connsiteX52" fmla="*/ 953 w 342749"/>
                <a:gd name="connsiteY52" fmla="*/ 66066 h 101387"/>
                <a:gd name="connsiteX53" fmla="*/ 11430 w 342749"/>
                <a:gd name="connsiteY53" fmla="*/ 91784 h 101387"/>
                <a:gd name="connsiteX54" fmla="*/ 260985 w 342749"/>
                <a:gd name="connsiteY54" fmla="*/ 28918 h 101387"/>
                <a:gd name="connsiteX55" fmla="*/ 295275 w 342749"/>
                <a:gd name="connsiteY55" fmla="*/ 24156 h 101387"/>
                <a:gd name="connsiteX56" fmla="*/ 312420 w 342749"/>
                <a:gd name="connsiteY56" fmla="*/ 33681 h 101387"/>
                <a:gd name="connsiteX57" fmla="*/ 321945 w 342749"/>
                <a:gd name="connsiteY57" fmla="*/ 52731 h 101387"/>
                <a:gd name="connsiteX58" fmla="*/ 316230 w 342749"/>
                <a:gd name="connsiteY58" fmla="*/ 79401 h 101387"/>
                <a:gd name="connsiteX59" fmla="*/ 300990 w 342749"/>
                <a:gd name="connsiteY59" fmla="*/ 79401 h 101387"/>
                <a:gd name="connsiteX60" fmla="*/ 300037 w 342749"/>
                <a:gd name="connsiteY60" fmla="*/ 67018 h 101387"/>
                <a:gd name="connsiteX61" fmla="*/ 284798 w 342749"/>
                <a:gd name="connsiteY61" fmla="*/ 45111 h 101387"/>
                <a:gd name="connsiteX62" fmla="*/ 254317 w 342749"/>
                <a:gd name="connsiteY62" fmla="*/ 36539 h 101387"/>
                <a:gd name="connsiteX63" fmla="*/ 260985 w 342749"/>
                <a:gd name="connsiteY63" fmla="*/ 28918 h 101387"/>
                <a:gd name="connsiteX64" fmla="*/ 242887 w 342749"/>
                <a:gd name="connsiteY64" fmla="*/ 58446 h 101387"/>
                <a:gd name="connsiteX65" fmla="*/ 246698 w 342749"/>
                <a:gd name="connsiteY65" fmla="*/ 60351 h 101387"/>
                <a:gd name="connsiteX66" fmla="*/ 260032 w 342749"/>
                <a:gd name="connsiteY66" fmla="*/ 58446 h 101387"/>
                <a:gd name="connsiteX67" fmla="*/ 253365 w 342749"/>
                <a:gd name="connsiteY67" fmla="*/ 53684 h 101387"/>
                <a:gd name="connsiteX68" fmla="*/ 257175 w 342749"/>
                <a:gd name="connsiteY68" fmla="*/ 53684 h 101387"/>
                <a:gd name="connsiteX69" fmla="*/ 279082 w 342749"/>
                <a:gd name="connsiteY69" fmla="*/ 68924 h 101387"/>
                <a:gd name="connsiteX70" fmla="*/ 277178 w 342749"/>
                <a:gd name="connsiteY70" fmla="*/ 79401 h 101387"/>
                <a:gd name="connsiteX71" fmla="*/ 244792 w 342749"/>
                <a:gd name="connsiteY71" fmla="*/ 79401 h 101387"/>
                <a:gd name="connsiteX72" fmla="*/ 239078 w 342749"/>
                <a:gd name="connsiteY72" fmla="*/ 71781 h 101387"/>
                <a:gd name="connsiteX73" fmla="*/ 242887 w 342749"/>
                <a:gd name="connsiteY73" fmla="*/ 58446 h 101387"/>
                <a:gd name="connsiteX74" fmla="*/ 133350 w 342749"/>
                <a:gd name="connsiteY74" fmla="*/ 20346 h 101387"/>
                <a:gd name="connsiteX75" fmla="*/ 150495 w 342749"/>
                <a:gd name="connsiteY75" fmla="*/ 23204 h 101387"/>
                <a:gd name="connsiteX76" fmla="*/ 164782 w 342749"/>
                <a:gd name="connsiteY76" fmla="*/ 43206 h 101387"/>
                <a:gd name="connsiteX77" fmla="*/ 165735 w 342749"/>
                <a:gd name="connsiteY77" fmla="*/ 70829 h 101387"/>
                <a:gd name="connsiteX78" fmla="*/ 158115 w 342749"/>
                <a:gd name="connsiteY78" fmla="*/ 82259 h 101387"/>
                <a:gd name="connsiteX79" fmla="*/ 144780 w 342749"/>
                <a:gd name="connsiteY79" fmla="*/ 82259 h 101387"/>
                <a:gd name="connsiteX80" fmla="*/ 138112 w 342749"/>
                <a:gd name="connsiteY80" fmla="*/ 78449 h 101387"/>
                <a:gd name="connsiteX81" fmla="*/ 134303 w 342749"/>
                <a:gd name="connsiteY81" fmla="*/ 73686 h 101387"/>
                <a:gd name="connsiteX82" fmla="*/ 133350 w 342749"/>
                <a:gd name="connsiteY82" fmla="*/ 20346 h 101387"/>
                <a:gd name="connsiteX83" fmla="*/ 28575 w 342749"/>
                <a:gd name="connsiteY83" fmla="*/ 37491 h 101387"/>
                <a:gd name="connsiteX84" fmla="*/ 54292 w 342749"/>
                <a:gd name="connsiteY84" fmla="*/ 23204 h 101387"/>
                <a:gd name="connsiteX85" fmla="*/ 48578 w 342749"/>
                <a:gd name="connsiteY85" fmla="*/ 67018 h 101387"/>
                <a:gd name="connsiteX86" fmla="*/ 32385 w 342749"/>
                <a:gd name="connsiteY86" fmla="*/ 82259 h 101387"/>
                <a:gd name="connsiteX87" fmla="*/ 25717 w 342749"/>
                <a:gd name="connsiteY87" fmla="*/ 78449 h 101387"/>
                <a:gd name="connsiteX88" fmla="*/ 21907 w 342749"/>
                <a:gd name="connsiteY88" fmla="*/ 66066 h 101387"/>
                <a:gd name="connsiteX89" fmla="*/ 28575 w 342749"/>
                <a:gd name="connsiteY89" fmla="*/ 37491 h 10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42749" h="101387">
                  <a:moveTo>
                    <a:pt x="11430" y="91784"/>
                  </a:moveTo>
                  <a:cubicBezTo>
                    <a:pt x="17145" y="98451"/>
                    <a:pt x="23812" y="101309"/>
                    <a:pt x="31432" y="101309"/>
                  </a:cubicBezTo>
                  <a:cubicBezTo>
                    <a:pt x="41910" y="101309"/>
                    <a:pt x="49530" y="95593"/>
                    <a:pt x="54292" y="83211"/>
                  </a:cubicBezTo>
                  <a:cubicBezTo>
                    <a:pt x="56198" y="87974"/>
                    <a:pt x="60007" y="91784"/>
                    <a:pt x="64770" y="93689"/>
                  </a:cubicBezTo>
                  <a:cubicBezTo>
                    <a:pt x="69532" y="96546"/>
                    <a:pt x="74295" y="97499"/>
                    <a:pt x="80010" y="97499"/>
                  </a:cubicBezTo>
                  <a:lnTo>
                    <a:pt x="93345" y="97499"/>
                  </a:lnTo>
                  <a:lnTo>
                    <a:pt x="101917" y="97499"/>
                  </a:lnTo>
                  <a:lnTo>
                    <a:pt x="112395" y="97499"/>
                  </a:lnTo>
                  <a:lnTo>
                    <a:pt x="113348" y="97499"/>
                  </a:lnTo>
                  <a:lnTo>
                    <a:pt x="120015" y="97499"/>
                  </a:lnTo>
                  <a:cubicBezTo>
                    <a:pt x="127635" y="97499"/>
                    <a:pt x="132398" y="95593"/>
                    <a:pt x="133350" y="90831"/>
                  </a:cubicBezTo>
                  <a:cubicBezTo>
                    <a:pt x="137160" y="93689"/>
                    <a:pt x="140017" y="96546"/>
                    <a:pt x="143828" y="97499"/>
                  </a:cubicBezTo>
                  <a:cubicBezTo>
                    <a:pt x="159067" y="104166"/>
                    <a:pt x="170498" y="102261"/>
                    <a:pt x="180023" y="91784"/>
                  </a:cubicBezTo>
                  <a:cubicBezTo>
                    <a:pt x="180975" y="92736"/>
                    <a:pt x="182880" y="93689"/>
                    <a:pt x="183832" y="93689"/>
                  </a:cubicBezTo>
                  <a:cubicBezTo>
                    <a:pt x="186690" y="94641"/>
                    <a:pt x="190500" y="95593"/>
                    <a:pt x="195262" y="95593"/>
                  </a:cubicBezTo>
                  <a:lnTo>
                    <a:pt x="204787" y="95593"/>
                  </a:lnTo>
                  <a:lnTo>
                    <a:pt x="213360" y="95593"/>
                  </a:lnTo>
                  <a:lnTo>
                    <a:pt x="333375" y="94641"/>
                  </a:lnTo>
                  <a:cubicBezTo>
                    <a:pt x="347662" y="64161"/>
                    <a:pt x="345757" y="39396"/>
                    <a:pt x="326707" y="19393"/>
                  </a:cubicBezTo>
                  <a:cubicBezTo>
                    <a:pt x="320040" y="12726"/>
                    <a:pt x="312420" y="7964"/>
                    <a:pt x="301942" y="4154"/>
                  </a:cubicBezTo>
                  <a:cubicBezTo>
                    <a:pt x="292417" y="343"/>
                    <a:pt x="281940" y="-609"/>
                    <a:pt x="270510" y="343"/>
                  </a:cubicBezTo>
                  <a:cubicBezTo>
                    <a:pt x="259080" y="1296"/>
                    <a:pt x="250507" y="5106"/>
                    <a:pt x="242887" y="12726"/>
                  </a:cubicBezTo>
                  <a:cubicBezTo>
                    <a:pt x="234315" y="20346"/>
                    <a:pt x="230505" y="28918"/>
                    <a:pt x="230505" y="39396"/>
                  </a:cubicBezTo>
                  <a:cubicBezTo>
                    <a:pt x="230505" y="40349"/>
                    <a:pt x="230505" y="41301"/>
                    <a:pt x="230505" y="42254"/>
                  </a:cubicBezTo>
                  <a:cubicBezTo>
                    <a:pt x="227648" y="44159"/>
                    <a:pt x="225742" y="46064"/>
                    <a:pt x="223837" y="47968"/>
                  </a:cubicBezTo>
                  <a:cubicBezTo>
                    <a:pt x="217170" y="54636"/>
                    <a:pt x="215265" y="63209"/>
                    <a:pt x="218123" y="73686"/>
                  </a:cubicBezTo>
                  <a:cubicBezTo>
                    <a:pt x="219075" y="75591"/>
                    <a:pt x="220028" y="78449"/>
                    <a:pt x="220980" y="81306"/>
                  </a:cubicBezTo>
                  <a:lnTo>
                    <a:pt x="209550" y="81306"/>
                  </a:lnTo>
                  <a:lnTo>
                    <a:pt x="200978" y="81306"/>
                  </a:lnTo>
                  <a:lnTo>
                    <a:pt x="199073" y="81306"/>
                  </a:lnTo>
                  <a:cubicBezTo>
                    <a:pt x="193357" y="81306"/>
                    <a:pt x="190500" y="79401"/>
                    <a:pt x="189548" y="74639"/>
                  </a:cubicBezTo>
                  <a:cubicBezTo>
                    <a:pt x="189548" y="73686"/>
                    <a:pt x="189548" y="72734"/>
                    <a:pt x="188595" y="69876"/>
                  </a:cubicBezTo>
                  <a:cubicBezTo>
                    <a:pt x="189548" y="65114"/>
                    <a:pt x="189548" y="59399"/>
                    <a:pt x="187642" y="53684"/>
                  </a:cubicBezTo>
                  <a:cubicBezTo>
                    <a:pt x="185737" y="47968"/>
                    <a:pt x="184785" y="42254"/>
                    <a:pt x="181928" y="35586"/>
                  </a:cubicBezTo>
                  <a:cubicBezTo>
                    <a:pt x="179070" y="29871"/>
                    <a:pt x="175260" y="24156"/>
                    <a:pt x="169545" y="19393"/>
                  </a:cubicBezTo>
                  <a:cubicBezTo>
                    <a:pt x="163830" y="14631"/>
                    <a:pt x="158115" y="9868"/>
                    <a:pt x="151448" y="7011"/>
                  </a:cubicBezTo>
                  <a:cubicBezTo>
                    <a:pt x="143828" y="4154"/>
                    <a:pt x="136207" y="2249"/>
                    <a:pt x="128587" y="2249"/>
                  </a:cubicBezTo>
                  <a:cubicBezTo>
                    <a:pt x="120967" y="2249"/>
                    <a:pt x="115253" y="3201"/>
                    <a:pt x="111442" y="6059"/>
                  </a:cubicBezTo>
                  <a:lnTo>
                    <a:pt x="111442" y="69876"/>
                  </a:lnTo>
                  <a:cubicBezTo>
                    <a:pt x="111442" y="73686"/>
                    <a:pt x="110490" y="75591"/>
                    <a:pt x="109537" y="77496"/>
                  </a:cubicBezTo>
                  <a:cubicBezTo>
                    <a:pt x="108585" y="79401"/>
                    <a:pt x="107632" y="80354"/>
                    <a:pt x="104775" y="81306"/>
                  </a:cubicBezTo>
                  <a:cubicBezTo>
                    <a:pt x="101917" y="82259"/>
                    <a:pt x="98107" y="83211"/>
                    <a:pt x="92392" y="83211"/>
                  </a:cubicBezTo>
                  <a:lnTo>
                    <a:pt x="89535" y="83211"/>
                  </a:lnTo>
                  <a:lnTo>
                    <a:pt x="82867" y="83211"/>
                  </a:lnTo>
                  <a:cubicBezTo>
                    <a:pt x="78105" y="83211"/>
                    <a:pt x="74295" y="81306"/>
                    <a:pt x="73342" y="76543"/>
                  </a:cubicBezTo>
                  <a:cubicBezTo>
                    <a:pt x="73342" y="75591"/>
                    <a:pt x="73342" y="73686"/>
                    <a:pt x="73342" y="72734"/>
                  </a:cubicBezTo>
                  <a:cubicBezTo>
                    <a:pt x="73342" y="62256"/>
                    <a:pt x="74295" y="50826"/>
                    <a:pt x="74295" y="39396"/>
                  </a:cubicBezTo>
                  <a:cubicBezTo>
                    <a:pt x="74295" y="27966"/>
                    <a:pt x="75248" y="20346"/>
                    <a:pt x="75248" y="15584"/>
                  </a:cubicBezTo>
                  <a:cubicBezTo>
                    <a:pt x="75248" y="11774"/>
                    <a:pt x="75248" y="8916"/>
                    <a:pt x="75248" y="8916"/>
                  </a:cubicBezTo>
                  <a:cubicBezTo>
                    <a:pt x="64770" y="5106"/>
                    <a:pt x="54292" y="4154"/>
                    <a:pt x="43815" y="6059"/>
                  </a:cubicBezTo>
                  <a:cubicBezTo>
                    <a:pt x="33337" y="7964"/>
                    <a:pt x="24765" y="10821"/>
                    <a:pt x="18098" y="16536"/>
                  </a:cubicBezTo>
                  <a:cubicBezTo>
                    <a:pt x="11430" y="21299"/>
                    <a:pt x="6667" y="27966"/>
                    <a:pt x="3810" y="36539"/>
                  </a:cubicBezTo>
                  <a:cubicBezTo>
                    <a:pt x="0" y="45111"/>
                    <a:pt x="-952" y="54636"/>
                    <a:pt x="953" y="66066"/>
                  </a:cubicBezTo>
                  <a:cubicBezTo>
                    <a:pt x="2857" y="76543"/>
                    <a:pt x="5715" y="85116"/>
                    <a:pt x="11430" y="91784"/>
                  </a:cubicBezTo>
                  <a:moveTo>
                    <a:pt x="260985" y="28918"/>
                  </a:moveTo>
                  <a:cubicBezTo>
                    <a:pt x="268605" y="23204"/>
                    <a:pt x="280035" y="21299"/>
                    <a:pt x="295275" y="24156"/>
                  </a:cubicBezTo>
                  <a:cubicBezTo>
                    <a:pt x="301942" y="25109"/>
                    <a:pt x="307657" y="27966"/>
                    <a:pt x="312420" y="33681"/>
                  </a:cubicBezTo>
                  <a:cubicBezTo>
                    <a:pt x="317182" y="38443"/>
                    <a:pt x="320040" y="45111"/>
                    <a:pt x="321945" y="52731"/>
                  </a:cubicBezTo>
                  <a:cubicBezTo>
                    <a:pt x="322898" y="60351"/>
                    <a:pt x="320992" y="68924"/>
                    <a:pt x="316230" y="79401"/>
                  </a:cubicBezTo>
                  <a:lnTo>
                    <a:pt x="300990" y="79401"/>
                  </a:lnTo>
                  <a:cubicBezTo>
                    <a:pt x="300990" y="75591"/>
                    <a:pt x="300990" y="71781"/>
                    <a:pt x="300037" y="67018"/>
                  </a:cubicBezTo>
                  <a:cubicBezTo>
                    <a:pt x="298132" y="58446"/>
                    <a:pt x="293370" y="50826"/>
                    <a:pt x="284798" y="45111"/>
                  </a:cubicBezTo>
                  <a:cubicBezTo>
                    <a:pt x="277178" y="39396"/>
                    <a:pt x="266700" y="36539"/>
                    <a:pt x="254317" y="36539"/>
                  </a:cubicBezTo>
                  <a:cubicBezTo>
                    <a:pt x="256223" y="33681"/>
                    <a:pt x="258128" y="30824"/>
                    <a:pt x="260985" y="28918"/>
                  </a:cubicBezTo>
                  <a:moveTo>
                    <a:pt x="242887" y="58446"/>
                  </a:moveTo>
                  <a:cubicBezTo>
                    <a:pt x="243840" y="59399"/>
                    <a:pt x="245745" y="59399"/>
                    <a:pt x="246698" y="60351"/>
                  </a:cubicBezTo>
                  <a:cubicBezTo>
                    <a:pt x="251460" y="61304"/>
                    <a:pt x="255270" y="60351"/>
                    <a:pt x="260032" y="58446"/>
                  </a:cubicBezTo>
                  <a:cubicBezTo>
                    <a:pt x="257175" y="57493"/>
                    <a:pt x="255270" y="55589"/>
                    <a:pt x="253365" y="53684"/>
                  </a:cubicBezTo>
                  <a:cubicBezTo>
                    <a:pt x="254317" y="53684"/>
                    <a:pt x="255270" y="53684"/>
                    <a:pt x="257175" y="53684"/>
                  </a:cubicBezTo>
                  <a:cubicBezTo>
                    <a:pt x="269557" y="53684"/>
                    <a:pt x="277178" y="58446"/>
                    <a:pt x="279082" y="68924"/>
                  </a:cubicBezTo>
                  <a:cubicBezTo>
                    <a:pt x="280035" y="72734"/>
                    <a:pt x="279082" y="76543"/>
                    <a:pt x="277178" y="79401"/>
                  </a:cubicBezTo>
                  <a:lnTo>
                    <a:pt x="244792" y="79401"/>
                  </a:lnTo>
                  <a:cubicBezTo>
                    <a:pt x="241935" y="76543"/>
                    <a:pt x="240030" y="73686"/>
                    <a:pt x="239078" y="71781"/>
                  </a:cubicBezTo>
                  <a:cubicBezTo>
                    <a:pt x="238125" y="67018"/>
                    <a:pt x="239078" y="62256"/>
                    <a:pt x="242887" y="58446"/>
                  </a:cubicBezTo>
                  <a:moveTo>
                    <a:pt x="133350" y="20346"/>
                  </a:moveTo>
                  <a:cubicBezTo>
                    <a:pt x="138112" y="18441"/>
                    <a:pt x="143828" y="19393"/>
                    <a:pt x="150495" y="23204"/>
                  </a:cubicBezTo>
                  <a:cubicBezTo>
                    <a:pt x="157162" y="27014"/>
                    <a:pt x="161925" y="33681"/>
                    <a:pt x="164782" y="43206"/>
                  </a:cubicBezTo>
                  <a:cubicBezTo>
                    <a:pt x="167640" y="52731"/>
                    <a:pt x="167640" y="61304"/>
                    <a:pt x="165735" y="70829"/>
                  </a:cubicBezTo>
                  <a:cubicBezTo>
                    <a:pt x="164782" y="76543"/>
                    <a:pt x="161925" y="80354"/>
                    <a:pt x="158115" y="82259"/>
                  </a:cubicBezTo>
                  <a:cubicBezTo>
                    <a:pt x="154305" y="84164"/>
                    <a:pt x="149542" y="84164"/>
                    <a:pt x="144780" y="82259"/>
                  </a:cubicBezTo>
                  <a:cubicBezTo>
                    <a:pt x="141923" y="81306"/>
                    <a:pt x="140017" y="80354"/>
                    <a:pt x="138112" y="78449"/>
                  </a:cubicBezTo>
                  <a:cubicBezTo>
                    <a:pt x="136207" y="76543"/>
                    <a:pt x="134303" y="74639"/>
                    <a:pt x="134303" y="73686"/>
                  </a:cubicBezTo>
                  <a:lnTo>
                    <a:pt x="133350" y="20346"/>
                  </a:lnTo>
                  <a:close/>
                  <a:moveTo>
                    <a:pt x="28575" y="37491"/>
                  </a:moveTo>
                  <a:cubicBezTo>
                    <a:pt x="34290" y="28918"/>
                    <a:pt x="42862" y="24156"/>
                    <a:pt x="54292" y="23204"/>
                  </a:cubicBezTo>
                  <a:cubicBezTo>
                    <a:pt x="55245" y="40349"/>
                    <a:pt x="53340" y="54636"/>
                    <a:pt x="48578" y="67018"/>
                  </a:cubicBezTo>
                  <a:cubicBezTo>
                    <a:pt x="44767" y="76543"/>
                    <a:pt x="39053" y="81306"/>
                    <a:pt x="32385" y="82259"/>
                  </a:cubicBezTo>
                  <a:cubicBezTo>
                    <a:pt x="29528" y="82259"/>
                    <a:pt x="27623" y="81306"/>
                    <a:pt x="25717" y="78449"/>
                  </a:cubicBezTo>
                  <a:cubicBezTo>
                    <a:pt x="23812" y="75591"/>
                    <a:pt x="21907" y="71781"/>
                    <a:pt x="21907" y="66066"/>
                  </a:cubicBezTo>
                  <a:cubicBezTo>
                    <a:pt x="20003" y="55589"/>
                    <a:pt x="22860" y="46064"/>
                    <a:pt x="28575" y="37491"/>
                  </a:cubicBezTo>
                </a:path>
              </a:pathLst>
            </a:custGeom>
            <a:solidFill>
              <a:srgbClr val="FFFFFF"/>
            </a:solidFill>
            <a:ln w="9525" cap="flat">
              <a:noFill/>
              <a:prstDash val="solid"/>
              <a:miter/>
            </a:ln>
          </p:spPr>
          <p:txBody>
            <a:bodyPr rtlCol="1" anchor="ctr"/>
            <a:lstStyle/>
            <a:p>
              <a:endParaRPr lang="ar-SA"/>
            </a:p>
          </p:txBody>
        </p:sp>
        <p:sp>
          <p:nvSpPr>
            <p:cNvPr id="461" name="Freeform: Shape 857">
              <a:extLst>
                <a:ext uri="{FF2B5EF4-FFF2-40B4-BE49-F238E27FC236}">
                  <a16:creationId xmlns:a16="http://schemas.microsoft.com/office/drawing/2014/main" id="{D2EB410E-7D46-433F-B894-93913B4CA48A}"/>
                </a:ext>
              </a:extLst>
            </p:cNvPr>
            <p:cNvSpPr/>
            <p:nvPr/>
          </p:nvSpPr>
          <p:spPr>
            <a:xfrm>
              <a:off x="7382516" y="4648880"/>
              <a:ext cx="30480" cy="29527"/>
            </a:xfrm>
            <a:custGeom>
              <a:avLst/>
              <a:gdLst>
                <a:gd name="connsiteX0" fmla="*/ 30480 w 30480"/>
                <a:gd name="connsiteY0" fmla="*/ 14288 h 29527"/>
                <a:gd name="connsiteX1" fmla="*/ 12382 w 30480"/>
                <a:gd name="connsiteY1" fmla="*/ 0 h 29527"/>
                <a:gd name="connsiteX2" fmla="*/ 0 w 30480"/>
                <a:gd name="connsiteY2" fmla="*/ 15240 h 29527"/>
                <a:gd name="connsiteX3" fmla="*/ 18097 w 30480"/>
                <a:gd name="connsiteY3" fmla="*/ 29528 h 29527"/>
              </a:gdLst>
              <a:ahLst/>
              <a:cxnLst>
                <a:cxn ang="0">
                  <a:pos x="connsiteX0" y="connsiteY0"/>
                </a:cxn>
                <a:cxn ang="0">
                  <a:pos x="connsiteX1" y="connsiteY1"/>
                </a:cxn>
                <a:cxn ang="0">
                  <a:pos x="connsiteX2" y="connsiteY2"/>
                </a:cxn>
                <a:cxn ang="0">
                  <a:pos x="connsiteX3" y="connsiteY3"/>
                </a:cxn>
              </a:cxnLst>
              <a:rect l="l" t="t" r="r" b="b"/>
              <a:pathLst>
                <a:path w="30480" h="29527">
                  <a:moveTo>
                    <a:pt x="30480" y="14288"/>
                  </a:moveTo>
                  <a:lnTo>
                    <a:pt x="12382" y="0"/>
                  </a:lnTo>
                  <a:lnTo>
                    <a:pt x="0" y="15240"/>
                  </a:lnTo>
                  <a:lnTo>
                    <a:pt x="18097" y="29528"/>
                  </a:lnTo>
                  <a:close/>
                </a:path>
              </a:pathLst>
            </a:custGeom>
            <a:solidFill>
              <a:srgbClr val="FFFFFF"/>
            </a:solidFill>
            <a:ln w="9525" cap="flat">
              <a:noFill/>
              <a:prstDash val="solid"/>
              <a:miter/>
            </a:ln>
          </p:spPr>
          <p:txBody>
            <a:bodyPr rtlCol="1" anchor="ctr"/>
            <a:lstStyle/>
            <a:p>
              <a:endParaRPr lang="ar-SA"/>
            </a:p>
          </p:txBody>
        </p:sp>
        <p:sp>
          <p:nvSpPr>
            <p:cNvPr id="462" name="Freeform: Shape 858">
              <a:extLst>
                <a:ext uri="{FF2B5EF4-FFF2-40B4-BE49-F238E27FC236}">
                  <a16:creationId xmlns:a16="http://schemas.microsoft.com/office/drawing/2014/main" id="{9F76888A-0727-4E31-9FAC-B5C0768916D7}"/>
                </a:ext>
              </a:extLst>
            </p:cNvPr>
            <p:cNvSpPr/>
            <p:nvPr/>
          </p:nvSpPr>
          <p:spPr>
            <a:xfrm>
              <a:off x="7343463" y="4649832"/>
              <a:ext cx="30480" cy="29527"/>
            </a:xfrm>
            <a:custGeom>
              <a:avLst/>
              <a:gdLst>
                <a:gd name="connsiteX0" fmla="*/ 30480 w 30480"/>
                <a:gd name="connsiteY0" fmla="*/ 14288 h 29527"/>
                <a:gd name="connsiteX1" fmla="*/ 11430 w 30480"/>
                <a:gd name="connsiteY1" fmla="*/ 0 h 29527"/>
                <a:gd name="connsiteX2" fmla="*/ 0 w 30480"/>
                <a:gd name="connsiteY2" fmla="*/ 15240 h 29527"/>
                <a:gd name="connsiteX3" fmla="*/ 18098 w 30480"/>
                <a:gd name="connsiteY3" fmla="*/ 29528 h 29527"/>
              </a:gdLst>
              <a:ahLst/>
              <a:cxnLst>
                <a:cxn ang="0">
                  <a:pos x="connsiteX0" y="connsiteY0"/>
                </a:cxn>
                <a:cxn ang="0">
                  <a:pos x="connsiteX1" y="connsiteY1"/>
                </a:cxn>
                <a:cxn ang="0">
                  <a:pos x="connsiteX2" y="connsiteY2"/>
                </a:cxn>
                <a:cxn ang="0">
                  <a:pos x="connsiteX3" y="connsiteY3"/>
                </a:cxn>
              </a:cxnLst>
              <a:rect l="l" t="t" r="r" b="b"/>
              <a:pathLst>
                <a:path w="30480" h="29527">
                  <a:moveTo>
                    <a:pt x="30480" y="14288"/>
                  </a:moveTo>
                  <a:lnTo>
                    <a:pt x="11430" y="0"/>
                  </a:lnTo>
                  <a:lnTo>
                    <a:pt x="0" y="15240"/>
                  </a:lnTo>
                  <a:lnTo>
                    <a:pt x="18098" y="29528"/>
                  </a:lnTo>
                  <a:close/>
                </a:path>
              </a:pathLst>
            </a:custGeom>
            <a:solidFill>
              <a:srgbClr val="FFFFFF"/>
            </a:solidFill>
            <a:ln w="9525" cap="flat">
              <a:noFill/>
              <a:prstDash val="solid"/>
              <a:miter/>
            </a:ln>
          </p:spPr>
          <p:txBody>
            <a:bodyPr rtlCol="1" anchor="ctr"/>
            <a:lstStyle/>
            <a:p>
              <a:endParaRPr lang="ar-SA"/>
            </a:p>
          </p:txBody>
        </p:sp>
        <p:sp>
          <p:nvSpPr>
            <p:cNvPr id="463" name="Freeform: Shape 859">
              <a:extLst>
                <a:ext uri="{FF2B5EF4-FFF2-40B4-BE49-F238E27FC236}">
                  <a16:creationId xmlns:a16="http://schemas.microsoft.com/office/drawing/2014/main" id="{1514B216-C960-47AD-888E-BD0CF42BCB6A}"/>
                </a:ext>
              </a:extLst>
            </p:cNvPr>
            <p:cNvSpPr/>
            <p:nvPr/>
          </p:nvSpPr>
          <p:spPr>
            <a:xfrm>
              <a:off x="7442524" y="4651737"/>
              <a:ext cx="40957" cy="25717"/>
            </a:xfrm>
            <a:custGeom>
              <a:avLst/>
              <a:gdLst>
                <a:gd name="connsiteX0" fmla="*/ 4763 w 40957"/>
                <a:gd name="connsiteY0" fmla="*/ 12383 h 25717"/>
                <a:gd name="connsiteX1" fmla="*/ 20002 w 40957"/>
                <a:gd name="connsiteY1" fmla="*/ 25718 h 25717"/>
                <a:gd name="connsiteX2" fmla="*/ 26670 w 40957"/>
                <a:gd name="connsiteY2" fmla="*/ 21908 h 25717"/>
                <a:gd name="connsiteX3" fmla="*/ 26670 w 40957"/>
                <a:gd name="connsiteY3" fmla="*/ 20955 h 25717"/>
                <a:gd name="connsiteX4" fmla="*/ 34290 w 40957"/>
                <a:gd name="connsiteY4" fmla="*/ 25718 h 25717"/>
                <a:gd name="connsiteX5" fmla="*/ 39052 w 40957"/>
                <a:gd name="connsiteY5" fmla="*/ 23813 h 25717"/>
                <a:gd name="connsiteX6" fmla="*/ 40957 w 40957"/>
                <a:gd name="connsiteY6" fmla="*/ 20003 h 25717"/>
                <a:gd name="connsiteX7" fmla="*/ 40957 w 40957"/>
                <a:gd name="connsiteY7" fmla="*/ 12383 h 25717"/>
                <a:gd name="connsiteX8" fmla="*/ 40957 w 40957"/>
                <a:gd name="connsiteY8" fmla="*/ 0 h 25717"/>
                <a:gd name="connsiteX9" fmla="*/ 32385 w 40957"/>
                <a:gd name="connsiteY9" fmla="*/ 2858 h 25717"/>
                <a:gd name="connsiteX10" fmla="*/ 33338 w 40957"/>
                <a:gd name="connsiteY10" fmla="*/ 5715 h 25717"/>
                <a:gd name="connsiteX11" fmla="*/ 33338 w 40957"/>
                <a:gd name="connsiteY11" fmla="*/ 12383 h 25717"/>
                <a:gd name="connsiteX12" fmla="*/ 31432 w 40957"/>
                <a:gd name="connsiteY12" fmla="*/ 18098 h 25717"/>
                <a:gd name="connsiteX13" fmla="*/ 25718 w 40957"/>
                <a:gd name="connsiteY13" fmla="*/ 20003 h 25717"/>
                <a:gd name="connsiteX14" fmla="*/ 24765 w 40957"/>
                <a:gd name="connsiteY14" fmla="*/ 20003 h 25717"/>
                <a:gd name="connsiteX15" fmla="*/ 24765 w 40957"/>
                <a:gd name="connsiteY15" fmla="*/ 13335 h 25717"/>
                <a:gd name="connsiteX16" fmla="*/ 24765 w 40957"/>
                <a:gd name="connsiteY16" fmla="*/ 953 h 25717"/>
                <a:gd name="connsiteX17" fmla="*/ 16193 w 40957"/>
                <a:gd name="connsiteY17" fmla="*/ 3810 h 25717"/>
                <a:gd name="connsiteX18" fmla="*/ 17145 w 40957"/>
                <a:gd name="connsiteY18" fmla="*/ 6668 h 25717"/>
                <a:gd name="connsiteX19" fmla="*/ 17145 w 40957"/>
                <a:gd name="connsiteY19" fmla="*/ 13335 h 25717"/>
                <a:gd name="connsiteX20" fmla="*/ 15240 w 40957"/>
                <a:gd name="connsiteY20" fmla="*/ 19050 h 25717"/>
                <a:gd name="connsiteX21" fmla="*/ 9525 w 40957"/>
                <a:gd name="connsiteY21" fmla="*/ 20955 h 25717"/>
                <a:gd name="connsiteX22" fmla="*/ 8573 w 40957"/>
                <a:gd name="connsiteY22" fmla="*/ 20955 h 25717"/>
                <a:gd name="connsiteX23" fmla="*/ 8573 w 40957"/>
                <a:gd name="connsiteY23" fmla="*/ 14288 h 25717"/>
                <a:gd name="connsiteX24" fmla="*/ 8573 w 40957"/>
                <a:gd name="connsiteY24" fmla="*/ 1905 h 25717"/>
                <a:gd name="connsiteX25" fmla="*/ 0 w 40957"/>
                <a:gd name="connsiteY25" fmla="*/ 4763 h 25717"/>
                <a:gd name="connsiteX26" fmla="*/ 952 w 40957"/>
                <a:gd name="connsiteY26" fmla="*/ 7620 h 25717"/>
                <a:gd name="connsiteX27" fmla="*/ 4763 w 40957"/>
                <a:gd name="connsiteY27" fmla="*/ 12383 h 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957" h="25717">
                  <a:moveTo>
                    <a:pt x="4763" y="12383"/>
                  </a:moveTo>
                  <a:cubicBezTo>
                    <a:pt x="5715" y="20003"/>
                    <a:pt x="11430" y="23813"/>
                    <a:pt x="20002" y="25718"/>
                  </a:cubicBezTo>
                  <a:cubicBezTo>
                    <a:pt x="23813" y="25718"/>
                    <a:pt x="25718" y="23813"/>
                    <a:pt x="26670" y="21908"/>
                  </a:cubicBezTo>
                  <a:cubicBezTo>
                    <a:pt x="26670" y="21908"/>
                    <a:pt x="26670" y="20955"/>
                    <a:pt x="26670" y="20955"/>
                  </a:cubicBezTo>
                  <a:cubicBezTo>
                    <a:pt x="28575" y="23813"/>
                    <a:pt x="31432" y="25718"/>
                    <a:pt x="34290" y="25718"/>
                  </a:cubicBezTo>
                  <a:cubicBezTo>
                    <a:pt x="36195" y="25718"/>
                    <a:pt x="38100" y="24765"/>
                    <a:pt x="39052" y="23813"/>
                  </a:cubicBezTo>
                  <a:cubicBezTo>
                    <a:pt x="40005" y="22860"/>
                    <a:pt x="40957" y="21908"/>
                    <a:pt x="40957" y="20003"/>
                  </a:cubicBezTo>
                  <a:cubicBezTo>
                    <a:pt x="40957" y="18098"/>
                    <a:pt x="40957" y="16193"/>
                    <a:pt x="40957" y="12383"/>
                  </a:cubicBezTo>
                  <a:lnTo>
                    <a:pt x="40957" y="0"/>
                  </a:lnTo>
                  <a:lnTo>
                    <a:pt x="32385" y="2858"/>
                  </a:lnTo>
                  <a:cubicBezTo>
                    <a:pt x="32385" y="2858"/>
                    <a:pt x="33338" y="3810"/>
                    <a:pt x="33338" y="5715"/>
                  </a:cubicBezTo>
                  <a:cubicBezTo>
                    <a:pt x="33338" y="6668"/>
                    <a:pt x="33338" y="8573"/>
                    <a:pt x="33338" y="12383"/>
                  </a:cubicBezTo>
                  <a:cubicBezTo>
                    <a:pt x="33338" y="15240"/>
                    <a:pt x="32385" y="17145"/>
                    <a:pt x="31432" y="18098"/>
                  </a:cubicBezTo>
                  <a:cubicBezTo>
                    <a:pt x="30480" y="19050"/>
                    <a:pt x="28575" y="20003"/>
                    <a:pt x="25718" y="20003"/>
                  </a:cubicBezTo>
                  <a:lnTo>
                    <a:pt x="24765" y="20003"/>
                  </a:lnTo>
                  <a:cubicBezTo>
                    <a:pt x="24765" y="18098"/>
                    <a:pt x="24765" y="16193"/>
                    <a:pt x="24765" y="13335"/>
                  </a:cubicBezTo>
                  <a:cubicBezTo>
                    <a:pt x="24765" y="6668"/>
                    <a:pt x="24765" y="2858"/>
                    <a:pt x="24765" y="953"/>
                  </a:cubicBezTo>
                  <a:lnTo>
                    <a:pt x="16193" y="3810"/>
                  </a:lnTo>
                  <a:cubicBezTo>
                    <a:pt x="16193" y="3810"/>
                    <a:pt x="17145" y="4763"/>
                    <a:pt x="17145" y="6668"/>
                  </a:cubicBezTo>
                  <a:cubicBezTo>
                    <a:pt x="17145" y="7620"/>
                    <a:pt x="17145" y="9525"/>
                    <a:pt x="17145" y="13335"/>
                  </a:cubicBezTo>
                  <a:cubicBezTo>
                    <a:pt x="17145" y="16193"/>
                    <a:pt x="16193" y="18098"/>
                    <a:pt x="15240" y="19050"/>
                  </a:cubicBezTo>
                  <a:cubicBezTo>
                    <a:pt x="14288" y="20003"/>
                    <a:pt x="12382" y="20955"/>
                    <a:pt x="9525" y="20955"/>
                  </a:cubicBezTo>
                  <a:lnTo>
                    <a:pt x="8573" y="20955"/>
                  </a:lnTo>
                  <a:cubicBezTo>
                    <a:pt x="8573" y="19050"/>
                    <a:pt x="8573" y="17145"/>
                    <a:pt x="8573" y="14288"/>
                  </a:cubicBezTo>
                  <a:cubicBezTo>
                    <a:pt x="8573" y="7620"/>
                    <a:pt x="8573" y="3810"/>
                    <a:pt x="8573" y="1905"/>
                  </a:cubicBezTo>
                  <a:lnTo>
                    <a:pt x="0" y="4763"/>
                  </a:lnTo>
                  <a:cubicBezTo>
                    <a:pt x="0" y="4763"/>
                    <a:pt x="952" y="5715"/>
                    <a:pt x="952" y="7620"/>
                  </a:cubicBezTo>
                  <a:cubicBezTo>
                    <a:pt x="4763" y="7620"/>
                    <a:pt x="4763" y="9525"/>
                    <a:pt x="4763" y="12383"/>
                  </a:cubicBezTo>
                </a:path>
              </a:pathLst>
            </a:custGeom>
            <a:solidFill>
              <a:srgbClr val="FFFFFF"/>
            </a:solidFill>
            <a:ln w="9525" cap="flat">
              <a:noFill/>
              <a:prstDash val="solid"/>
              <a:miter/>
            </a:ln>
          </p:spPr>
          <p:txBody>
            <a:bodyPr rtlCol="1" anchor="ctr"/>
            <a:lstStyle/>
            <a:p>
              <a:endParaRPr lang="ar-SA"/>
            </a:p>
          </p:txBody>
        </p:sp>
        <p:sp>
          <p:nvSpPr>
            <p:cNvPr id="464" name="Freeform: Shape 860">
              <a:extLst>
                <a:ext uri="{FF2B5EF4-FFF2-40B4-BE49-F238E27FC236}">
                  <a16:creationId xmlns:a16="http://schemas.microsoft.com/office/drawing/2014/main" id="{3390A322-D375-4CAA-936D-0A00AE82BDFE}"/>
                </a:ext>
              </a:extLst>
            </p:cNvPr>
            <p:cNvSpPr/>
            <p:nvPr/>
          </p:nvSpPr>
          <p:spPr>
            <a:xfrm>
              <a:off x="6921506" y="4827949"/>
              <a:ext cx="57150" cy="57150"/>
            </a:xfrm>
            <a:custGeom>
              <a:avLst/>
              <a:gdLst>
                <a:gd name="connsiteX0" fmla="*/ 35243 w 57150"/>
                <a:gd name="connsiteY0" fmla="*/ 57150 h 57150"/>
                <a:gd name="connsiteX1" fmla="*/ 57150 w 57150"/>
                <a:gd name="connsiteY1" fmla="*/ 27623 h 57150"/>
                <a:gd name="connsiteX2" fmla="*/ 21907 w 57150"/>
                <a:gd name="connsiteY2" fmla="*/ 0 h 57150"/>
                <a:gd name="connsiteX3" fmla="*/ 0 w 57150"/>
                <a:gd name="connsiteY3" fmla="*/ 29528 h 57150"/>
              </a:gdLst>
              <a:ahLst/>
              <a:cxnLst>
                <a:cxn ang="0">
                  <a:pos x="connsiteX0" y="connsiteY0"/>
                </a:cxn>
                <a:cxn ang="0">
                  <a:pos x="connsiteX1" y="connsiteY1"/>
                </a:cxn>
                <a:cxn ang="0">
                  <a:pos x="connsiteX2" y="connsiteY2"/>
                </a:cxn>
                <a:cxn ang="0">
                  <a:pos x="connsiteX3" y="connsiteY3"/>
                </a:cxn>
              </a:cxnLst>
              <a:rect l="l" t="t" r="r" b="b"/>
              <a:pathLst>
                <a:path w="57150" h="57150">
                  <a:moveTo>
                    <a:pt x="35243" y="57150"/>
                  </a:moveTo>
                  <a:lnTo>
                    <a:pt x="57150" y="27623"/>
                  </a:lnTo>
                  <a:lnTo>
                    <a:pt x="21907" y="0"/>
                  </a:lnTo>
                  <a:lnTo>
                    <a:pt x="0" y="29528"/>
                  </a:lnTo>
                  <a:close/>
                </a:path>
              </a:pathLst>
            </a:custGeom>
            <a:solidFill>
              <a:srgbClr val="FFFFFF"/>
            </a:solidFill>
            <a:ln w="9525" cap="flat">
              <a:noFill/>
              <a:prstDash val="solid"/>
              <a:miter/>
            </a:ln>
          </p:spPr>
          <p:txBody>
            <a:bodyPr rtlCol="1" anchor="ctr"/>
            <a:lstStyle/>
            <a:p>
              <a:endParaRPr lang="ar-SA"/>
            </a:p>
          </p:txBody>
        </p:sp>
        <p:sp>
          <p:nvSpPr>
            <p:cNvPr id="465" name="Freeform: Shape 861">
              <a:extLst>
                <a:ext uri="{FF2B5EF4-FFF2-40B4-BE49-F238E27FC236}">
                  <a16:creationId xmlns:a16="http://schemas.microsoft.com/office/drawing/2014/main" id="{0F72CD65-4359-4B49-817F-FA51C0B8D095}"/>
                </a:ext>
              </a:extLst>
            </p:cNvPr>
            <p:cNvSpPr/>
            <p:nvPr/>
          </p:nvSpPr>
          <p:spPr>
            <a:xfrm>
              <a:off x="6996754" y="4826997"/>
              <a:ext cx="57150" cy="57150"/>
            </a:xfrm>
            <a:custGeom>
              <a:avLst/>
              <a:gdLst>
                <a:gd name="connsiteX0" fmla="*/ 0 w 57150"/>
                <a:gd name="connsiteY0" fmla="*/ 29527 h 57150"/>
                <a:gd name="connsiteX1" fmla="*/ 35243 w 57150"/>
                <a:gd name="connsiteY1" fmla="*/ 57150 h 57150"/>
                <a:gd name="connsiteX2" fmla="*/ 57150 w 57150"/>
                <a:gd name="connsiteY2" fmla="*/ 27622 h 57150"/>
                <a:gd name="connsiteX3" fmla="*/ 22860 w 57150"/>
                <a:gd name="connsiteY3" fmla="*/ 0 h 57150"/>
              </a:gdLst>
              <a:ahLst/>
              <a:cxnLst>
                <a:cxn ang="0">
                  <a:pos x="connsiteX0" y="connsiteY0"/>
                </a:cxn>
                <a:cxn ang="0">
                  <a:pos x="connsiteX1" y="connsiteY1"/>
                </a:cxn>
                <a:cxn ang="0">
                  <a:pos x="connsiteX2" y="connsiteY2"/>
                </a:cxn>
                <a:cxn ang="0">
                  <a:pos x="connsiteX3" y="connsiteY3"/>
                </a:cxn>
              </a:cxnLst>
              <a:rect l="l" t="t" r="r" b="b"/>
              <a:pathLst>
                <a:path w="57150" h="57150">
                  <a:moveTo>
                    <a:pt x="0" y="29527"/>
                  </a:moveTo>
                  <a:lnTo>
                    <a:pt x="35243" y="57150"/>
                  </a:lnTo>
                  <a:lnTo>
                    <a:pt x="57150" y="27622"/>
                  </a:lnTo>
                  <a:lnTo>
                    <a:pt x="22860" y="0"/>
                  </a:lnTo>
                  <a:close/>
                </a:path>
              </a:pathLst>
            </a:custGeom>
            <a:solidFill>
              <a:srgbClr val="FFFFFF"/>
            </a:solidFill>
            <a:ln w="9525" cap="flat">
              <a:noFill/>
              <a:prstDash val="solid"/>
              <a:miter/>
            </a:ln>
          </p:spPr>
          <p:txBody>
            <a:bodyPr rtlCol="1" anchor="ctr"/>
            <a:lstStyle/>
            <a:p>
              <a:endParaRPr lang="ar-SA"/>
            </a:p>
          </p:txBody>
        </p:sp>
        <p:sp>
          <p:nvSpPr>
            <p:cNvPr id="466" name="Freeform: Shape 862">
              <a:extLst>
                <a:ext uri="{FF2B5EF4-FFF2-40B4-BE49-F238E27FC236}">
                  <a16:creationId xmlns:a16="http://schemas.microsoft.com/office/drawing/2014/main" id="{C9D89781-5785-4223-B9DC-092DAD54F3C6}"/>
                </a:ext>
              </a:extLst>
            </p:cNvPr>
            <p:cNvSpPr/>
            <p:nvPr/>
          </p:nvSpPr>
          <p:spPr>
            <a:xfrm>
              <a:off x="7119626" y="4832712"/>
              <a:ext cx="72390" cy="48723"/>
            </a:xfrm>
            <a:custGeom>
              <a:avLst/>
              <a:gdLst>
                <a:gd name="connsiteX0" fmla="*/ 54293 w 72390"/>
                <a:gd name="connsiteY0" fmla="*/ 5715 h 48723"/>
                <a:gd name="connsiteX1" fmla="*/ 56198 w 72390"/>
                <a:gd name="connsiteY1" fmla="*/ 11430 h 48723"/>
                <a:gd name="connsiteX2" fmla="*/ 56198 w 72390"/>
                <a:gd name="connsiteY2" fmla="*/ 23813 h 48723"/>
                <a:gd name="connsiteX3" fmla="*/ 53340 w 72390"/>
                <a:gd name="connsiteY3" fmla="*/ 35243 h 48723"/>
                <a:gd name="connsiteX4" fmla="*/ 42863 w 72390"/>
                <a:gd name="connsiteY4" fmla="*/ 38100 h 48723"/>
                <a:gd name="connsiteX5" fmla="*/ 41910 w 72390"/>
                <a:gd name="connsiteY5" fmla="*/ 38100 h 48723"/>
                <a:gd name="connsiteX6" fmla="*/ 42863 w 72390"/>
                <a:gd name="connsiteY6" fmla="*/ 24765 h 48723"/>
                <a:gd name="connsiteX7" fmla="*/ 43815 w 72390"/>
                <a:gd name="connsiteY7" fmla="*/ 953 h 48723"/>
                <a:gd name="connsiteX8" fmla="*/ 27623 w 72390"/>
                <a:gd name="connsiteY8" fmla="*/ 5715 h 48723"/>
                <a:gd name="connsiteX9" fmla="*/ 29528 w 72390"/>
                <a:gd name="connsiteY9" fmla="*/ 11430 h 48723"/>
                <a:gd name="connsiteX10" fmla="*/ 29528 w 72390"/>
                <a:gd name="connsiteY10" fmla="*/ 23813 h 48723"/>
                <a:gd name="connsiteX11" fmla="*/ 26670 w 72390"/>
                <a:gd name="connsiteY11" fmla="*/ 35243 h 48723"/>
                <a:gd name="connsiteX12" fmla="*/ 16193 w 72390"/>
                <a:gd name="connsiteY12" fmla="*/ 38100 h 48723"/>
                <a:gd name="connsiteX13" fmla="*/ 14288 w 72390"/>
                <a:gd name="connsiteY13" fmla="*/ 38100 h 48723"/>
                <a:gd name="connsiteX14" fmla="*/ 15240 w 72390"/>
                <a:gd name="connsiteY14" fmla="*/ 24765 h 48723"/>
                <a:gd name="connsiteX15" fmla="*/ 16193 w 72390"/>
                <a:gd name="connsiteY15" fmla="*/ 953 h 48723"/>
                <a:gd name="connsiteX16" fmla="*/ 0 w 72390"/>
                <a:gd name="connsiteY16" fmla="*/ 5715 h 48723"/>
                <a:gd name="connsiteX17" fmla="*/ 1905 w 72390"/>
                <a:gd name="connsiteY17" fmla="*/ 11430 h 48723"/>
                <a:gd name="connsiteX18" fmla="*/ 1905 w 72390"/>
                <a:gd name="connsiteY18" fmla="*/ 23813 h 48723"/>
                <a:gd name="connsiteX19" fmla="*/ 30480 w 72390"/>
                <a:gd name="connsiteY19" fmla="*/ 48578 h 48723"/>
                <a:gd name="connsiteX20" fmla="*/ 42863 w 72390"/>
                <a:gd name="connsiteY20" fmla="*/ 40958 h 48723"/>
                <a:gd name="connsiteX21" fmla="*/ 42863 w 72390"/>
                <a:gd name="connsiteY21" fmla="*/ 40005 h 48723"/>
                <a:gd name="connsiteX22" fmla="*/ 58103 w 72390"/>
                <a:gd name="connsiteY22" fmla="*/ 48578 h 48723"/>
                <a:gd name="connsiteX23" fmla="*/ 67628 w 72390"/>
                <a:gd name="connsiteY23" fmla="*/ 45720 h 48723"/>
                <a:gd name="connsiteX24" fmla="*/ 71438 w 72390"/>
                <a:gd name="connsiteY24" fmla="*/ 38100 h 48723"/>
                <a:gd name="connsiteX25" fmla="*/ 72390 w 72390"/>
                <a:gd name="connsiteY25" fmla="*/ 23813 h 48723"/>
                <a:gd name="connsiteX26" fmla="*/ 72390 w 72390"/>
                <a:gd name="connsiteY26" fmla="*/ 0 h 48723"/>
                <a:gd name="connsiteX27" fmla="*/ 54293 w 72390"/>
                <a:gd name="connsiteY27" fmla="*/ 5715 h 4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390" h="48723">
                  <a:moveTo>
                    <a:pt x="54293" y="5715"/>
                  </a:moveTo>
                  <a:cubicBezTo>
                    <a:pt x="54293" y="6668"/>
                    <a:pt x="55245" y="8573"/>
                    <a:pt x="56198" y="11430"/>
                  </a:cubicBezTo>
                  <a:cubicBezTo>
                    <a:pt x="57150" y="13335"/>
                    <a:pt x="57150" y="18098"/>
                    <a:pt x="56198" y="23813"/>
                  </a:cubicBezTo>
                  <a:cubicBezTo>
                    <a:pt x="56198" y="29528"/>
                    <a:pt x="55245" y="33338"/>
                    <a:pt x="53340" y="35243"/>
                  </a:cubicBezTo>
                  <a:cubicBezTo>
                    <a:pt x="51435" y="37148"/>
                    <a:pt x="47625" y="38100"/>
                    <a:pt x="42863" y="38100"/>
                  </a:cubicBezTo>
                  <a:lnTo>
                    <a:pt x="41910" y="38100"/>
                  </a:lnTo>
                  <a:cubicBezTo>
                    <a:pt x="42863" y="35243"/>
                    <a:pt x="42863" y="30480"/>
                    <a:pt x="42863" y="24765"/>
                  </a:cubicBezTo>
                  <a:cubicBezTo>
                    <a:pt x="42863" y="12383"/>
                    <a:pt x="42863" y="4763"/>
                    <a:pt x="43815" y="953"/>
                  </a:cubicBezTo>
                  <a:lnTo>
                    <a:pt x="27623" y="5715"/>
                  </a:lnTo>
                  <a:cubicBezTo>
                    <a:pt x="28575" y="6668"/>
                    <a:pt x="28575" y="8573"/>
                    <a:pt x="29528" y="11430"/>
                  </a:cubicBezTo>
                  <a:cubicBezTo>
                    <a:pt x="30480" y="13335"/>
                    <a:pt x="30480" y="18098"/>
                    <a:pt x="29528" y="23813"/>
                  </a:cubicBezTo>
                  <a:cubicBezTo>
                    <a:pt x="29528" y="29528"/>
                    <a:pt x="28575" y="33338"/>
                    <a:pt x="26670" y="35243"/>
                  </a:cubicBezTo>
                  <a:cubicBezTo>
                    <a:pt x="24765" y="37148"/>
                    <a:pt x="21908" y="38100"/>
                    <a:pt x="16193" y="38100"/>
                  </a:cubicBezTo>
                  <a:lnTo>
                    <a:pt x="14288" y="38100"/>
                  </a:lnTo>
                  <a:cubicBezTo>
                    <a:pt x="15240" y="35243"/>
                    <a:pt x="15240" y="30480"/>
                    <a:pt x="15240" y="24765"/>
                  </a:cubicBezTo>
                  <a:cubicBezTo>
                    <a:pt x="16193" y="12383"/>
                    <a:pt x="16193" y="4763"/>
                    <a:pt x="16193" y="953"/>
                  </a:cubicBezTo>
                  <a:lnTo>
                    <a:pt x="0" y="5715"/>
                  </a:lnTo>
                  <a:cubicBezTo>
                    <a:pt x="953" y="6668"/>
                    <a:pt x="953" y="8573"/>
                    <a:pt x="1905" y="11430"/>
                  </a:cubicBezTo>
                  <a:cubicBezTo>
                    <a:pt x="1905" y="13335"/>
                    <a:pt x="1905" y="17145"/>
                    <a:pt x="1905" y="23813"/>
                  </a:cubicBezTo>
                  <a:cubicBezTo>
                    <a:pt x="4763" y="38100"/>
                    <a:pt x="14288" y="46673"/>
                    <a:pt x="30480" y="48578"/>
                  </a:cubicBezTo>
                  <a:cubicBezTo>
                    <a:pt x="37148" y="48578"/>
                    <a:pt x="41910" y="45720"/>
                    <a:pt x="42863" y="40958"/>
                  </a:cubicBezTo>
                  <a:cubicBezTo>
                    <a:pt x="42863" y="40005"/>
                    <a:pt x="42863" y="40005"/>
                    <a:pt x="42863" y="40005"/>
                  </a:cubicBezTo>
                  <a:cubicBezTo>
                    <a:pt x="46673" y="45720"/>
                    <a:pt x="51435" y="49530"/>
                    <a:pt x="58103" y="48578"/>
                  </a:cubicBezTo>
                  <a:cubicBezTo>
                    <a:pt x="62865" y="48578"/>
                    <a:pt x="65723" y="47625"/>
                    <a:pt x="67628" y="45720"/>
                  </a:cubicBezTo>
                  <a:cubicBezTo>
                    <a:pt x="69533" y="43815"/>
                    <a:pt x="70485" y="40958"/>
                    <a:pt x="71438" y="38100"/>
                  </a:cubicBezTo>
                  <a:cubicBezTo>
                    <a:pt x="71438" y="35243"/>
                    <a:pt x="72390" y="30480"/>
                    <a:pt x="72390" y="23813"/>
                  </a:cubicBezTo>
                  <a:lnTo>
                    <a:pt x="72390" y="0"/>
                  </a:lnTo>
                  <a:lnTo>
                    <a:pt x="54293" y="5715"/>
                  </a:lnTo>
                  <a:close/>
                </a:path>
              </a:pathLst>
            </a:custGeom>
            <a:solidFill>
              <a:srgbClr val="FFFFFF"/>
            </a:solidFill>
            <a:ln w="9525" cap="flat">
              <a:noFill/>
              <a:prstDash val="solid"/>
              <a:miter/>
            </a:ln>
          </p:spPr>
          <p:txBody>
            <a:bodyPr rtlCol="1" anchor="ctr"/>
            <a:lstStyle/>
            <a:p>
              <a:endParaRPr lang="ar-SA"/>
            </a:p>
          </p:txBody>
        </p:sp>
        <p:sp>
          <p:nvSpPr>
            <p:cNvPr id="467" name="Freeform: Shape 863">
              <a:extLst>
                <a:ext uri="{FF2B5EF4-FFF2-40B4-BE49-F238E27FC236}">
                  <a16:creationId xmlns:a16="http://schemas.microsoft.com/office/drawing/2014/main" id="{1980B2E3-88CE-4CE6-9168-345251D04258}"/>
                </a:ext>
              </a:extLst>
            </p:cNvPr>
            <p:cNvSpPr/>
            <p:nvPr/>
          </p:nvSpPr>
          <p:spPr>
            <a:xfrm>
              <a:off x="7372991" y="4811757"/>
              <a:ext cx="58102" cy="57150"/>
            </a:xfrm>
            <a:custGeom>
              <a:avLst/>
              <a:gdLst>
                <a:gd name="connsiteX0" fmla="*/ 0 w 58102"/>
                <a:gd name="connsiteY0" fmla="*/ 28575 h 57150"/>
                <a:gd name="connsiteX1" fmla="*/ 35243 w 58102"/>
                <a:gd name="connsiteY1" fmla="*/ 57150 h 57150"/>
                <a:gd name="connsiteX2" fmla="*/ 58102 w 58102"/>
                <a:gd name="connsiteY2" fmla="*/ 27622 h 57150"/>
                <a:gd name="connsiteX3" fmla="*/ 21907 w 58102"/>
                <a:gd name="connsiteY3" fmla="*/ 0 h 57150"/>
              </a:gdLst>
              <a:ahLst/>
              <a:cxnLst>
                <a:cxn ang="0">
                  <a:pos x="connsiteX0" y="connsiteY0"/>
                </a:cxn>
                <a:cxn ang="0">
                  <a:pos x="connsiteX1" y="connsiteY1"/>
                </a:cxn>
                <a:cxn ang="0">
                  <a:pos x="connsiteX2" y="connsiteY2"/>
                </a:cxn>
                <a:cxn ang="0">
                  <a:pos x="connsiteX3" y="connsiteY3"/>
                </a:cxn>
              </a:cxnLst>
              <a:rect l="l" t="t" r="r" b="b"/>
              <a:pathLst>
                <a:path w="58102" h="57150">
                  <a:moveTo>
                    <a:pt x="0" y="28575"/>
                  </a:moveTo>
                  <a:lnTo>
                    <a:pt x="35243" y="57150"/>
                  </a:lnTo>
                  <a:lnTo>
                    <a:pt x="58102" y="27622"/>
                  </a:lnTo>
                  <a:lnTo>
                    <a:pt x="21907" y="0"/>
                  </a:lnTo>
                  <a:close/>
                </a:path>
              </a:pathLst>
            </a:custGeom>
            <a:solidFill>
              <a:srgbClr val="FFFFFF"/>
            </a:solidFill>
            <a:ln w="9525" cap="flat">
              <a:noFill/>
              <a:prstDash val="solid"/>
              <a:miter/>
            </a:ln>
          </p:spPr>
          <p:txBody>
            <a:bodyPr rtlCol="1" anchor="ctr"/>
            <a:lstStyle/>
            <a:p>
              <a:endParaRPr lang="ar-SA"/>
            </a:p>
          </p:txBody>
        </p:sp>
        <p:sp>
          <p:nvSpPr>
            <p:cNvPr id="468" name="Freeform: Shape 864">
              <a:extLst>
                <a:ext uri="{FF2B5EF4-FFF2-40B4-BE49-F238E27FC236}">
                  <a16:creationId xmlns:a16="http://schemas.microsoft.com/office/drawing/2014/main" id="{91400F6A-9BC2-48EE-BEB3-0A9195A304D6}"/>
                </a:ext>
              </a:extLst>
            </p:cNvPr>
            <p:cNvSpPr/>
            <p:nvPr/>
          </p:nvSpPr>
          <p:spPr>
            <a:xfrm>
              <a:off x="7305363" y="4812710"/>
              <a:ext cx="58102" cy="57150"/>
            </a:xfrm>
            <a:custGeom>
              <a:avLst/>
              <a:gdLst>
                <a:gd name="connsiteX0" fmla="*/ 58103 w 58102"/>
                <a:gd name="connsiteY0" fmla="*/ 27622 h 57150"/>
                <a:gd name="connsiteX1" fmla="*/ 22860 w 58102"/>
                <a:gd name="connsiteY1" fmla="*/ 0 h 57150"/>
                <a:gd name="connsiteX2" fmla="*/ 0 w 58102"/>
                <a:gd name="connsiteY2" fmla="*/ 28575 h 57150"/>
                <a:gd name="connsiteX3" fmla="*/ 35243 w 58102"/>
                <a:gd name="connsiteY3" fmla="*/ 57150 h 57150"/>
              </a:gdLst>
              <a:ahLst/>
              <a:cxnLst>
                <a:cxn ang="0">
                  <a:pos x="connsiteX0" y="connsiteY0"/>
                </a:cxn>
                <a:cxn ang="0">
                  <a:pos x="connsiteX1" y="connsiteY1"/>
                </a:cxn>
                <a:cxn ang="0">
                  <a:pos x="connsiteX2" y="connsiteY2"/>
                </a:cxn>
                <a:cxn ang="0">
                  <a:pos x="connsiteX3" y="connsiteY3"/>
                </a:cxn>
              </a:cxnLst>
              <a:rect l="l" t="t" r="r" b="b"/>
              <a:pathLst>
                <a:path w="58102" h="57150">
                  <a:moveTo>
                    <a:pt x="58103" y="27622"/>
                  </a:moveTo>
                  <a:lnTo>
                    <a:pt x="22860" y="0"/>
                  </a:lnTo>
                  <a:lnTo>
                    <a:pt x="0" y="28575"/>
                  </a:lnTo>
                  <a:lnTo>
                    <a:pt x="35243" y="57150"/>
                  </a:lnTo>
                  <a:close/>
                </a:path>
              </a:pathLst>
            </a:custGeom>
            <a:solidFill>
              <a:srgbClr val="FFFFFF"/>
            </a:solidFill>
            <a:ln w="9525" cap="flat">
              <a:noFill/>
              <a:prstDash val="solid"/>
              <a:miter/>
            </a:ln>
          </p:spPr>
          <p:txBody>
            <a:bodyPr rtlCol="1" anchor="ctr"/>
            <a:lstStyle/>
            <a:p>
              <a:endParaRPr lang="ar-SA"/>
            </a:p>
          </p:txBody>
        </p:sp>
        <p:sp>
          <p:nvSpPr>
            <p:cNvPr id="469" name="Freeform: Shape 865">
              <a:extLst>
                <a:ext uri="{FF2B5EF4-FFF2-40B4-BE49-F238E27FC236}">
                  <a16:creationId xmlns:a16="http://schemas.microsoft.com/office/drawing/2014/main" id="{804603A9-8F42-40DC-8292-6636491ECEAD}"/>
                </a:ext>
              </a:extLst>
            </p:cNvPr>
            <p:cNvSpPr/>
            <p:nvPr/>
          </p:nvSpPr>
          <p:spPr>
            <a:xfrm>
              <a:off x="6896408" y="4836522"/>
              <a:ext cx="690896" cy="255758"/>
            </a:xfrm>
            <a:custGeom>
              <a:avLst/>
              <a:gdLst>
                <a:gd name="connsiteX0" fmla="*/ 646128 w 690896"/>
                <a:gd name="connsiteY0" fmla="*/ 14288 h 255758"/>
                <a:gd name="connsiteX1" fmla="*/ 651843 w 690896"/>
                <a:gd name="connsiteY1" fmla="*/ 28575 h 255758"/>
                <a:gd name="connsiteX2" fmla="*/ 652796 w 690896"/>
                <a:gd name="connsiteY2" fmla="*/ 56197 h 255758"/>
                <a:gd name="connsiteX3" fmla="*/ 652796 w 690896"/>
                <a:gd name="connsiteY3" fmla="*/ 169545 h 255758"/>
                <a:gd name="connsiteX4" fmla="*/ 646128 w 690896"/>
                <a:gd name="connsiteY4" fmla="*/ 204788 h 255758"/>
                <a:gd name="connsiteX5" fmla="*/ 614696 w 690896"/>
                <a:gd name="connsiteY5" fmla="*/ 212407 h 255758"/>
                <a:gd name="connsiteX6" fmla="*/ 608028 w 690896"/>
                <a:gd name="connsiteY6" fmla="*/ 212407 h 255758"/>
                <a:gd name="connsiteX7" fmla="*/ 571834 w 690896"/>
                <a:gd name="connsiteY7" fmla="*/ 212407 h 255758"/>
                <a:gd name="connsiteX8" fmla="*/ 589931 w 690896"/>
                <a:gd name="connsiteY8" fmla="*/ 132397 h 255758"/>
                <a:gd name="connsiteX9" fmla="*/ 558498 w 690896"/>
                <a:gd name="connsiteY9" fmla="*/ 84772 h 255758"/>
                <a:gd name="connsiteX10" fmla="*/ 494681 w 690896"/>
                <a:gd name="connsiteY10" fmla="*/ 60960 h 255758"/>
                <a:gd name="connsiteX11" fmla="*/ 428006 w 690896"/>
                <a:gd name="connsiteY11" fmla="*/ 80010 h 255758"/>
                <a:gd name="connsiteX12" fmla="*/ 411814 w 690896"/>
                <a:gd name="connsiteY12" fmla="*/ 140017 h 255758"/>
                <a:gd name="connsiteX13" fmla="*/ 450866 w 690896"/>
                <a:gd name="connsiteY13" fmla="*/ 214313 h 255758"/>
                <a:gd name="connsiteX14" fmla="*/ 404193 w 690896"/>
                <a:gd name="connsiteY14" fmla="*/ 215265 h 255758"/>
                <a:gd name="connsiteX15" fmla="*/ 387048 w 690896"/>
                <a:gd name="connsiteY15" fmla="*/ 215265 h 255758"/>
                <a:gd name="connsiteX16" fmla="*/ 383239 w 690896"/>
                <a:gd name="connsiteY16" fmla="*/ 215265 h 255758"/>
                <a:gd name="connsiteX17" fmla="*/ 364189 w 690896"/>
                <a:gd name="connsiteY17" fmla="*/ 202882 h 255758"/>
                <a:gd name="connsiteX18" fmla="*/ 363236 w 690896"/>
                <a:gd name="connsiteY18" fmla="*/ 194310 h 255758"/>
                <a:gd name="connsiteX19" fmla="*/ 362284 w 690896"/>
                <a:gd name="connsiteY19" fmla="*/ 161925 h 255758"/>
                <a:gd name="connsiteX20" fmla="*/ 351806 w 690896"/>
                <a:gd name="connsiteY20" fmla="*/ 127635 h 255758"/>
                <a:gd name="connsiteX21" fmla="*/ 328946 w 690896"/>
                <a:gd name="connsiteY21" fmla="*/ 95250 h 255758"/>
                <a:gd name="connsiteX22" fmla="*/ 293703 w 690896"/>
                <a:gd name="connsiteY22" fmla="*/ 71438 h 255758"/>
                <a:gd name="connsiteX23" fmla="*/ 250841 w 690896"/>
                <a:gd name="connsiteY23" fmla="*/ 61913 h 255758"/>
                <a:gd name="connsiteX24" fmla="*/ 217503 w 690896"/>
                <a:gd name="connsiteY24" fmla="*/ 68580 h 255758"/>
                <a:gd name="connsiteX25" fmla="*/ 216551 w 690896"/>
                <a:gd name="connsiteY25" fmla="*/ 191452 h 255758"/>
                <a:gd name="connsiteX26" fmla="*/ 213693 w 690896"/>
                <a:gd name="connsiteY26" fmla="*/ 205740 h 255758"/>
                <a:gd name="connsiteX27" fmla="*/ 204168 w 690896"/>
                <a:gd name="connsiteY27" fmla="*/ 213360 h 255758"/>
                <a:gd name="connsiteX28" fmla="*/ 179403 w 690896"/>
                <a:gd name="connsiteY28" fmla="*/ 216217 h 255758"/>
                <a:gd name="connsiteX29" fmla="*/ 172736 w 690896"/>
                <a:gd name="connsiteY29" fmla="*/ 216217 h 255758"/>
                <a:gd name="connsiteX30" fmla="*/ 160353 w 690896"/>
                <a:gd name="connsiteY30" fmla="*/ 216217 h 255758"/>
                <a:gd name="connsiteX31" fmla="*/ 142256 w 690896"/>
                <a:gd name="connsiteY31" fmla="*/ 203835 h 255758"/>
                <a:gd name="connsiteX32" fmla="*/ 141303 w 690896"/>
                <a:gd name="connsiteY32" fmla="*/ 196215 h 255758"/>
                <a:gd name="connsiteX33" fmla="*/ 143209 w 690896"/>
                <a:gd name="connsiteY33" fmla="*/ 132397 h 255758"/>
                <a:gd name="connsiteX34" fmla="*/ 144161 w 690896"/>
                <a:gd name="connsiteY34" fmla="*/ 87630 h 255758"/>
                <a:gd name="connsiteX35" fmla="*/ 144161 w 690896"/>
                <a:gd name="connsiteY35" fmla="*/ 74295 h 255758"/>
                <a:gd name="connsiteX36" fmla="*/ 84153 w 690896"/>
                <a:gd name="connsiteY36" fmla="*/ 68580 h 255758"/>
                <a:gd name="connsiteX37" fmla="*/ 34623 w 690896"/>
                <a:gd name="connsiteY37" fmla="*/ 88582 h 255758"/>
                <a:gd name="connsiteX38" fmla="*/ 7001 w 690896"/>
                <a:gd name="connsiteY38" fmla="*/ 126682 h 255758"/>
                <a:gd name="connsiteX39" fmla="*/ 1286 w 690896"/>
                <a:gd name="connsiteY39" fmla="*/ 183832 h 255758"/>
                <a:gd name="connsiteX40" fmla="*/ 20336 w 690896"/>
                <a:gd name="connsiteY40" fmla="*/ 235267 h 255758"/>
                <a:gd name="connsiteX41" fmla="*/ 59389 w 690896"/>
                <a:gd name="connsiteY41" fmla="*/ 253365 h 255758"/>
                <a:gd name="connsiteX42" fmla="*/ 104156 w 690896"/>
                <a:gd name="connsiteY42" fmla="*/ 219075 h 255758"/>
                <a:gd name="connsiteX43" fmla="*/ 124159 w 690896"/>
                <a:gd name="connsiteY43" fmla="*/ 240030 h 255758"/>
                <a:gd name="connsiteX44" fmla="*/ 154639 w 690896"/>
                <a:gd name="connsiteY44" fmla="*/ 247650 h 255758"/>
                <a:gd name="connsiteX45" fmla="*/ 179403 w 690896"/>
                <a:gd name="connsiteY45" fmla="*/ 247650 h 255758"/>
                <a:gd name="connsiteX46" fmla="*/ 196548 w 690896"/>
                <a:gd name="connsiteY46" fmla="*/ 247650 h 255758"/>
                <a:gd name="connsiteX47" fmla="*/ 216551 w 690896"/>
                <a:gd name="connsiteY47" fmla="*/ 247650 h 255758"/>
                <a:gd name="connsiteX48" fmla="*/ 217503 w 690896"/>
                <a:gd name="connsiteY48" fmla="*/ 247650 h 255758"/>
                <a:gd name="connsiteX49" fmla="*/ 229886 w 690896"/>
                <a:gd name="connsiteY49" fmla="*/ 247650 h 255758"/>
                <a:gd name="connsiteX50" fmla="*/ 255603 w 690896"/>
                <a:gd name="connsiteY50" fmla="*/ 235267 h 255758"/>
                <a:gd name="connsiteX51" fmla="*/ 276559 w 690896"/>
                <a:gd name="connsiteY51" fmla="*/ 248602 h 255758"/>
                <a:gd name="connsiteX52" fmla="*/ 345139 w 690896"/>
                <a:gd name="connsiteY52" fmla="*/ 238125 h 255758"/>
                <a:gd name="connsiteX53" fmla="*/ 353711 w 690896"/>
                <a:gd name="connsiteY53" fmla="*/ 241935 h 255758"/>
                <a:gd name="connsiteX54" fmla="*/ 375618 w 690896"/>
                <a:gd name="connsiteY54" fmla="*/ 245745 h 255758"/>
                <a:gd name="connsiteX55" fmla="*/ 393716 w 690896"/>
                <a:gd name="connsiteY55" fmla="*/ 245745 h 255758"/>
                <a:gd name="connsiteX56" fmla="*/ 410861 w 690896"/>
                <a:gd name="connsiteY56" fmla="*/ 245745 h 255758"/>
                <a:gd name="connsiteX57" fmla="*/ 614696 w 690896"/>
                <a:gd name="connsiteY57" fmla="*/ 243840 h 255758"/>
                <a:gd name="connsiteX58" fmla="*/ 631841 w 690896"/>
                <a:gd name="connsiteY58" fmla="*/ 243840 h 255758"/>
                <a:gd name="connsiteX59" fmla="*/ 651843 w 690896"/>
                <a:gd name="connsiteY59" fmla="*/ 243840 h 255758"/>
                <a:gd name="connsiteX60" fmla="*/ 684228 w 690896"/>
                <a:gd name="connsiteY60" fmla="*/ 228600 h 255758"/>
                <a:gd name="connsiteX61" fmla="*/ 690896 w 690896"/>
                <a:gd name="connsiteY61" fmla="*/ 175260 h 255758"/>
                <a:gd name="connsiteX62" fmla="*/ 690896 w 690896"/>
                <a:gd name="connsiteY62" fmla="*/ 0 h 255758"/>
                <a:gd name="connsiteX63" fmla="*/ 646128 w 690896"/>
                <a:gd name="connsiteY63" fmla="*/ 14288 h 255758"/>
                <a:gd name="connsiteX64" fmla="*/ 95584 w 690896"/>
                <a:gd name="connsiteY64" fmla="*/ 187642 h 255758"/>
                <a:gd name="connsiteX65" fmla="*/ 64151 w 690896"/>
                <a:gd name="connsiteY65" fmla="*/ 216217 h 255758"/>
                <a:gd name="connsiteX66" fmla="*/ 50816 w 690896"/>
                <a:gd name="connsiteY66" fmla="*/ 208597 h 255758"/>
                <a:gd name="connsiteX67" fmla="*/ 42243 w 690896"/>
                <a:gd name="connsiteY67" fmla="*/ 184785 h 255758"/>
                <a:gd name="connsiteX68" fmla="*/ 55578 w 690896"/>
                <a:gd name="connsiteY68" fmla="*/ 131445 h 255758"/>
                <a:gd name="connsiteX69" fmla="*/ 106061 w 690896"/>
                <a:gd name="connsiteY69" fmla="*/ 103822 h 255758"/>
                <a:gd name="connsiteX70" fmla="*/ 95584 w 690896"/>
                <a:gd name="connsiteY70" fmla="*/ 187642 h 255758"/>
                <a:gd name="connsiteX71" fmla="*/ 319421 w 690896"/>
                <a:gd name="connsiteY71" fmla="*/ 193357 h 255758"/>
                <a:gd name="connsiteX72" fmla="*/ 304181 w 690896"/>
                <a:gd name="connsiteY72" fmla="*/ 215265 h 255758"/>
                <a:gd name="connsiteX73" fmla="*/ 278464 w 690896"/>
                <a:gd name="connsiteY73" fmla="*/ 215265 h 255758"/>
                <a:gd name="connsiteX74" fmla="*/ 265128 w 690896"/>
                <a:gd name="connsiteY74" fmla="*/ 206692 h 255758"/>
                <a:gd name="connsiteX75" fmla="*/ 258461 w 690896"/>
                <a:gd name="connsiteY75" fmla="*/ 198120 h 255758"/>
                <a:gd name="connsiteX76" fmla="*/ 258461 w 690896"/>
                <a:gd name="connsiteY76" fmla="*/ 98107 h 255758"/>
                <a:gd name="connsiteX77" fmla="*/ 291798 w 690896"/>
                <a:gd name="connsiteY77" fmla="*/ 103822 h 255758"/>
                <a:gd name="connsiteX78" fmla="*/ 318468 w 690896"/>
                <a:gd name="connsiteY78" fmla="*/ 140970 h 255758"/>
                <a:gd name="connsiteX79" fmla="*/ 319421 w 690896"/>
                <a:gd name="connsiteY79" fmla="*/ 193357 h 255758"/>
                <a:gd name="connsiteX80" fmla="*/ 540401 w 690896"/>
                <a:gd name="connsiteY80" fmla="*/ 180022 h 255758"/>
                <a:gd name="connsiteX81" fmla="*/ 510873 w 690896"/>
                <a:gd name="connsiteY81" fmla="*/ 213360 h 255758"/>
                <a:gd name="connsiteX82" fmla="*/ 508968 w 690896"/>
                <a:gd name="connsiteY82" fmla="*/ 213360 h 255758"/>
                <a:gd name="connsiteX83" fmla="*/ 477536 w 690896"/>
                <a:gd name="connsiteY83" fmla="*/ 178117 h 255758"/>
                <a:gd name="connsiteX84" fmla="*/ 460391 w 690896"/>
                <a:gd name="connsiteY84" fmla="*/ 139065 h 255758"/>
                <a:gd name="connsiteX85" fmla="*/ 466106 w 690896"/>
                <a:gd name="connsiteY85" fmla="*/ 104775 h 255758"/>
                <a:gd name="connsiteX86" fmla="*/ 497539 w 690896"/>
                <a:gd name="connsiteY86" fmla="*/ 92392 h 255758"/>
                <a:gd name="connsiteX87" fmla="*/ 529923 w 690896"/>
                <a:gd name="connsiteY87" fmla="*/ 105727 h 255758"/>
                <a:gd name="connsiteX88" fmla="*/ 546116 w 690896"/>
                <a:gd name="connsiteY88" fmla="*/ 134302 h 255758"/>
                <a:gd name="connsiteX89" fmla="*/ 540401 w 690896"/>
                <a:gd name="connsiteY89" fmla="*/ 180022 h 2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90896" h="255758">
                  <a:moveTo>
                    <a:pt x="646128" y="14288"/>
                  </a:moveTo>
                  <a:cubicBezTo>
                    <a:pt x="648986" y="18097"/>
                    <a:pt x="649939" y="22860"/>
                    <a:pt x="651843" y="28575"/>
                  </a:cubicBezTo>
                  <a:cubicBezTo>
                    <a:pt x="652796" y="33338"/>
                    <a:pt x="653748" y="41910"/>
                    <a:pt x="652796" y="56197"/>
                  </a:cubicBezTo>
                  <a:cubicBezTo>
                    <a:pt x="651843" y="89535"/>
                    <a:pt x="652796" y="127635"/>
                    <a:pt x="652796" y="169545"/>
                  </a:cubicBezTo>
                  <a:cubicBezTo>
                    <a:pt x="652796" y="187642"/>
                    <a:pt x="650891" y="200025"/>
                    <a:pt x="646128" y="204788"/>
                  </a:cubicBezTo>
                  <a:cubicBezTo>
                    <a:pt x="641366" y="209550"/>
                    <a:pt x="631841" y="212407"/>
                    <a:pt x="614696" y="212407"/>
                  </a:cubicBezTo>
                  <a:lnTo>
                    <a:pt x="608028" y="212407"/>
                  </a:lnTo>
                  <a:lnTo>
                    <a:pt x="571834" y="212407"/>
                  </a:lnTo>
                  <a:cubicBezTo>
                    <a:pt x="589931" y="189547"/>
                    <a:pt x="595646" y="162877"/>
                    <a:pt x="589931" y="132397"/>
                  </a:cubicBezTo>
                  <a:cubicBezTo>
                    <a:pt x="587073" y="115252"/>
                    <a:pt x="576596" y="99060"/>
                    <a:pt x="558498" y="84772"/>
                  </a:cubicBezTo>
                  <a:cubicBezTo>
                    <a:pt x="540401" y="70485"/>
                    <a:pt x="519446" y="61913"/>
                    <a:pt x="494681" y="60960"/>
                  </a:cubicBezTo>
                  <a:cubicBezTo>
                    <a:pt x="466106" y="60007"/>
                    <a:pt x="444198" y="65722"/>
                    <a:pt x="428006" y="80010"/>
                  </a:cubicBezTo>
                  <a:cubicBezTo>
                    <a:pt x="411814" y="93345"/>
                    <a:pt x="407051" y="113347"/>
                    <a:pt x="411814" y="140017"/>
                  </a:cubicBezTo>
                  <a:cubicBezTo>
                    <a:pt x="416576" y="165735"/>
                    <a:pt x="429911" y="190500"/>
                    <a:pt x="450866" y="214313"/>
                  </a:cubicBezTo>
                  <a:lnTo>
                    <a:pt x="404193" y="215265"/>
                  </a:lnTo>
                  <a:lnTo>
                    <a:pt x="387048" y="215265"/>
                  </a:lnTo>
                  <a:lnTo>
                    <a:pt x="383239" y="215265"/>
                  </a:lnTo>
                  <a:cubicBezTo>
                    <a:pt x="372761" y="215265"/>
                    <a:pt x="366093" y="211455"/>
                    <a:pt x="364189" y="202882"/>
                  </a:cubicBezTo>
                  <a:cubicBezTo>
                    <a:pt x="364189" y="201930"/>
                    <a:pt x="363236" y="199072"/>
                    <a:pt x="363236" y="194310"/>
                  </a:cubicBezTo>
                  <a:cubicBezTo>
                    <a:pt x="364189" y="183832"/>
                    <a:pt x="364189" y="173355"/>
                    <a:pt x="362284" y="161925"/>
                  </a:cubicBezTo>
                  <a:cubicBezTo>
                    <a:pt x="360378" y="150495"/>
                    <a:pt x="356568" y="139065"/>
                    <a:pt x="351806" y="127635"/>
                  </a:cubicBezTo>
                  <a:cubicBezTo>
                    <a:pt x="346091" y="116205"/>
                    <a:pt x="338471" y="105727"/>
                    <a:pt x="328946" y="95250"/>
                  </a:cubicBezTo>
                  <a:cubicBezTo>
                    <a:pt x="318468" y="85725"/>
                    <a:pt x="307039" y="77152"/>
                    <a:pt x="293703" y="71438"/>
                  </a:cubicBezTo>
                  <a:cubicBezTo>
                    <a:pt x="279416" y="64770"/>
                    <a:pt x="265128" y="61913"/>
                    <a:pt x="250841" y="61913"/>
                  </a:cubicBezTo>
                  <a:cubicBezTo>
                    <a:pt x="236553" y="61913"/>
                    <a:pt x="225123" y="63817"/>
                    <a:pt x="217503" y="68580"/>
                  </a:cubicBezTo>
                  <a:lnTo>
                    <a:pt x="216551" y="191452"/>
                  </a:lnTo>
                  <a:cubicBezTo>
                    <a:pt x="215598" y="198120"/>
                    <a:pt x="214646" y="202882"/>
                    <a:pt x="213693" y="205740"/>
                  </a:cubicBezTo>
                  <a:cubicBezTo>
                    <a:pt x="212741" y="208597"/>
                    <a:pt x="208931" y="210502"/>
                    <a:pt x="204168" y="213360"/>
                  </a:cubicBezTo>
                  <a:cubicBezTo>
                    <a:pt x="199406" y="215265"/>
                    <a:pt x="190834" y="216217"/>
                    <a:pt x="179403" y="216217"/>
                  </a:cubicBezTo>
                  <a:lnTo>
                    <a:pt x="172736" y="216217"/>
                  </a:lnTo>
                  <a:lnTo>
                    <a:pt x="160353" y="216217"/>
                  </a:lnTo>
                  <a:cubicBezTo>
                    <a:pt x="150828" y="216217"/>
                    <a:pt x="144161" y="212407"/>
                    <a:pt x="142256" y="203835"/>
                  </a:cubicBezTo>
                  <a:cubicBezTo>
                    <a:pt x="141303" y="200977"/>
                    <a:pt x="141303" y="199072"/>
                    <a:pt x="141303" y="196215"/>
                  </a:cubicBezTo>
                  <a:cubicBezTo>
                    <a:pt x="142256" y="175260"/>
                    <a:pt x="142256" y="154305"/>
                    <a:pt x="143209" y="132397"/>
                  </a:cubicBezTo>
                  <a:cubicBezTo>
                    <a:pt x="144161" y="110490"/>
                    <a:pt x="144161" y="95250"/>
                    <a:pt x="144161" y="87630"/>
                  </a:cubicBezTo>
                  <a:cubicBezTo>
                    <a:pt x="144161" y="80010"/>
                    <a:pt x="144161" y="75247"/>
                    <a:pt x="144161" y="74295"/>
                  </a:cubicBezTo>
                  <a:cubicBezTo>
                    <a:pt x="124159" y="67627"/>
                    <a:pt x="104156" y="65722"/>
                    <a:pt x="84153" y="68580"/>
                  </a:cubicBezTo>
                  <a:cubicBezTo>
                    <a:pt x="64151" y="71438"/>
                    <a:pt x="47959" y="78105"/>
                    <a:pt x="34623" y="88582"/>
                  </a:cubicBezTo>
                  <a:cubicBezTo>
                    <a:pt x="22241" y="98107"/>
                    <a:pt x="13668" y="110490"/>
                    <a:pt x="7001" y="126682"/>
                  </a:cubicBezTo>
                  <a:cubicBezTo>
                    <a:pt x="334" y="142875"/>
                    <a:pt x="-1572" y="161925"/>
                    <a:pt x="1286" y="183832"/>
                  </a:cubicBezTo>
                  <a:cubicBezTo>
                    <a:pt x="4143" y="205740"/>
                    <a:pt x="10811" y="222885"/>
                    <a:pt x="20336" y="235267"/>
                  </a:cubicBezTo>
                  <a:cubicBezTo>
                    <a:pt x="30814" y="247650"/>
                    <a:pt x="44148" y="253365"/>
                    <a:pt x="59389" y="253365"/>
                  </a:cubicBezTo>
                  <a:cubicBezTo>
                    <a:pt x="79391" y="253365"/>
                    <a:pt x="93678" y="241935"/>
                    <a:pt x="104156" y="219075"/>
                  </a:cubicBezTo>
                  <a:cubicBezTo>
                    <a:pt x="107966" y="227647"/>
                    <a:pt x="114634" y="235267"/>
                    <a:pt x="124159" y="240030"/>
                  </a:cubicBezTo>
                  <a:cubicBezTo>
                    <a:pt x="132731" y="244792"/>
                    <a:pt x="143209" y="247650"/>
                    <a:pt x="154639" y="247650"/>
                  </a:cubicBezTo>
                  <a:lnTo>
                    <a:pt x="179403" y="247650"/>
                  </a:lnTo>
                  <a:lnTo>
                    <a:pt x="196548" y="247650"/>
                  </a:lnTo>
                  <a:lnTo>
                    <a:pt x="216551" y="247650"/>
                  </a:lnTo>
                  <a:lnTo>
                    <a:pt x="217503" y="247650"/>
                  </a:lnTo>
                  <a:lnTo>
                    <a:pt x="229886" y="247650"/>
                  </a:lnTo>
                  <a:cubicBezTo>
                    <a:pt x="245126" y="247650"/>
                    <a:pt x="253698" y="243840"/>
                    <a:pt x="255603" y="235267"/>
                  </a:cubicBezTo>
                  <a:cubicBezTo>
                    <a:pt x="262271" y="240982"/>
                    <a:pt x="268939" y="245745"/>
                    <a:pt x="276559" y="248602"/>
                  </a:cubicBezTo>
                  <a:cubicBezTo>
                    <a:pt x="305134" y="260985"/>
                    <a:pt x="327993" y="257175"/>
                    <a:pt x="345139" y="238125"/>
                  </a:cubicBezTo>
                  <a:cubicBezTo>
                    <a:pt x="347996" y="240030"/>
                    <a:pt x="350853" y="240982"/>
                    <a:pt x="353711" y="241935"/>
                  </a:cubicBezTo>
                  <a:cubicBezTo>
                    <a:pt x="359426" y="244792"/>
                    <a:pt x="367046" y="245745"/>
                    <a:pt x="375618" y="245745"/>
                  </a:cubicBezTo>
                  <a:lnTo>
                    <a:pt x="393716" y="245745"/>
                  </a:lnTo>
                  <a:lnTo>
                    <a:pt x="410861" y="245745"/>
                  </a:lnTo>
                  <a:lnTo>
                    <a:pt x="614696" y="243840"/>
                  </a:lnTo>
                  <a:lnTo>
                    <a:pt x="631841" y="243840"/>
                  </a:lnTo>
                  <a:lnTo>
                    <a:pt x="651843" y="243840"/>
                  </a:lnTo>
                  <a:cubicBezTo>
                    <a:pt x="668989" y="243840"/>
                    <a:pt x="680418" y="239077"/>
                    <a:pt x="684228" y="228600"/>
                  </a:cubicBezTo>
                  <a:cubicBezTo>
                    <a:pt x="688991" y="219075"/>
                    <a:pt x="690896" y="200977"/>
                    <a:pt x="690896" y="175260"/>
                  </a:cubicBezTo>
                  <a:lnTo>
                    <a:pt x="690896" y="0"/>
                  </a:lnTo>
                  <a:lnTo>
                    <a:pt x="646128" y="14288"/>
                  </a:lnTo>
                  <a:close/>
                  <a:moveTo>
                    <a:pt x="95584" y="187642"/>
                  </a:moveTo>
                  <a:cubicBezTo>
                    <a:pt x="88916" y="205740"/>
                    <a:pt x="78439" y="215265"/>
                    <a:pt x="64151" y="216217"/>
                  </a:cubicBezTo>
                  <a:cubicBezTo>
                    <a:pt x="59389" y="216217"/>
                    <a:pt x="54626" y="213360"/>
                    <a:pt x="50816" y="208597"/>
                  </a:cubicBezTo>
                  <a:cubicBezTo>
                    <a:pt x="47006" y="202882"/>
                    <a:pt x="44148" y="195263"/>
                    <a:pt x="42243" y="184785"/>
                  </a:cubicBezTo>
                  <a:cubicBezTo>
                    <a:pt x="39386" y="164782"/>
                    <a:pt x="44148" y="147638"/>
                    <a:pt x="55578" y="131445"/>
                  </a:cubicBezTo>
                  <a:cubicBezTo>
                    <a:pt x="67009" y="115252"/>
                    <a:pt x="84153" y="106680"/>
                    <a:pt x="106061" y="103822"/>
                  </a:cubicBezTo>
                  <a:cubicBezTo>
                    <a:pt x="107014" y="137160"/>
                    <a:pt x="104156" y="164782"/>
                    <a:pt x="95584" y="187642"/>
                  </a:cubicBezTo>
                  <a:moveTo>
                    <a:pt x="319421" y="193357"/>
                  </a:moveTo>
                  <a:cubicBezTo>
                    <a:pt x="316564" y="203835"/>
                    <a:pt x="311801" y="210502"/>
                    <a:pt x="304181" y="215265"/>
                  </a:cubicBezTo>
                  <a:cubicBezTo>
                    <a:pt x="296561" y="219075"/>
                    <a:pt x="287989" y="219075"/>
                    <a:pt x="278464" y="215265"/>
                  </a:cubicBezTo>
                  <a:cubicBezTo>
                    <a:pt x="273701" y="213360"/>
                    <a:pt x="268939" y="210502"/>
                    <a:pt x="265128" y="206692"/>
                  </a:cubicBezTo>
                  <a:cubicBezTo>
                    <a:pt x="260366" y="202882"/>
                    <a:pt x="258461" y="200025"/>
                    <a:pt x="258461" y="198120"/>
                  </a:cubicBezTo>
                  <a:lnTo>
                    <a:pt x="258461" y="98107"/>
                  </a:lnTo>
                  <a:cubicBezTo>
                    <a:pt x="267986" y="95250"/>
                    <a:pt x="279416" y="97155"/>
                    <a:pt x="291798" y="103822"/>
                  </a:cubicBezTo>
                  <a:cubicBezTo>
                    <a:pt x="304181" y="110490"/>
                    <a:pt x="313706" y="122872"/>
                    <a:pt x="318468" y="140970"/>
                  </a:cubicBezTo>
                  <a:cubicBezTo>
                    <a:pt x="323231" y="159067"/>
                    <a:pt x="324184" y="176213"/>
                    <a:pt x="319421" y="193357"/>
                  </a:cubicBezTo>
                  <a:moveTo>
                    <a:pt x="540401" y="180022"/>
                  </a:moveTo>
                  <a:cubicBezTo>
                    <a:pt x="533734" y="195263"/>
                    <a:pt x="524209" y="206692"/>
                    <a:pt x="510873" y="213360"/>
                  </a:cubicBezTo>
                  <a:lnTo>
                    <a:pt x="508968" y="213360"/>
                  </a:lnTo>
                  <a:cubicBezTo>
                    <a:pt x="497539" y="204788"/>
                    <a:pt x="487061" y="193357"/>
                    <a:pt x="477536" y="178117"/>
                  </a:cubicBezTo>
                  <a:cubicBezTo>
                    <a:pt x="468011" y="162877"/>
                    <a:pt x="462296" y="150495"/>
                    <a:pt x="460391" y="139065"/>
                  </a:cubicBezTo>
                  <a:cubicBezTo>
                    <a:pt x="457534" y="124777"/>
                    <a:pt x="459439" y="113347"/>
                    <a:pt x="466106" y="104775"/>
                  </a:cubicBezTo>
                  <a:cubicBezTo>
                    <a:pt x="472773" y="96202"/>
                    <a:pt x="482298" y="92392"/>
                    <a:pt x="497539" y="92392"/>
                  </a:cubicBezTo>
                  <a:cubicBezTo>
                    <a:pt x="510873" y="93345"/>
                    <a:pt x="521351" y="97155"/>
                    <a:pt x="529923" y="105727"/>
                  </a:cubicBezTo>
                  <a:cubicBezTo>
                    <a:pt x="538496" y="113347"/>
                    <a:pt x="544211" y="122872"/>
                    <a:pt x="546116" y="134302"/>
                  </a:cubicBezTo>
                  <a:cubicBezTo>
                    <a:pt x="548021" y="148590"/>
                    <a:pt x="546116" y="163830"/>
                    <a:pt x="540401" y="180022"/>
                  </a:cubicBezTo>
                </a:path>
              </a:pathLst>
            </a:custGeom>
            <a:solidFill>
              <a:srgbClr val="FFFFFF"/>
            </a:solidFill>
            <a:ln w="9525" cap="flat">
              <a:noFill/>
              <a:prstDash val="solid"/>
              <a:miter/>
            </a:ln>
          </p:spPr>
          <p:txBody>
            <a:bodyPr rtlCol="1" anchor="ctr"/>
            <a:lstStyle/>
            <a:p>
              <a:endParaRPr lang="ar-SA"/>
            </a:p>
          </p:txBody>
        </p:sp>
        <p:sp>
          <p:nvSpPr>
            <p:cNvPr id="470" name="Freeform: Shape 866">
              <a:extLst>
                <a:ext uri="{FF2B5EF4-FFF2-40B4-BE49-F238E27FC236}">
                  <a16:creationId xmlns:a16="http://schemas.microsoft.com/office/drawing/2014/main" id="{4CDF3525-6E95-4B68-BBD5-4804FD900296}"/>
                </a:ext>
              </a:extLst>
            </p:cNvPr>
            <p:cNvSpPr/>
            <p:nvPr/>
          </p:nvSpPr>
          <p:spPr>
            <a:xfrm>
              <a:off x="7622546" y="4835570"/>
              <a:ext cx="47625" cy="243840"/>
            </a:xfrm>
            <a:custGeom>
              <a:avLst/>
              <a:gdLst>
                <a:gd name="connsiteX0" fmla="*/ 0 w 47625"/>
                <a:gd name="connsiteY0" fmla="*/ 15240 h 243840"/>
                <a:gd name="connsiteX1" fmla="*/ 7620 w 47625"/>
                <a:gd name="connsiteY1" fmla="*/ 42863 h 243840"/>
                <a:gd name="connsiteX2" fmla="*/ 7620 w 47625"/>
                <a:gd name="connsiteY2" fmla="*/ 220028 h 243840"/>
                <a:gd name="connsiteX3" fmla="*/ 7620 w 47625"/>
                <a:gd name="connsiteY3" fmla="*/ 243840 h 243840"/>
                <a:gd name="connsiteX4" fmla="*/ 27622 w 47625"/>
                <a:gd name="connsiteY4" fmla="*/ 240030 h 243840"/>
                <a:gd name="connsiteX5" fmla="*/ 47625 w 47625"/>
                <a:gd name="connsiteY5" fmla="*/ 213360 h 243840"/>
                <a:gd name="connsiteX6" fmla="*/ 46672 w 47625"/>
                <a:gd name="connsiteY6" fmla="*/ 0 h 243840"/>
                <a:gd name="connsiteX7" fmla="*/ 0 w 47625"/>
                <a:gd name="connsiteY7" fmla="*/ 1524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43840">
                  <a:moveTo>
                    <a:pt x="0" y="15240"/>
                  </a:moveTo>
                  <a:cubicBezTo>
                    <a:pt x="4763" y="22860"/>
                    <a:pt x="7620" y="32385"/>
                    <a:pt x="7620" y="42863"/>
                  </a:cubicBezTo>
                  <a:lnTo>
                    <a:pt x="7620" y="220028"/>
                  </a:lnTo>
                  <a:cubicBezTo>
                    <a:pt x="7620" y="221932"/>
                    <a:pt x="7620" y="229553"/>
                    <a:pt x="7620" y="243840"/>
                  </a:cubicBezTo>
                  <a:cubicBezTo>
                    <a:pt x="14288" y="243840"/>
                    <a:pt x="21907" y="242888"/>
                    <a:pt x="27622" y="240030"/>
                  </a:cubicBezTo>
                  <a:cubicBezTo>
                    <a:pt x="40957" y="234315"/>
                    <a:pt x="47625" y="225742"/>
                    <a:pt x="47625" y="213360"/>
                  </a:cubicBezTo>
                  <a:lnTo>
                    <a:pt x="46672" y="0"/>
                  </a:lnTo>
                  <a:lnTo>
                    <a:pt x="0" y="15240"/>
                  </a:lnTo>
                  <a:close/>
                </a:path>
              </a:pathLst>
            </a:custGeom>
            <a:solidFill>
              <a:srgbClr val="FFFFFF"/>
            </a:solidFill>
            <a:ln w="9525" cap="flat">
              <a:noFill/>
              <a:prstDash val="solid"/>
              <a:miter/>
            </a:ln>
          </p:spPr>
          <p:txBody>
            <a:bodyPr rtlCol="1" anchor="ctr"/>
            <a:lstStyle/>
            <a:p>
              <a:endParaRPr lang="ar-SA"/>
            </a:p>
          </p:txBody>
        </p:sp>
        <p:sp>
          <p:nvSpPr>
            <p:cNvPr id="471" name="Freeform: Shape 867">
              <a:extLst>
                <a:ext uri="{FF2B5EF4-FFF2-40B4-BE49-F238E27FC236}">
                  <a16:creationId xmlns:a16="http://schemas.microsoft.com/office/drawing/2014/main" id="{67B55696-5C4E-45D3-B2E9-A585AB28F072}"/>
                </a:ext>
              </a:extLst>
            </p:cNvPr>
            <p:cNvSpPr/>
            <p:nvPr/>
          </p:nvSpPr>
          <p:spPr>
            <a:xfrm>
              <a:off x="7153916" y="4346937"/>
              <a:ext cx="16192" cy="47891"/>
            </a:xfrm>
            <a:custGeom>
              <a:avLst/>
              <a:gdLst>
                <a:gd name="connsiteX0" fmla="*/ 9525 w 16192"/>
                <a:gd name="connsiteY0" fmla="*/ 39053 h 47891"/>
                <a:gd name="connsiteX1" fmla="*/ 10477 w 16192"/>
                <a:gd name="connsiteY1" fmla="*/ 40958 h 47891"/>
                <a:gd name="connsiteX2" fmla="*/ 10477 w 16192"/>
                <a:gd name="connsiteY2" fmla="*/ 40958 h 47891"/>
                <a:gd name="connsiteX3" fmla="*/ 11430 w 16192"/>
                <a:gd name="connsiteY3" fmla="*/ 40958 h 47891"/>
                <a:gd name="connsiteX4" fmla="*/ 10477 w 16192"/>
                <a:gd name="connsiteY4" fmla="*/ 40958 h 47891"/>
                <a:gd name="connsiteX5" fmla="*/ 13335 w 16192"/>
                <a:gd name="connsiteY5" fmla="*/ 44768 h 47891"/>
                <a:gd name="connsiteX6" fmla="*/ 15240 w 16192"/>
                <a:gd name="connsiteY6" fmla="*/ 47625 h 47891"/>
                <a:gd name="connsiteX7" fmla="*/ 16193 w 16192"/>
                <a:gd name="connsiteY7" fmla="*/ 46673 h 47891"/>
                <a:gd name="connsiteX8" fmla="*/ 14288 w 16192"/>
                <a:gd name="connsiteY8" fmla="*/ 43815 h 47891"/>
                <a:gd name="connsiteX9" fmla="*/ 8572 w 16192"/>
                <a:gd name="connsiteY9" fmla="*/ 35243 h 47891"/>
                <a:gd name="connsiteX10" fmla="*/ 5715 w 16192"/>
                <a:gd name="connsiteY10" fmla="*/ 27623 h 47891"/>
                <a:gd name="connsiteX11" fmla="*/ 4763 w 16192"/>
                <a:gd name="connsiteY11" fmla="*/ 21908 h 47891"/>
                <a:gd name="connsiteX12" fmla="*/ 4763 w 16192"/>
                <a:gd name="connsiteY12" fmla="*/ 17145 h 47891"/>
                <a:gd name="connsiteX13" fmla="*/ 6668 w 16192"/>
                <a:gd name="connsiteY13" fmla="*/ 21908 h 47891"/>
                <a:gd name="connsiteX14" fmla="*/ 4763 w 16192"/>
                <a:gd name="connsiteY14" fmla="*/ 12383 h 47891"/>
                <a:gd name="connsiteX15" fmla="*/ 2857 w 16192"/>
                <a:gd name="connsiteY15" fmla="*/ 2858 h 47891"/>
                <a:gd name="connsiteX16" fmla="*/ 0 w 16192"/>
                <a:gd name="connsiteY16" fmla="*/ 0 h 47891"/>
                <a:gd name="connsiteX17" fmla="*/ 0 w 16192"/>
                <a:gd name="connsiteY17" fmla="*/ 0 h 47891"/>
                <a:gd name="connsiteX18" fmla="*/ 2857 w 16192"/>
                <a:gd name="connsiteY18" fmla="*/ 17145 h 47891"/>
                <a:gd name="connsiteX19" fmla="*/ 3810 w 16192"/>
                <a:gd name="connsiteY19" fmla="*/ 20955 h 47891"/>
                <a:gd name="connsiteX20" fmla="*/ 4763 w 16192"/>
                <a:gd name="connsiteY20" fmla="*/ 25718 h 47891"/>
                <a:gd name="connsiteX21" fmla="*/ 7620 w 16192"/>
                <a:gd name="connsiteY21" fmla="*/ 35243 h 47891"/>
                <a:gd name="connsiteX22" fmla="*/ 9525 w 16192"/>
                <a:gd name="connsiteY22" fmla="*/ 39053 h 4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92" h="47891">
                  <a:moveTo>
                    <a:pt x="9525" y="39053"/>
                  </a:moveTo>
                  <a:cubicBezTo>
                    <a:pt x="9525" y="40005"/>
                    <a:pt x="9525" y="40005"/>
                    <a:pt x="10477" y="40958"/>
                  </a:cubicBezTo>
                  <a:lnTo>
                    <a:pt x="10477" y="40958"/>
                  </a:lnTo>
                  <a:cubicBezTo>
                    <a:pt x="10477" y="40958"/>
                    <a:pt x="11430" y="40958"/>
                    <a:pt x="11430" y="40958"/>
                  </a:cubicBezTo>
                  <a:cubicBezTo>
                    <a:pt x="11430" y="40958"/>
                    <a:pt x="11430" y="40958"/>
                    <a:pt x="10477" y="40958"/>
                  </a:cubicBezTo>
                  <a:cubicBezTo>
                    <a:pt x="11430" y="41910"/>
                    <a:pt x="12382" y="43815"/>
                    <a:pt x="13335" y="44768"/>
                  </a:cubicBezTo>
                  <a:cubicBezTo>
                    <a:pt x="14288" y="45720"/>
                    <a:pt x="14288" y="46673"/>
                    <a:pt x="15240" y="47625"/>
                  </a:cubicBezTo>
                  <a:cubicBezTo>
                    <a:pt x="16193" y="48578"/>
                    <a:pt x="16193" y="46673"/>
                    <a:pt x="16193" y="46673"/>
                  </a:cubicBezTo>
                  <a:cubicBezTo>
                    <a:pt x="16193" y="45720"/>
                    <a:pt x="15240" y="44768"/>
                    <a:pt x="14288" y="43815"/>
                  </a:cubicBezTo>
                  <a:cubicBezTo>
                    <a:pt x="12382" y="40958"/>
                    <a:pt x="10477" y="38100"/>
                    <a:pt x="8572" y="35243"/>
                  </a:cubicBezTo>
                  <a:cubicBezTo>
                    <a:pt x="6668" y="32385"/>
                    <a:pt x="6668" y="30480"/>
                    <a:pt x="5715" y="27623"/>
                  </a:cubicBezTo>
                  <a:cubicBezTo>
                    <a:pt x="5715" y="25718"/>
                    <a:pt x="4763" y="23813"/>
                    <a:pt x="4763" y="21908"/>
                  </a:cubicBezTo>
                  <a:cubicBezTo>
                    <a:pt x="4763" y="20955"/>
                    <a:pt x="3810" y="19050"/>
                    <a:pt x="4763" y="17145"/>
                  </a:cubicBezTo>
                  <a:cubicBezTo>
                    <a:pt x="5715" y="18098"/>
                    <a:pt x="5715" y="20003"/>
                    <a:pt x="6668" y="21908"/>
                  </a:cubicBezTo>
                  <a:cubicBezTo>
                    <a:pt x="6668" y="19050"/>
                    <a:pt x="5715" y="16193"/>
                    <a:pt x="4763" y="12383"/>
                  </a:cubicBezTo>
                  <a:cubicBezTo>
                    <a:pt x="3810" y="9525"/>
                    <a:pt x="3810" y="5715"/>
                    <a:pt x="2857" y="2858"/>
                  </a:cubicBezTo>
                  <a:cubicBezTo>
                    <a:pt x="1905" y="1905"/>
                    <a:pt x="952" y="953"/>
                    <a:pt x="0" y="0"/>
                  </a:cubicBezTo>
                  <a:lnTo>
                    <a:pt x="0" y="0"/>
                  </a:lnTo>
                  <a:cubicBezTo>
                    <a:pt x="3810" y="5715"/>
                    <a:pt x="1905" y="11430"/>
                    <a:pt x="2857" y="17145"/>
                  </a:cubicBezTo>
                  <a:cubicBezTo>
                    <a:pt x="2857" y="18098"/>
                    <a:pt x="3810" y="20003"/>
                    <a:pt x="3810" y="20955"/>
                  </a:cubicBezTo>
                  <a:cubicBezTo>
                    <a:pt x="3810" y="22860"/>
                    <a:pt x="4763" y="23813"/>
                    <a:pt x="4763" y="25718"/>
                  </a:cubicBezTo>
                  <a:cubicBezTo>
                    <a:pt x="5715" y="29528"/>
                    <a:pt x="6668" y="32385"/>
                    <a:pt x="7620" y="35243"/>
                  </a:cubicBezTo>
                  <a:cubicBezTo>
                    <a:pt x="8572" y="36195"/>
                    <a:pt x="9525" y="37148"/>
                    <a:pt x="9525" y="39053"/>
                  </a:cubicBezTo>
                </a:path>
              </a:pathLst>
            </a:custGeom>
            <a:solidFill>
              <a:srgbClr val="FFFFFF"/>
            </a:solidFill>
            <a:ln w="9525" cap="flat">
              <a:noFill/>
              <a:prstDash val="solid"/>
              <a:miter/>
            </a:ln>
          </p:spPr>
          <p:txBody>
            <a:bodyPr rtlCol="1" anchor="ctr"/>
            <a:lstStyle/>
            <a:p>
              <a:endParaRPr lang="ar-SA"/>
            </a:p>
          </p:txBody>
        </p:sp>
        <p:sp>
          <p:nvSpPr>
            <p:cNvPr id="472" name="Freeform: Shape 868">
              <a:extLst>
                <a:ext uri="{FF2B5EF4-FFF2-40B4-BE49-F238E27FC236}">
                  <a16:creationId xmlns:a16="http://schemas.microsoft.com/office/drawing/2014/main" id="{E7266B3D-CDCC-4D15-B73B-CF9DAA8138C8}"/>
                </a:ext>
              </a:extLst>
            </p:cNvPr>
            <p:cNvSpPr/>
            <p:nvPr/>
          </p:nvSpPr>
          <p:spPr>
            <a:xfrm>
              <a:off x="7160345" y="4318362"/>
              <a:ext cx="40390" cy="38100"/>
            </a:xfrm>
            <a:custGeom>
              <a:avLst/>
              <a:gdLst>
                <a:gd name="connsiteX0" fmla="*/ 39291 w 40390"/>
                <a:gd name="connsiteY0" fmla="*/ 17145 h 38100"/>
                <a:gd name="connsiteX1" fmla="*/ 35480 w 40390"/>
                <a:gd name="connsiteY1" fmla="*/ 14288 h 38100"/>
                <a:gd name="connsiteX2" fmla="*/ 31671 w 40390"/>
                <a:gd name="connsiteY2" fmla="*/ 14288 h 38100"/>
                <a:gd name="connsiteX3" fmla="*/ 26908 w 40390"/>
                <a:gd name="connsiteY3" fmla="*/ 14288 h 38100"/>
                <a:gd name="connsiteX4" fmla="*/ 21193 w 40390"/>
                <a:gd name="connsiteY4" fmla="*/ 11430 h 38100"/>
                <a:gd name="connsiteX5" fmla="*/ 23098 w 40390"/>
                <a:gd name="connsiteY5" fmla="*/ 7620 h 38100"/>
                <a:gd name="connsiteX6" fmla="*/ 25955 w 40390"/>
                <a:gd name="connsiteY6" fmla="*/ 6668 h 38100"/>
                <a:gd name="connsiteX7" fmla="*/ 31671 w 40390"/>
                <a:gd name="connsiteY7" fmla="*/ 6668 h 38100"/>
                <a:gd name="connsiteX8" fmla="*/ 35480 w 40390"/>
                <a:gd name="connsiteY8" fmla="*/ 7620 h 38100"/>
                <a:gd name="connsiteX9" fmla="*/ 35480 w 40390"/>
                <a:gd name="connsiteY9" fmla="*/ 7620 h 38100"/>
                <a:gd name="connsiteX10" fmla="*/ 35480 w 40390"/>
                <a:gd name="connsiteY10" fmla="*/ 5715 h 38100"/>
                <a:gd name="connsiteX11" fmla="*/ 35480 w 40390"/>
                <a:gd name="connsiteY11" fmla="*/ 5715 h 38100"/>
                <a:gd name="connsiteX12" fmla="*/ 34528 w 40390"/>
                <a:gd name="connsiteY12" fmla="*/ 7620 h 38100"/>
                <a:gd name="connsiteX13" fmla="*/ 33576 w 40390"/>
                <a:gd name="connsiteY13" fmla="*/ 1905 h 38100"/>
                <a:gd name="connsiteX14" fmla="*/ 30718 w 40390"/>
                <a:gd name="connsiteY14" fmla="*/ 953 h 38100"/>
                <a:gd name="connsiteX15" fmla="*/ 26908 w 40390"/>
                <a:gd name="connsiteY15" fmla="*/ 0 h 38100"/>
                <a:gd name="connsiteX16" fmla="*/ 17383 w 40390"/>
                <a:gd name="connsiteY16" fmla="*/ 0 h 38100"/>
                <a:gd name="connsiteX17" fmla="*/ 5953 w 40390"/>
                <a:gd name="connsiteY17" fmla="*/ 2858 h 38100"/>
                <a:gd name="connsiteX18" fmla="*/ 2143 w 40390"/>
                <a:gd name="connsiteY18" fmla="*/ 6668 h 38100"/>
                <a:gd name="connsiteX19" fmla="*/ 1191 w 40390"/>
                <a:gd name="connsiteY19" fmla="*/ 9525 h 38100"/>
                <a:gd name="connsiteX20" fmla="*/ 1191 w 40390"/>
                <a:gd name="connsiteY20" fmla="*/ 10478 h 38100"/>
                <a:gd name="connsiteX21" fmla="*/ 2143 w 40390"/>
                <a:gd name="connsiteY21" fmla="*/ 10478 h 38100"/>
                <a:gd name="connsiteX22" fmla="*/ 4048 w 40390"/>
                <a:gd name="connsiteY22" fmla="*/ 9525 h 38100"/>
                <a:gd name="connsiteX23" fmla="*/ 6905 w 40390"/>
                <a:gd name="connsiteY23" fmla="*/ 8573 h 38100"/>
                <a:gd name="connsiteX24" fmla="*/ 9763 w 40390"/>
                <a:gd name="connsiteY24" fmla="*/ 8573 h 38100"/>
                <a:gd name="connsiteX25" fmla="*/ 11668 w 40390"/>
                <a:gd name="connsiteY25" fmla="*/ 11430 h 38100"/>
                <a:gd name="connsiteX26" fmla="*/ 12621 w 40390"/>
                <a:gd name="connsiteY26" fmla="*/ 15240 h 38100"/>
                <a:gd name="connsiteX27" fmla="*/ 12621 w 40390"/>
                <a:gd name="connsiteY27" fmla="*/ 15240 h 38100"/>
                <a:gd name="connsiteX28" fmla="*/ 7858 w 40390"/>
                <a:gd name="connsiteY28" fmla="*/ 13335 h 38100"/>
                <a:gd name="connsiteX29" fmla="*/ 4048 w 40390"/>
                <a:gd name="connsiteY29" fmla="*/ 14288 h 38100"/>
                <a:gd name="connsiteX30" fmla="*/ 5953 w 40390"/>
                <a:gd name="connsiteY30" fmla="*/ 14288 h 38100"/>
                <a:gd name="connsiteX31" fmla="*/ 7858 w 40390"/>
                <a:gd name="connsiteY31" fmla="*/ 14288 h 38100"/>
                <a:gd name="connsiteX32" fmla="*/ 9763 w 40390"/>
                <a:gd name="connsiteY32" fmla="*/ 14288 h 38100"/>
                <a:gd name="connsiteX33" fmla="*/ 9763 w 40390"/>
                <a:gd name="connsiteY33" fmla="*/ 15240 h 38100"/>
                <a:gd name="connsiteX34" fmla="*/ 4048 w 40390"/>
                <a:gd name="connsiteY34" fmla="*/ 17145 h 38100"/>
                <a:gd name="connsiteX35" fmla="*/ 238 w 40390"/>
                <a:gd name="connsiteY35" fmla="*/ 20955 h 38100"/>
                <a:gd name="connsiteX36" fmla="*/ 1191 w 40390"/>
                <a:gd name="connsiteY36" fmla="*/ 28575 h 38100"/>
                <a:gd name="connsiteX37" fmla="*/ 3096 w 40390"/>
                <a:gd name="connsiteY37" fmla="*/ 33338 h 38100"/>
                <a:gd name="connsiteX38" fmla="*/ 5001 w 40390"/>
                <a:gd name="connsiteY38" fmla="*/ 35243 h 38100"/>
                <a:gd name="connsiteX39" fmla="*/ 7858 w 40390"/>
                <a:gd name="connsiteY39" fmla="*/ 32385 h 38100"/>
                <a:gd name="connsiteX40" fmla="*/ 9763 w 40390"/>
                <a:gd name="connsiteY40" fmla="*/ 29528 h 38100"/>
                <a:gd name="connsiteX41" fmla="*/ 10716 w 40390"/>
                <a:gd name="connsiteY41" fmla="*/ 27623 h 38100"/>
                <a:gd name="connsiteX42" fmla="*/ 9763 w 40390"/>
                <a:gd name="connsiteY42" fmla="*/ 25718 h 38100"/>
                <a:gd name="connsiteX43" fmla="*/ 11668 w 40390"/>
                <a:gd name="connsiteY43" fmla="*/ 25718 h 38100"/>
                <a:gd name="connsiteX44" fmla="*/ 14526 w 40390"/>
                <a:gd name="connsiteY44" fmla="*/ 25718 h 38100"/>
                <a:gd name="connsiteX45" fmla="*/ 19288 w 40390"/>
                <a:gd name="connsiteY45" fmla="*/ 25718 h 38100"/>
                <a:gd name="connsiteX46" fmla="*/ 22146 w 40390"/>
                <a:gd name="connsiteY46" fmla="*/ 26670 h 38100"/>
                <a:gd name="connsiteX47" fmla="*/ 22146 w 40390"/>
                <a:gd name="connsiteY47" fmla="*/ 27623 h 38100"/>
                <a:gd name="connsiteX48" fmla="*/ 23098 w 40390"/>
                <a:gd name="connsiteY48" fmla="*/ 29528 h 38100"/>
                <a:gd name="connsiteX49" fmla="*/ 26908 w 40390"/>
                <a:gd name="connsiteY49" fmla="*/ 32385 h 38100"/>
                <a:gd name="connsiteX50" fmla="*/ 28813 w 40390"/>
                <a:gd name="connsiteY50" fmla="*/ 36195 h 38100"/>
                <a:gd name="connsiteX51" fmla="*/ 28813 w 40390"/>
                <a:gd name="connsiteY51" fmla="*/ 38100 h 38100"/>
                <a:gd name="connsiteX52" fmla="*/ 29766 w 40390"/>
                <a:gd name="connsiteY52" fmla="*/ 36195 h 38100"/>
                <a:gd name="connsiteX53" fmla="*/ 29766 w 40390"/>
                <a:gd name="connsiteY53" fmla="*/ 33338 h 38100"/>
                <a:gd name="connsiteX54" fmla="*/ 34528 w 40390"/>
                <a:gd name="connsiteY54" fmla="*/ 29528 h 38100"/>
                <a:gd name="connsiteX55" fmla="*/ 39291 w 40390"/>
                <a:gd name="connsiteY55" fmla="*/ 22860 h 38100"/>
                <a:gd name="connsiteX56" fmla="*/ 39291 w 40390"/>
                <a:gd name="connsiteY56" fmla="*/ 1714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390" h="38100">
                  <a:moveTo>
                    <a:pt x="39291" y="17145"/>
                  </a:moveTo>
                  <a:cubicBezTo>
                    <a:pt x="38338" y="16193"/>
                    <a:pt x="37385" y="15240"/>
                    <a:pt x="35480" y="14288"/>
                  </a:cubicBezTo>
                  <a:cubicBezTo>
                    <a:pt x="34528" y="14288"/>
                    <a:pt x="32623" y="14288"/>
                    <a:pt x="31671" y="14288"/>
                  </a:cubicBezTo>
                  <a:cubicBezTo>
                    <a:pt x="29766" y="14288"/>
                    <a:pt x="28813" y="14288"/>
                    <a:pt x="26908" y="14288"/>
                  </a:cubicBezTo>
                  <a:cubicBezTo>
                    <a:pt x="24051" y="14288"/>
                    <a:pt x="20241" y="14288"/>
                    <a:pt x="21193" y="11430"/>
                  </a:cubicBezTo>
                  <a:cubicBezTo>
                    <a:pt x="21193" y="10478"/>
                    <a:pt x="22146" y="8573"/>
                    <a:pt x="23098" y="7620"/>
                  </a:cubicBezTo>
                  <a:cubicBezTo>
                    <a:pt x="24051" y="6668"/>
                    <a:pt x="25003" y="6668"/>
                    <a:pt x="25955" y="6668"/>
                  </a:cubicBezTo>
                  <a:cubicBezTo>
                    <a:pt x="27860" y="6668"/>
                    <a:pt x="29766" y="6668"/>
                    <a:pt x="31671" y="6668"/>
                  </a:cubicBezTo>
                  <a:cubicBezTo>
                    <a:pt x="32623" y="6668"/>
                    <a:pt x="34528" y="6668"/>
                    <a:pt x="35480" y="7620"/>
                  </a:cubicBezTo>
                  <a:cubicBezTo>
                    <a:pt x="35480" y="7620"/>
                    <a:pt x="35480" y="7620"/>
                    <a:pt x="35480" y="7620"/>
                  </a:cubicBezTo>
                  <a:cubicBezTo>
                    <a:pt x="35480" y="6668"/>
                    <a:pt x="35480" y="5715"/>
                    <a:pt x="35480" y="5715"/>
                  </a:cubicBezTo>
                  <a:lnTo>
                    <a:pt x="35480" y="5715"/>
                  </a:lnTo>
                  <a:cubicBezTo>
                    <a:pt x="35480" y="6668"/>
                    <a:pt x="34528" y="6668"/>
                    <a:pt x="34528" y="7620"/>
                  </a:cubicBezTo>
                  <a:cubicBezTo>
                    <a:pt x="34528" y="5715"/>
                    <a:pt x="34528" y="3810"/>
                    <a:pt x="33576" y="1905"/>
                  </a:cubicBezTo>
                  <a:cubicBezTo>
                    <a:pt x="32623" y="953"/>
                    <a:pt x="32623" y="953"/>
                    <a:pt x="30718" y="953"/>
                  </a:cubicBezTo>
                  <a:cubicBezTo>
                    <a:pt x="29766" y="953"/>
                    <a:pt x="27860" y="0"/>
                    <a:pt x="26908" y="0"/>
                  </a:cubicBezTo>
                  <a:cubicBezTo>
                    <a:pt x="24051" y="0"/>
                    <a:pt x="20241" y="0"/>
                    <a:pt x="17383" y="0"/>
                  </a:cubicBezTo>
                  <a:cubicBezTo>
                    <a:pt x="13573" y="0"/>
                    <a:pt x="9763" y="953"/>
                    <a:pt x="5953" y="2858"/>
                  </a:cubicBezTo>
                  <a:cubicBezTo>
                    <a:pt x="4048" y="3810"/>
                    <a:pt x="3096" y="4763"/>
                    <a:pt x="2143" y="6668"/>
                  </a:cubicBezTo>
                  <a:cubicBezTo>
                    <a:pt x="1191" y="7620"/>
                    <a:pt x="1191" y="8573"/>
                    <a:pt x="1191" y="9525"/>
                  </a:cubicBezTo>
                  <a:cubicBezTo>
                    <a:pt x="1191" y="9525"/>
                    <a:pt x="1191" y="9525"/>
                    <a:pt x="1191" y="10478"/>
                  </a:cubicBezTo>
                  <a:cubicBezTo>
                    <a:pt x="1191" y="10478"/>
                    <a:pt x="2143" y="10478"/>
                    <a:pt x="2143" y="10478"/>
                  </a:cubicBezTo>
                  <a:cubicBezTo>
                    <a:pt x="3096" y="10478"/>
                    <a:pt x="4048" y="9525"/>
                    <a:pt x="4048" y="9525"/>
                  </a:cubicBezTo>
                  <a:cubicBezTo>
                    <a:pt x="5001" y="9525"/>
                    <a:pt x="5953" y="8573"/>
                    <a:pt x="6905" y="8573"/>
                  </a:cubicBezTo>
                  <a:cubicBezTo>
                    <a:pt x="7858" y="8573"/>
                    <a:pt x="8810" y="8573"/>
                    <a:pt x="9763" y="8573"/>
                  </a:cubicBezTo>
                  <a:cubicBezTo>
                    <a:pt x="11668" y="8573"/>
                    <a:pt x="11668" y="10478"/>
                    <a:pt x="11668" y="11430"/>
                  </a:cubicBezTo>
                  <a:cubicBezTo>
                    <a:pt x="11668" y="12383"/>
                    <a:pt x="12621" y="14288"/>
                    <a:pt x="12621" y="15240"/>
                  </a:cubicBezTo>
                  <a:cubicBezTo>
                    <a:pt x="12621" y="15240"/>
                    <a:pt x="12621" y="15240"/>
                    <a:pt x="12621" y="15240"/>
                  </a:cubicBezTo>
                  <a:cubicBezTo>
                    <a:pt x="11668" y="14288"/>
                    <a:pt x="8810" y="14288"/>
                    <a:pt x="7858" y="13335"/>
                  </a:cubicBezTo>
                  <a:cubicBezTo>
                    <a:pt x="6905" y="13335"/>
                    <a:pt x="4048" y="13335"/>
                    <a:pt x="4048" y="14288"/>
                  </a:cubicBezTo>
                  <a:cubicBezTo>
                    <a:pt x="5001" y="14288"/>
                    <a:pt x="5001" y="14288"/>
                    <a:pt x="5953" y="14288"/>
                  </a:cubicBezTo>
                  <a:cubicBezTo>
                    <a:pt x="6905" y="14288"/>
                    <a:pt x="6905" y="14288"/>
                    <a:pt x="7858" y="14288"/>
                  </a:cubicBezTo>
                  <a:cubicBezTo>
                    <a:pt x="8810" y="14288"/>
                    <a:pt x="8810" y="14288"/>
                    <a:pt x="9763" y="14288"/>
                  </a:cubicBezTo>
                  <a:cubicBezTo>
                    <a:pt x="10716" y="15240"/>
                    <a:pt x="11668" y="15240"/>
                    <a:pt x="9763" y="15240"/>
                  </a:cubicBezTo>
                  <a:cubicBezTo>
                    <a:pt x="7858" y="15240"/>
                    <a:pt x="5953" y="16193"/>
                    <a:pt x="4048" y="17145"/>
                  </a:cubicBezTo>
                  <a:cubicBezTo>
                    <a:pt x="2143" y="18098"/>
                    <a:pt x="238" y="19050"/>
                    <a:pt x="238" y="20955"/>
                  </a:cubicBezTo>
                  <a:cubicBezTo>
                    <a:pt x="238" y="23813"/>
                    <a:pt x="-715" y="26670"/>
                    <a:pt x="1191" y="28575"/>
                  </a:cubicBezTo>
                  <a:cubicBezTo>
                    <a:pt x="2143" y="30480"/>
                    <a:pt x="2143" y="31433"/>
                    <a:pt x="3096" y="33338"/>
                  </a:cubicBezTo>
                  <a:cubicBezTo>
                    <a:pt x="3096" y="33338"/>
                    <a:pt x="4048" y="35243"/>
                    <a:pt x="5001" y="35243"/>
                  </a:cubicBezTo>
                  <a:cubicBezTo>
                    <a:pt x="5953" y="35243"/>
                    <a:pt x="7858" y="33338"/>
                    <a:pt x="7858" y="32385"/>
                  </a:cubicBezTo>
                  <a:cubicBezTo>
                    <a:pt x="8810" y="31433"/>
                    <a:pt x="8810" y="30480"/>
                    <a:pt x="9763" y="29528"/>
                  </a:cubicBezTo>
                  <a:cubicBezTo>
                    <a:pt x="10716" y="29528"/>
                    <a:pt x="11668" y="28575"/>
                    <a:pt x="10716" y="27623"/>
                  </a:cubicBezTo>
                  <a:cubicBezTo>
                    <a:pt x="10716" y="26670"/>
                    <a:pt x="8810" y="26670"/>
                    <a:pt x="9763" y="25718"/>
                  </a:cubicBezTo>
                  <a:cubicBezTo>
                    <a:pt x="10716" y="25718"/>
                    <a:pt x="11668" y="25718"/>
                    <a:pt x="11668" y="25718"/>
                  </a:cubicBezTo>
                  <a:cubicBezTo>
                    <a:pt x="12621" y="25718"/>
                    <a:pt x="13573" y="25718"/>
                    <a:pt x="14526" y="25718"/>
                  </a:cubicBezTo>
                  <a:cubicBezTo>
                    <a:pt x="16430" y="25718"/>
                    <a:pt x="17383" y="25718"/>
                    <a:pt x="19288" y="25718"/>
                  </a:cubicBezTo>
                  <a:cubicBezTo>
                    <a:pt x="20241" y="25718"/>
                    <a:pt x="22146" y="25718"/>
                    <a:pt x="22146" y="26670"/>
                  </a:cubicBezTo>
                  <a:cubicBezTo>
                    <a:pt x="22146" y="26670"/>
                    <a:pt x="22146" y="27623"/>
                    <a:pt x="22146" y="27623"/>
                  </a:cubicBezTo>
                  <a:cubicBezTo>
                    <a:pt x="22146" y="28575"/>
                    <a:pt x="23098" y="28575"/>
                    <a:pt x="23098" y="29528"/>
                  </a:cubicBezTo>
                  <a:cubicBezTo>
                    <a:pt x="24051" y="30480"/>
                    <a:pt x="25003" y="31433"/>
                    <a:pt x="26908" y="32385"/>
                  </a:cubicBezTo>
                  <a:cubicBezTo>
                    <a:pt x="27860" y="33338"/>
                    <a:pt x="27860" y="34290"/>
                    <a:pt x="28813" y="36195"/>
                  </a:cubicBezTo>
                  <a:cubicBezTo>
                    <a:pt x="28813" y="37148"/>
                    <a:pt x="28813" y="37148"/>
                    <a:pt x="28813" y="38100"/>
                  </a:cubicBezTo>
                  <a:cubicBezTo>
                    <a:pt x="29766" y="38100"/>
                    <a:pt x="29766" y="37148"/>
                    <a:pt x="29766" y="36195"/>
                  </a:cubicBezTo>
                  <a:cubicBezTo>
                    <a:pt x="29766" y="35243"/>
                    <a:pt x="29766" y="34290"/>
                    <a:pt x="29766" y="33338"/>
                  </a:cubicBezTo>
                  <a:cubicBezTo>
                    <a:pt x="30718" y="31433"/>
                    <a:pt x="32623" y="30480"/>
                    <a:pt x="34528" y="29528"/>
                  </a:cubicBezTo>
                  <a:cubicBezTo>
                    <a:pt x="37385" y="28575"/>
                    <a:pt x="41196" y="26670"/>
                    <a:pt x="39291" y="22860"/>
                  </a:cubicBezTo>
                  <a:cubicBezTo>
                    <a:pt x="41196" y="20003"/>
                    <a:pt x="40243" y="18098"/>
                    <a:pt x="39291" y="17145"/>
                  </a:cubicBezTo>
                </a:path>
              </a:pathLst>
            </a:custGeom>
            <a:solidFill>
              <a:srgbClr val="FFFFFF"/>
            </a:solidFill>
            <a:ln w="9525" cap="flat">
              <a:noFill/>
              <a:prstDash val="solid"/>
              <a:miter/>
            </a:ln>
          </p:spPr>
          <p:txBody>
            <a:bodyPr rtlCol="1" anchor="ctr"/>
            <a:lstStyle/>
            <a:p>
              <a:endParaRPr lang="ar-SA"/>
            </a:p>
          </p:txBody>
        </p:sp>
        <p:sp>
          <p:nvSpPr>
            <p:cNvPr id="473" name="Freeform: Shape 869">
              <a:extLst>
                <a:ext uri="{FF2B5EF4-FFF2-40B4-BE49-F238E27FC236}">
                  <a16:creationId xmlns:a16="http://schemas.microsoft.com/office/drawing/2014/main" id="{75AC1257-CBDF-42E1-A57F-3F97923D8EE1}"/>
                </a:ext>
              </a:extLst>
            </p:cNvPr>
            <p:cNvSpPr/>
            <p:nvPr/>
          </p:nvSpPr>
          <p:spPr>
            <a:xfrm>
              <a:off x="7155821" y="4308837"/>
              <a:ext cx="42862" cy="24765"/>
            </a:xfrm>
            <a:custGeom>
              <a:avLst/>
              <a:gdLst>
                <a:gd name="connsiteX0" fmla="*/ 4763 w 42862"/>
                <a:gd name="connsiteY0" fmla="*/ 22860 h 24765"/>
                <a:gd name="connsiteX1" fmla="*/ 2857 w 42862"/>
                <a:gd name="connsiteY1" fmla="*/ 24765 h 24765"/>
                <a:gd name="connsiteX2" fmla="*/ 4763 w 42862"/>
                <a:gd name="connsiteY2" fmla="*/ 22860 h 24765"/>
                <a:gd name="connsiteX3" fmla="*/ 6667 w 42862"/>
                <a:gd name="connsiteY3" fmla="*/ 19050 h 24765"/>
                <a:gd name="connsiteX4" fmla="*/ 6667 w 42862"/>
                <a:gd name="connsiteY4" fmla="*/ 19050 h 24765"/>
                <a:gd name="connsiteX5" fmla="*/ 5715 w 42862"/>
                <a:gd name="connsiteY5" fmla="*/ 19050 h 24765"/>
                <a:gd name="connsiteX6" fmla="*/ 5715 w 42862"/>
                <a:gd name="connsiteY6" fmla="*/ 17145 h 24765"/>
                <a:gd name="connsiteX7" fmla="*/ 3810 w 42862"/>
                <a:gd name="connsiteY7" fmla="*/ 12383 h 24765"/>
                <a:gd name="connsiteX8" fmla="*/ 4763 w 42862"/>
                <a:gd name="connsiteY8" fmla="*/ 7620 h 24765"/>
                <a:gd name="connsiteX9" fmla="*/ 11430 w 42862"/>
                <a:gd name="connsiteY9" fmla="*/ 7620 h 24765"/>
                <a:gd name="connsiteX10" fmla="*/ 16192 w 42862"/>
                <a:gd name="connsiteY10" fmla="*/ 7620 h 24765"/>
                <a:gd name="connsiteX11" fmla="*/ 18097 w 42862"/>
                <a:gd name="connsiteY11" fmla="*/ 5715 h 24765"/>
                <a:gd name="connsiteX12" fmla="*/ 20955 w 42862"/>
                <a:gd name="connsiteY12" fmla="*/ 7620 h 24765"/>
                <a:gd name="connsiteX13" fmla="*/ 27622 w 42862"/>
                <a:gd name="connsiteY13" fmla="*/ 5715 h 24765"/>
                <a:gd name="connsiteX14" fmla="*/ 33338 w 42862"/>
                <a:gd name="connsiteY14" fmla="*/ 4763 h 24765"/>
                <a:gd name="connsiteX15" fmla="*/ 40957 w 42862"/>
                <a:gd name="connsiteY15" fmla="*/ 6668 h 24765"/>
                <a:gd name="connsiteX16" fmla="*/ 39052 w 42862"/>
                <a:gd name="connsiteY16" fmla="*/ 2858 h 24765"/>
                <a:gd name="connsiteX17" fmla="*/ 33338 w 42862"/>
                <a:gd name="connsiteY17" fmla="*/ 1905 h 24765"/>
                <a:gd name="connsiteX18" fmla="*/ 38100 w 42862"/>
                <a:gd name="connsiteY18" fmla="*/ 953 h 24765"/>
                <a:gd name="connsiteX19" fmla="*/ 41910 w 42862"/>
                <a:gd name="connsiteY19" fmla="*/ 1905 h 24765"/>
                <a:gd name="connsiteX20" fmla="*/ 41910 w 42862"/>
                <a:gd name="connsiteY20" fmla="*/ 1905 h 24765"/>
                <a:gd name="connsiteX21" fmla="*/ 42863 w 42862"/>
                <a:gd name="connsiteY21" fmla="*/ 953 h 24765"/>
                <a:gd name="connsiteX22" fmla="*/ 40005 w 42862"/>
                <a:gd name="connsiteY22" fmla="*/ 0 h 24765"/>
                <a:gd name="connsiteX23" fmla="*/ 34290 w 42862"/>
                <a:gd name="connsiteY23" fmla="*/ 0 h 24765"/>
                <a:gd name="connsiteX24" fmla="*/ 27622 w 42862"/>
                <a:gd name="connsiteY24" fmla="*/ 953 h 24765"/>
                <a:gd name="connsiteX25" fmla="*/ 25717 w 42862"/>
                <a:gd name="connsiteY25" fmla="*/ 1905 h 24765"/>
                <a:gd name="connsiteX26" fmla="*/ 20002 w 42862"/>
                <a:gd name="connsiteY26" fmla="*/ 2858 h 24765"/>
                <a:gd name="connsiteX27" fmla="*/ 13335 w 42862"/>
                <a:gd name="connsiteY27" fmla="*/ 2858 h 24765"/>
                <a:gd name="connsiteX28" fmla="*/ 4763 w 42862"/>
                <a:gd name="connsiteY28" fmla="*/ 3810 h 24765"/>
                <a:gd name="connsiteX29" fmla="*/ 1905 w 42862"/>
                <a:gd name="connsiteY29" fmla="*/ 4763 h 24765"/>
                <a:gd name="connsiteX30" fmla="*/ 952 w 42862"/>
                <a:gd name="connsiteY30" fmla="*/ 5715 h 24765"/>
                <a:gd name="connsiteX31" fmla="*/ 952 w 42862"/>
                <a:gd name="connsiteY31" fmla="*/ 7620 h 24765"/>
                <a:gd name="connsiteX32" fmla="*/ 0 w 42862"/>
                <a:gd name="connsiteY32" fmla="*/ 12383 h 24765"/>
                <a:gd name="connsiteX33" fmla="*/ 1905 w 42862"/>
                <a:gd name="connsiteY33" fmla="*/ 18098 h 24765"/>
                <a:gd name="connsiteX34" fmla="*/ 4763 w 42862"/>
                <a:gd name="connsiteY34" fmla="*/ 22860 h 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24765">
                  <a:moveTo>
                    <a:pt x="4763" y="22860"/>
                  </a:moveTo>
                  <a:cubicBezTo>
                    <a:pt x="3810" y="23813"/>
                    <a:pt x="3810" y="23813"/>
                    <a:pt x="2857" y="24765"/>
                  </a:cubicBezTo>
                  <a:cubicBezTo>
                    <a:pt x="3810" y="23813"/>
                    <a:pt x="3810" y="23813"/>
                    <a:pt x="4763" y="22860"/>
                  </a:cubicBezTo>
                  <a:cubicBezTo>
                    <a:pt x="5715" y="21908"/>
                    <a:pt x="5715" y="20955"/>
                    <a:pt x="6667" y="19050"/>
                  </a:cubicBezTo>
                  <a:lnTo>
                    <a:pt x="6667" y="19050"/>
                  </a:lnTo>
                  <a:cubicBezTo>
                    <a:pt x="6667" y="19050"/>
                    <a:pt x="5715" y="19050"/>
                    <a:pt x="5715" y="19050"/>
                  </a:cubicBezTo>
                  <a:cubicBezTo>
                    <a:pt x="5715" y="18098"/>
                    <a:pt x="5715" y="17145"/>
                    <a:pt x="5715" y="17145"/>
                  </a:cubicBezTo>
                  <a:cubicBezTo>
                    <a:pt x="4763" y="15240"/>
                    <a:pt x="3810" y="14288"/>
                    <a:pt x="3810" y="12383"/>
                  </a:cubicBezTo>
                  <a:cubicBezTo>
                    <a:pt x="3810" y="10478"/>
                    <a:pt x="3810" y="8573"/>
                    <a:pt x="4763" y="7620"/>
                  </a:cubicBezTo>
                  <a:cubicBezTo>
                    <a:pt x="6667" y="5715"/>
                    <a:pt x="9525" y="7620"/>
                    <a:pt x="11430" y="7620"/>
                  </a:cubicBezTo>
                  <a:cubicBezTo>
                    <a:pt x="13335" y="7620"/>
                    <a:pt x="15240" y="8573"/>
                    <a:pt x="16192" y="7620"/>
                  </a:cubicBezTo>
                  <a:cubicBezTo>
                    <a:pt x="17145" y="7620"/>
                    <a:pt x="18097" y="6668"/>
                    <a:pt x="18097" y="5715"/>
                  </a:cubicBezTo>
                  <a:cubicBezTo>
                    <a:pt x="20002" y="3810"/>
                    <a:pt x="20002" y="6668"/>
                    <a:pt x="20955" y="7620"/>
                  </a:cubicBezTo>
                  <a:cubicBezTo>
                    <a:pt x="22860" y="9525"/>
                    <a:pt x="25717" y="7620"/>
                    <a:pt x="27622" y="5715"/>
                  </a:cubicBezTo>
                  <a:cubicBezTo>
                    <a:pt x="29527" y="4763"/>
                    <a:pt x="31432" y="4763"/>
                    <a:pt x="33338" y="4763"/>
                  </a:cubicBezTo>
                  <a:cubicBezTo>
                    <a:pt x="35242" y="5715"/>
                    <a:pt x="39052" y="7620"/>
                    <a:pt x="40957" y="6668"/>
                  </a:cubicBezTo>
                  <a:cubicBezTo>
                    <a:pt x="42863" y="5715"/>
                    <a:pt x="40957" y="2858"/>
                    <a:pt x="39052" y="2858"/>
                  </a:cubicBezTo>
                  <a:cubicBezTo>
                    <a:pt x="37147" y="1905"/>
                    <a:pt x="34290" y="2858"/>
                    <a:pt x="33338" y="1905"/>
                  </a:cubicBezTo>
                  <a:cubicBezTo>
                    <a:pt x="34290" y="953"/>
                    <a:pt x="37147" y="953"/>
                    <a:pt x="38100" y="953"/>
                  </a:cubicBezTo>
                  <a:cubicBezTo>
                    <a:pt x="40005" y="953"/>
                    <a:pt x="40957" y="953"/>
                    <a:pt x="41910" y="1905"/>
                  </a:cubicBezTo>
                  <a:cubicBezTo>
                    <a:pt x="41910" y="1905"/>
                    <a:pt x="41910" y="1905"/>
                    <a:pt x="41910" y="1905"/>
                  </a:cubicBezTo>
                  <a:cubicBezTo>
                    <a:pt x="41910" y="953"/>
                    <a:pt x="42863" y="953"/>
                    <a:pt x="42863" y="953"/>
                  </a:cubicBezTo>
                  <a:cubicBezTo>
                    <a:pt x="41910" y="953"/>
                    <a:pt x="40957" y="0"/>
                    <a:pt x="40005" y="0"/>
                  </a:cubicBezTo>
                  <a:cubicBezTo>
                    <a:pt x="38100" y="0"/>
                    <a:pt x="36195" y="0"/>
                    <a:pt x="34290" y="0"/>
                  </a:cubicBezTo>
                  <a:cubicBezTo>
                    <a:pt x="32385" y="0"/>
                    <a:pt x="29527" y="0"/>
                    <a:pt x="27622" y="953"/>
                  </a:cubicBezTo>
                  <a:cubicBezTo>
                    <a:pt x="26670" y="953"/>
                    <a:pt x="25717" y="1905"/>
                    <a:pt x="25717" y="1905"/>
                  </a:cubicBezTo>
                  <a:cubicBezTo>
                    <a:pt x="23813" y="2858"/>
                    <a:pt x="21907" y="2858"/>
                    <a:pt x="20002" y="2858"/>
                  </a:cubicBezTo>
                  <a:cubicBezTo>
                    <a:pt x="18097" y="2858"/>
                    <a:pt x="15240" y="2858"/>
                    <a:pt x="13335" y="2858"/>
                  </a:cubicBezTo>
                  <a:cubicBezTo>
                    <a:pt x="10477" y="2858"/>
                    <a:pt x="7620" y="2858"/>
                    <a:pt x="4763" y="3810"/>
                  </a:cubicBezTo>
                  <a:cubicBezTo>
                    <a:pt x="3810" y="3810"/>
                    <a:pt x="2857" y="4763"/>
                    <a:pt x="1905" y="4763"/>
                  </a:cubicBezTo>
                  <a:cubicBezTo>
                    <a:pt x="1905" y="4763"/>
                    <a:pt x="952" y="4763"/>
                    <a:pt x="952" y="5715"/>
                  </a:cubicBezTo>
                  <a:cubicBezTo>
                    <a:pt x="952" y="5715"/>
                    <a:pt x="1905" y="6668"/>
                    <a:pt x="952" y="7620"/>
                  </a:cubicBezTo>
                  <a:cubicBezTo>
                    <a:pt x="952" y="9525"/>
                    <a:pt x="0" y="10478"/>
                    <a:pt x="0" y="12383"/>
                  </a:cubicBezTo>
                  <a:cubicBezTo>
                    <a:pt x="0" y="14288"/>
                    <a:pt x="952" y="16193"/>
                    <a:pt x="1905" y="18098"/>
                  </a:cubicBezTo>
                  <a:cubicBezTo>
                    <a:pt x="4763" y="19050"/>
                    <a:pt x="5715" y="20955"/>
                    <a:pt x="4763" y="22860"/>
                  </a:cubicBezTo>
                </a:path>
              </a:pathLst>
            </a:custGeom>
            <a:solidFill>
              <a:srgbClr val="FFFFFF"/>
            </a:solidFill>
            <a:ln w="9525" cap="flat">
              <a:noFill/>
              <a:prstDash val="solid"/>
              <a:miter/>
            </a:ln>
          </p:spPr>
          <p:txBody>
            <a:bodyPr rtlCol="1" anchor="ctr"/>
            <a:lstStyle/>
            <a:p>
              <a:endParaRPr lang="ar-SA"/>
            </a:p>
          </p:txBody>
        </p:sp>
        <p:sp>
          <p:nvSpPr>
            <p:cNvPr id="474" name="Freeform: Shape 870">
              <a:extLst>
                <a:ext uri="{FF2B5EF4-FFF2-40B4-BE49-F238E27FC236}">
                  <a16:creationId xmlns:a16="http://schemas.microsoft.com/office/drawing/2014/main" id="{27EE1120-C32D-4607-8636-D02B5E28C0CC}"/>
                </a:ext>
              </a:extLst>
            </p:cNvPr>
            <p:cNvSpPr/>
            <p:nvPr/>
          </p:nvSpPr>
          <p:spPr>
            <a:xfrm>
              <a:off x="7169861" y="4354557"/>
              <a:ext cx="18018" cy="9616"/>
            </a:xfrm>
            <a:custGeom>
              <a:avLst/>
              <a:gdLst>
                <a:gd name="connsiteX0" fmla="*/ 248 w 18018"/>
                <a:gd name="connsiteY0" fmla="*/ 1905 h 9616"/>
                <a:gd name="connsiteX1" fmla="*/ 4058 w 18018"/>
                <a:gd name="connsiteY1" fmla="*/ 8572 h 9616"/>
                <a:gd name="connsiteX2" fmla="*/ 5010 w 18018"/>
                <a:gd name="connsiteY2" fmla="*/ 7620 h 9616"/>
                <a:gd name="connsiteX3" fmla="*/ 4058 w 18018"/>
                <a:gd name="connsiteY3" fmla="*/ 4763 h 9616"/>
                <a:gd name="connsiteX4" fmla="*/ 9773 w 18018"/>
                <a:gd name="connsiteY4" fmla="*/ 2857 h 9616"/>
                <a:gd name="connsiteX5" fmla="*/ 13583 w 18018"/>
                <a:gd name="connsiteY5" fmla="*/ 4763 h 9616"/>
                <a:gd name="connsiteX6" fmla="*/ 12630 w 18018"/>
                <a:gd name="connsiteY6" fmla="*/ 8572 h 9616"/>
                <a:gd name="connsiteX7" fmla="*/ 17393 w 18018"/>
                <a:gd name="connsiteY7" fmla="*/ 6667 h 9616"/>
                <a:gd name="connsiteX8" fmla="*/ 16440 w 18018"/>
                <a:gd name="connsiteY8" fmla="*/ 953 h 9616"/>
                <a:gd name="connsiteX9" fmla="*/ 10725 w 18018"/>
                <a:gd name="connsiteY9" fmla="*/ 0 h 9616"/>
                <a:gd name="connsiteX10" fmla="*/ 5010 w 18018"/>
                <a:gd name="connsiteY10" fmla="*/ 0 h 9616"/>
                <a:gd name="connsiteX11" fmla="*/ 248 w 18018"/>
                <a:gd name="connsiteY11" fmla="*/ 1905 h 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8" h="9616">
                  <a:moveTo>
                    <a:pt x="248" y="1905"/>
                  </a:moveTo>
                  <a:cubicBezTo>
                    <a:pt x="-705" y="3810"/>
                    <a:pt x="1200" y="7620"/>
                    <a:pt x="4058" y="8572"/>
                  </a:cubicBezTo>
                  <a:cubicBezTo>
                    <a:pt x="5010" y="9525"/>
                    <a:pt x="5010" y="8572"/>
                    <a:pt x="5010" y="7620"/>
                  </a:cubicBezTo>
                  <a:cubicBezTo>
                    <a:pt x="5010" y="6667"/>
                    <a:pt x="4058" y="5715"/>
                    <a:pt x="4058" y="4763"/>
                  </a:cubicBezTo>
                  <a:cubicBezTo>
                    <a:pt x="4058" y="1905"/>
                    <a:pt x="7868" y="2857"/>
                    <a:pt x="9773" y="2857"/>
                  </a:cubicBezTo>
                  <a:cubicBezTo>
                    <a:pt x="10725" y="2857"/>
                    <a:pt x="13583" y="2857"/>
                    <a:pt x="13583" y="4763"/>
                  </a:cubicBezTo>
                  <a:cubicBezTo>
                    <a:pt x="13583" y="5715"/>
                    <a:pt x="12630" y="7620"/>
                    <a:pt x="12630" y="8572"/>
                  </a:cubicBezTo>
                  <a:cubicBezTo>
                    <a:pt x="12630" y="11430"/>
                    <a:pt x="16440" y="7620"/>
                    <a:pt x="17393" y="6667"/>
                  </a:cubicBezTo>
                  <a:cubicBezTo>
                    <a:pt x="18345" y="4763"/>
                    <a:pt x="18345" y="2857"/>
                    <a:pt x="16440" y="953"/>
                  </a:cubicBezTo>
                  <a:cubicBezTo>
                    <a:pt x="15488" y="0"/>
                    <a:pt x="12630" y="0"/>
                    <a:pt x="10725" y="0"/>
                  </a:cubicBezTo>
                  <a:cubicBezTo>
                    <a:pt x="8820" y="0"/>
                    <a:pt x="6915" y="0"/>
                    <a:pt x="5010" y="0"/>
                  </a:cubicBezTo>
                  <a:cubicBezTo>
                    <a:pt x="3105" y="0"/>
                    <a:pt x="1200" y="953"/>
                    <a:pt x="248" y="1905"/>
                  </a:cubicBezTo>
                </a:path>
              </a:pathLst>
            </a:custGeom>
            <a:solidFill>
              <a:srgbClr val="FFFFFF"/>
            </a:solidFill>
            <a:ln w="9525" cap="flat">
              <a:noFill/>
              <a:prstDash val="solid"/>
              <a:miter/>
            </a:ln>
          </p:spPr>
          <p:txBody>
            <a:bodyPr rtlCol="1" anchor="ctr"/>
            <a:lstStyle/>
            <a:p>
              <a:endParaRPr lang="ar-SA"/>
            </a:p>
          </p:txBody>
        </p:sp>
        <p:sp>
          <p:nvSpPr>
            <p:cNvPr id="475" name="Freeform: Shape 871">
              <a:extLst>
                <a:ext uri="{FF2B5EF4-FFF2-40B4-BE49-F238E27FC236}">
                  <a16:creationId xmlns:a16="http://schemas.microsoft.com/office/drawing/2014/main" id="{EA9138FE-ED49-4AB9-A153-CDC4A342C82C}"/>
                </a:ext>
              </a:extLst>
            </p:cNvPr>
            <p:cNvSpPr/>
            <p:nvPr/>
          </p:nvSpPr>
          <p:spPr>
            <a:xfrm>
              <a:off x="6986276" y="4350747"/>
              <a:ext cx="100965" cy="186689"/>
            </a:xfrm>
            <a:custGeom>
              <a:avLst/>
              <a:gdLst>
                <a:gd name="connsiteX0" fmla="*/ 9525 w 100965"/>
                <a:gd name="connsiteY0" fmla="*/ 123825 h 186689"/>
                <a:gd name="connsiteX1" fmla="*/ 36195 w 100965"/>
                <a:gd name="connsiteY1" fmla="*/ 63817 h 186689"/>
                <a:gd name="connsiteX2" fmla="*/ 82868 w 100965"/>
                <a:gd name="connsiteY2" fmla="*/ 63817 h 186689"/>
                <a:gd name="connsiteX3" fmla="*/ 43815 w 100965"/>
                <a:gd name="connsiteY3" fmla="*/ 54292 h 186689"/>
                <a:gd name="connsiteX4" fmla="*/ 48578 w 100965"/>
                <a:gd name="connsiteY4" fmla="*/ 33338 h 186689"/>
                <a:gd name="connsiteX5" fmla="*/ 100965 w 100965"/>
                <a:gd name="connsiteY5" fmla="*/ 0 h 186689"/>
                <a:gd name="connsiteX6" fmla="*/ 34290 w 100965"/>
                <a:gd name="connsiteY6" fmla="*/ 23813 h 186689"/>
                <a:gd name="connsiteX7" fmla="*/ 30480 w 100965"/>
                <a:gd name="connsiteY7" fmla="*/ 59055 h 186689"/>
                <a:gd name="connsiteX8" fmla="*/ 0 w 100965"/>
                <a:gd name="connsiteY8" fmla="*/ 125730 h 186689"/>
                <a:gd name="connsiteX9" fmla="*/ 20955 w 100965"/>
                <a:gd name="connsiteY9" fmla="*/ 186690 h 186689"/>
                <a:gd name="connsiteX10" fmla="*/ 9525 w 100965"/>
                <a:gd name="connsiteY10" fmla="*/ 123825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65" h="186689">
                  <a:moveTo>
                    <a:pt x="9525" y="123825"/>
                  </a:moveTo>
                  <a:lnTo>
                    <a:pt x="36195" y="63817"/>
                  </a:lnTo>
                  <a:cubicBezTo>
                    <a:pt x="36195" y="63817"/>
                    <a:pt x="65723" y="78105"/>
                    <a:pt x="82868" y="63817"/>
                  </a:cubicBezTo>
                  <a:cubicBezTo>
                    <a:pt x="82868" y="63817"/>
                    <a:pt x="44768" y="63817"/>
                    <a:pt x="43815" y="54292"/>
                  </a:cubicBezTo>
                  <a:cubicBezTo>
                    <a:pt x="42863" y="44767"/>
                    <a:pt x="48578" y="33338"/>
                    <a:pt x="48578" y="33338"/>
                  </a:cubicBezTo>
                  <a:cubicBezTo>
                    <a:pt x="48578" y="33338"/>
                    <a:pt x="80963" y="22860"/>
                    <a:pt x="100965" y="0"/>
                  </a:cubicBezTo>
                  <a:cubicBezTo>
                    <a:pt x="100013" y="952"/>
                    <a:pt x="52388" y="29527"/>
                    <a:pt x="34290" y="23813"/>
                  </a:cubicBezTo>
                  <a:cubicBezTo>
                    <a:pt x="34290" y="23813"/>
                    <a:pt x="35243" y="44767"/>
                    <a:pt x="30480" y="59055"/>
                  </a:cubicBezTo>
                  <a:cubicBezTo>
                    <a:pt x="25718" y="73342"/>
                    <a:pt x="0" y="125730"/>
                    <a:pt x="0" y="125730"/>
                  </a:cubicBezTo>
                  <a:lnTo>
                    <a:pt x="20955" y="186690"/>
                  </a:lnTo>
                  <a:lnTo>
                    <a:pt x="9525" y="123825"/>
                  </a:lnTo>
                  <a:close/>
                </a:path>
              </a:pathLst>
            </a:custGeom>
            <a:solidFill>
              <a:srgbClr val="FFFFFF"/>
            </a:solidFill>
            <a:ln w="9525" cap="flat">
              <a:noFill/>
              <a:prstDash val="solid"/>
              <a:miter/>
            </a:ln>
          </p:spPr>
          <p:txBody>
            <a:bodyPr rtlCol="1" anchor="ctr"/>
            <a:lstStyle/>
            <a:p>
              <a:endParaRPr lang="ar-SA"/>
            </a:p>
          </p:txBody>
        </p:sp>
        <p:sp>
          <p:nvSpPr>
            <p:cNvPr id="476" name="Freeform: Shape 872">
              <a:extLst>
                <a:ext uri="{FF2B5EF4-FFF2-40B4-BE49-F238E27FC236}">
                  <a16:creationId xmlns:a16="http://schemas.microsoft.com/office/drawing/2014/main" id="{1C40FE95-34A8-4DC2-B6E4-68B8D7AE9D73}"/>
                </a:ext>
              </a:extLst>
            </p:cNvPr>
            <p:cNvSpPr/>
            <p:nvPr/>
          </p:nvSpPr>
          <p:spPr>
            <a:xfrm>
              <a:off x="7171061" y="4350747"/>
              <a:ext cx="8572" cy="3280"/>
            </a:xfrm>
            <a:custGeom>
              <a:avLst/>
              <a:gdLst>
                <a:gd name="connsiteX0" fmla="*/ 8573 w 8572"/>
                <a:gd name="connsiteY0" fmla="*/ 1905 h 3280"/>
                <a:gd name="connsiteX1" fmla="*/ 8573 w 8572"/>
                <a:gd name="connsiteY1" fmla="*/ 952 h 3280"/>
                <a:gd name="connsiteX2" fmla="*/ 7620 w 8572"/>
                <a:gd name="connsiteY2" fmla="*/ 0 h 3280"/>
                <a:gd name="connsiteX3" fmla="*/ 2857 w 8572"/>
                <a:gd name="connsiteY3" fmla="*/ 952 h 3280"/>
                <a:gd name="connsiteX4" fmla="*/ 0 w 8572"/>
                <a:gd name="connsiteY4" fmla="*/ 2857 h 3280"/>
                <a:gd name="connsiteX5" fmla="*/ 3810 w 8572"/>
                <a:gd name="connsiteY5" fmla="*/ 2857 h 3280"/>
                <a:gd name="connsiteX6" fmla="*/ 8573 w 8572"/>
                <a:gd name="connsiteY6" fmla="*/ 1905 h 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 h="3280">
                  <a:moveTo>
                    <a:pt x="8573" y="1905"/>
                  </a:moveTo>
                  <a:cubicBezTo>
                    <a:pt x="8573" y="1905"/>
                    <a:pt x="8573" y="952"/>
                    <a:pt x="8573" y="952"/>
                  </a:cubicBezTo>
                  <a:cubicBezTo>
                    <a:pt x="8573" y="0"/>
                    <a:pt x="7620" y="0"/>
                    <a:pt x="7620" y="0"/>
                  </a:cubicBezTo>
                  <a:cubicBezTo>
                    <a:pt x="6668" y="0"/>
                    <a:pt x="3810" y="0"/>
                    <a:pt x="2857" y="952"/>
                  </a:cubicBezTo>
                  <a:cubicBezTo>
                    <a:pt x="1905" y="952"/>
                    <a:pt x="0" y="1905"/>
                    <a:pt x="0" y="2857"/>
                  </a:cubicBezTo>
                  <a:cubicBezTo>
                    <a:pt x="0" y="3810"/>
                    <a:pt x="2857" y="2857"/>
                    <a:pt x="3810" y="2857"/>
                  </a:cubicBezTo>
                  <a:cubicBezTo>
                    <a:pt x="5715" y="2857"/>
                    <a:pt x="7620" y="2857"/>
                    <a:pt x="8573" y="1905"/>
                  </a:cubicBezTo>
                </a:path>
              </a:pathLst>
            </a:custGeom>
            <a:solidFill>
              <a:srgbClr val="FFFFFF"/>
            </a:solidFill>
            <a:ln w="9525" cap="flat">
              <a:noFill/>
              <a:prstDash val="solid"/>
              <a:miter/>
            </a:ln>
          </p:spPr>
          <p:txBody>
            <a:bodyPr rtlCol="1" anchor="ctr"/>
            <a:lstStyle/>
            <a:p>
              <a:endParaRPr lang="ar-SA"/>
            </a:p>
          </p:txBody>
        </p:sp>
        <p:sp>
          <p:nvSpPr>
            <p:cNvPr id="477" name="Freeform: Shape 873">
              <a:extLst>
                <a:ext uri="{FF2B5EF4-FFF2-40B4-BE49-F238E27FC236}">
                  <a16:creationId xmlns:a16="http://schemas.microsoft.com/office/drawing/2014/main" id="{A0F02423-3FD7-4141-ABC3-B5827D73FB70}"/>
                </a:ext>
              </a:extLst>
            </p:cNvPr>
            <p:cNvSpPr/>
            <p:nvPr/>
          </p:nvSpPr>
          <p:spPr>
            <a:xfrm>
              <a:off x="7120579" y="4405992"/>
              <a:ext cx="68580" cy="65722"/>
            </a:xfrm>
            <a:custGeom>
              <a:avLst/>
              <a:gdLst>
                <a:gd name="connsiteX0" fmla="*/ 68580 w 68580"/>
                <a:gd name="connsiteY0" fmla="*/ 57150 h 65722"/>
                <a:gd name="connsiteX1" fmla="*/ 68580 w 68580"/>
                <a:gd name="connsiteY1" fmla="*/ 57150 h 65722"/>
                <a:gd name="connsiteX2" fmla="*/ 67627 w 68580"/>
                <a:gd name="connsiteY2" fmla="*/ 55245 h 65722"/>
                <a:gd name="connsiteX3" fmla="*/ 67627 w 68580"/>
                <a:gd name="connsiteY3" fmla="*/ 54293 h 65722"/>
                <a:gd name="connsiteX4" fmla="*/ 67627 w 68580"/>
                <a:gd name="connsiteY4" fmla="*/ 53340 h 65722"/>
                <a:gd name="connsiteX5" fmla="*/ 67627 w 68580"/>
                <a:gd name="connsiteY5" fmla="*/ 53340 h 65722"/>
                <a:gd name="connsiteX6" fmla="*/ 66675 w 68580"/>
                <a:gd name="connsiteY6" fmla="*/ 52388 h 65722"/>
                <a:gd name="connsiteX7" fmla="*/ 65722 w 68580"/>
                <a:gd name="connsiteY7" fmla="*/ 51435 h 65722"/>
                <a:gd name="connsiteX8" fmla="*/ 64770 w 68580"/>
                <a:gd name="connsiteY8" fmla="*/ 50482 h 65722"/>
                <a:gd name="connsiteX9" fmla="*/ 64770 w 68580"/>
                <a:gd name="connsiteY9" fmla="*/ 50482 h 65722"/>
                <a:gd name="connsiteX10" fmla="*/ 63818 w 68580"/>
                <a:gd name="connsiteY10" fmla="*/ 50482 h 65722"/>
                <a:gd name="connsiteX11" fmla="*/ 62865 w 68580"/>
                <a:gd name="connsiteY11" fmla="*/ 50482 h 65722"/>
                <a:gd name="connsiteX12" fmla="*/ 61913 w 68580"/>
                <a:gd name="connsiteY12" fmla="*/ 50482 h 65722"/>
                <a:gd name="connsiteX13" fmla="*/ 60960 w 68580"/>
                <a:gd name="connsiteY13" fmla="*/ 49530 h 65722"/>
                <a:gd name="connsiteX14" fmla="*/ 60960 w 68580"/>
                <a:gd name="connsiteY14" fmla="*/ 49530 h 65722"/>
                <a:gd name="connsiteX15" fmla="*/ 60960 w 68580"/>
                <a:gd name="connsiteY15" fmla="*/ 49530 h 65722"/>
                <a:gd name="connsiteX16" fmla="*/ 60960 w 68580"/>
                <a:gd name="connsiteY16" fmla="*/ 49530 h 65722"/>
                <a:gd name="connsiteX17" fmla="*/ 60960 w 68580"/>
                <a:gd name="connsiteY17" fmla="*/ 48578 h 65722"/>
                <a:gd name="connsiteX18" fmla="*/ 60007 w 68580"/>
                <a:gd name="connsiteY18" fmla="*/ 47625 h 65722"/>
                <a:gd name="connsiteX19" fmla="*/ 60007 w 68580"/>
                <a:gd name="connsiteY19" fmla="*/ 47625 h 65722"/>
                <a:gd name="connsiteX20" fmla="*/ 60007 w 68580"/>
                <a:gd name="connsiteY20" fmla="*/ 45720 h 65722"/>
                <a:gd name="connsiteX21" fmla="*/ 60007 w 68580"/>
                <a:gd name="connsiteY21" fmla="*/ 44768 h 65722"/>
                <a:gd name="connsiteX22" fmla="*/ 60007 w 68580"/>
                <a:gd name="connsiteY22" fmla="*/ 43815 h 65722"/>
                <a:gd name="connsiteX23" fmla="*/ 60007 w 68580"/>
                <a:gd name="connsiteY23" fmla="*/ 42863 h 65722"/>
                <a:gd name="connsiteX24" fmla="*/ 60960 w 68580"/>
                <a:gd name="connsiteY24" fmla="*/ 41910 h 65722"/>
                <a:gd name="connsiteX25" fmla="*/ 60960 w 68580"/>
                <a:gd name="connsiteY25" fmla="*/ 40957 h 65722"/>
                <a:gd name="connsiteX26" fmla="*/ 60960 w 68580"/>
                <a:gd name="connsiteY26" fmla="*/ 40005 h 65722"/>
                <a:gd name="connsiteX27" fmla="*/ 61913 w 68580"/>
                <a:gd name="connsiteY27" fmla="*/ 38100 h 65722"/>
                <a:gd name="connsiteX28" fmla="*/ 61913 w 68580"/>
                <a:gd name="connsiteY28" fmla="*/ 38100 h 65722"/>
                <a:gd name="connsiteX29" fmla="*/ 61913 w 68580"/>
                <a:gd name="connsiteY29" fmla="*/ 37147 h 65722"/>
                <a:gd name="connsiteX30" fmla="*/ 61913 w 68580"/>
                <a:gd name="connsiteY30" fmla="*/ 36195 h 65722"/>
                <a:gd name="connsiteX31" fmla="*/ 61913 w 68580"/>
                <a:gd name="connsiteY31" fmla="*/ 35243 h 65722"/>
                <a:gd name="connsiteX32" fmla="*/ 61913 w 68580"/>
                <a:gd name="connsiteY32" fmla="*/ 34290 h 65722"/>
                <a:gd name="connsiteX33" fmla="*/ 61913 w 68580"/>
                <a:gd name="connsiteY33" fmla="*/ 34290 h 65722"/>
                <a:gd name="connsiteX34" fmla="*/ 61913 w 68580"/>
                <a:gd name="connsiteY34" fmla="*/ 32385 h 65722"/>
                <a:gd name="connsiteX35" fmla="*/ 61913 w 68580"/>
                <a:gd name="connsiteY35" fmla="*/ 30480 h 65722"/>
                <a:gd name="connsiteX36" fmla="*/ 61913 w 68580"/>
                <a:gd name="connsiteY36" fmla="*/ 26670 h 65722"/>
                <a:gd name="connsiteX37" fmla="*/ 61913 w 68580"/>
                <a:gd name="connsiteY37" fmla="*/ 26670 h 65722"/>
                <a:gd name="connsiteX38" fmla="*/ 61913 w 68580"/>
                <a:gd name="connsiteY38" fmla="*/ 26670 h 65722"/>
                <a:gd name="connsiteX39" fmla="*/ 61913 w 68580"/>
                <a:gd name="connsiteY39" fmla="*/ 25718 h 65722"/>
                <a:gd name="connsiteX40" fmla="*/ 61913 w 68580"/>
                <a:gd name="connsiteY40" fmla="*/ 24765 h 65722"/>
                <a:gd name="connsiteX41" fmla="*/ 61913 w 68580"/>
                <a:gd name="connsiteY41" fmla="*/ 23813 h 65722"/>
                <a:gd name="connsiteX42" fmla="*/ 61913 w 68580"/>
                <a:gd name="connsiteY42" fmla="*/ 20955 h 65722"/>
                <a:gd name="connsiteX43" fmla="*/ 62865 w 68580"/>
                <a:gd name="connsiteY43" fmla="*/ 17145 h 65722"/>
                <a:gd name="connsiteX44" fmla="*/ 62865 w 68580"/>
                <a:gd name="connsiteY44" fmla="*/ 16193 h 65722"/>
                <a:gd name="connsiteX45" fmla="*/ 63818 w 68580"/>
                <a:gd name="connsiteY45" fmla="*/ 12382 h 65722"/>
                <a:gd name="connsiteX46" fmla="*/ 64770 w 68580"/>
                <a:gd name="connsiteY46" fmla="*/ 9525 h 65722"/>
                <a:gd name="connsiteX47" fmla="*/ 64770 w 68580"/>
                <a:gd name="connsiteY47" fmla="*/ 6668 h 65722"/>
                <a:gd name="connsiteX48" fmla="*/ 63818 w 68580"/>
                <a:gd name="connsiteY48" fmla="*/ 7620 h 65722"/>
                <a:gd name="connsiteX49" fmla="*/ 61913 w 68580"/>
                <a:gd name="connsiteY49" fmla="*/ 9525 h 65722"/>
                <a:gd name="connsiteX50" fmla="*/ 60960 w 68580"/>
                <a:gd name="connsiteY50" fmla="*/ 10478 h 65722"/>
                <a:gd name="connsiteX51" fmla="*/ 60007 w 68580"/>
                <a:gd name="connsiteY51" fmla="*/ 11430 h 65722"/>
                <a:gd name="connsiteX52" fmla="*/ 58102 w 68580"/>
                <a:gd name="connsiteY52" fmla="*/ 4763 h 65722"/>
                <a:gd name="connsiteX53" fmla="*/ 58102 w 68580"/>
                <a:gd name="connsiteY53" fmla="*/ 4763 h 65722"/>
                <a:gd name="connsiteX54" fmla="*/ 58102 w 68580"/>
                <a:gd name="connsiteY54" fmla="*/ 4763 h 65722"/>
                <a:gd name="connsiteX55" fmla="*/ 57150 w 68580"/>
                <a:gd name="connsiteY55" fmla="*/ 4763 h 65722"/>
                <a:gd name="connsiteX56" fmla="*/ 57150 w 68580"/>
                <a:gd name="connsiteY56" fmla="*/ 27622 h 65722"/>
                <a:gd name="connsiteX57" fmla="*/ 56197 w 68580"/>
                <a:gd name="connsiteY57" fmla="*/ 22860 h 65722"/>
                <a:gd name="connsiteX58" fmla="*/ 56197 w 68580"/>
                <a:gd name="connsiteY58" fmla="*/ 20955 h 65722"/>
                <a:gd name="connsiteX59" fmla="*/ 56197 w 68580"/>
                <a:gd name="connsiteY59" fmla="*/ 19050 h 65722"/>
                <a:gd name="connsiteX60" fmla="*/ 55245 w 68580"/>
                <a:gd name="connsiteY60" fmla="*/ 15240 h 65722"/>
                <a:gd name="connsiteX61" fmla="*/ 54293 w 68580"/>
                <a:gd name="connsiteY61" fmla="*/ 12382 h 65722"/>
                <a:gd name="connsiteX62" fmla="*/ 53340 w 68580"/>
                <a:gd name="connsiteY62" fmla="*/ 9525 h 65722"/>
                <a:gd name="connsiteX63" fmla="*/ 52388 w 68580"/>
                <a:gd name="connsiteY63" fmla="*/ 6668 h 65722"/>
                <a:gd name="connsiteX64" fmla="*/ 52388 w 68580"/>
                <a:gd name="connsiteY64" fmla="*/ 5715 h 65722"/>
                <a:gd name="connsiteX65" fmla="*/ 52388 w 68580"/>
                <a:gd name="connsiteY65" fmla="*/ 5715 h 65722"/>
                <a:gd name="connsiteX66" fmla="*/ 52388 w 68580"/>
                <a:gd name="connsiteY66" fmla="*/ 5715 h 65722"/>
                <a:gd name="connsiteX67" fmla="*/ 52388 w 68580"/>
                <a:gd name="connsiteY67" fmla="*/ 5715 h 65722"/>
                <a:gd name="connsiteX68" fmla="*/ 52388 w 68580"/>
                <a:gd name="connsiteY68" fmla="*/ 5715 h 65722"/>
                <a:gd name="connsiteX69" fmla="*/ 52388 w 68580"/>
                <a:gd name="connsiteY69" fmla="*/ 5715 h 65722"/>
                <a:gd name="connsiteX70" fmla="*/ 52388 w 68580"/>
                <a:gd name="connsiteY70" fmla="*/ 5715 h 65722"/>
                <a:gd name="connsiteX71" fmla="*/ 52388 w 68580"/>
                <a:gd name="connsiteY71" fmla="*/ 5715 h 65722"/>
                <a:gd name="connsiteX72" fmla="*/ 52388 w 68580"/>
                <a:gd name="connsiteY72" fmla="*/ 5715 h 65722"/>
                <a:gd name="connsiteX73" fmla="*/ 52388 w 68580"/>
                <a:gd name="connsiteY73" fmla="*/ 4763 h 65722"/>
                <a:gd name="connsiteX74" fmla="*/ 52388 w 68580"/>
                <a:gd name="connsiteY74" fmla="*/ 3810 h 65722"/>
                <a:gd name="connsiteX75" fmla="*/ 52388 w 68580"/>
                <a:gd name="connsiteY75" fmla="*/ 3810 h 65722"/>
                <a:gd name="connsiteX76" fmla="*/ 52388 w 68580"/>
                <a:gd name="connsiteY76" fmla="*/ 3810 h 65722"/>
                <a:gd name="connsiteX77" fmla="*/ 52388 w 68580"/>
                <a:gd name="connsiteY77" fmla="*/ 3810 h 65722"/>
                <a:gd name="connsiteX78" fmla="*/ 51435 w 68580"/>
                <a:gd name="connsiteY78" fmla="*/ 1905 h 65722"/>
                <a:gd name="connsiteX79" fmla="*/ 51435 w 68580"/>
                <a:gd name="connsiteY79" fmla="*/ 1905 h 65722"/>
                <a:gd name="connsiteX80" fmla="*/ 51435 w 68580"/>
                <a:gd name="connsiteY80" fmla="*/ 1905 h 65722"/>
                <a:gd name="connsiteX81" fmla="*/ 50482 w 68580"/>
                <a:gd name="connsiteY81" fmla="*/ 0 h 65722"/>
                <a:gd name="connsiteX82" fmla="*/ 50482 w 68580"/>
                <a:gd name="connsiteY82" fmla="*/ 1905 h 65722"/>
                <a:gd name="connsiteX83" fmla="*/ 50482 w 68580"/>
                <a:gd name="connsiteY83" fmla="*/ 1905 h 65722"/>
                <a:gd name="connsiteX84" fmla="*/ 51435 w 68580"/>
                <a:gd name="connsiteY84" fmla="*/ 5715 h 65722"/>
                <a:gd name="connsiteX85" fmla="*/ 51435 w 68580"/>
                <a:gd name="connsiteY85" fmla="*/ 8572 h 65722"/>
                <a:gd name="connsiteX86" fmla="*/ 52388 w 68580"/>
                <a:gd name="connsiteY86" fmla="*/ 13335 h 65722"/>
                <a:gd name="connsiteX87" fmla="*/ 53340 w 68580"/>
                <a:gd name="connsiteY87" fmla="*/ 17145 h 65722"/>
                <a:gd name="connsiteX88" fmla="*/ 53340 w 68580"/>
                <a:gd name="connsiteY88" fmla="*/ 20955 h 65722"/>
                <a:gd name="connsiteX89" fmla="*/ 53340 w 68580"/>
                <a:gd name="connsiteY89" fmla="*/ 24765 h 65722"/>
                <a:gd name="connsiteX90" fmla="*/ 53340 w 68580"/>
                <a:gd name="connsiteY90" fmla="*/ 27622 h 65722"/>
                <a:gd name="connsiteX91" fmla="*/ 53340 w 68580"/>
                <a:gd name="connsiteY91" fmla="*/ 28575 h 65722"/>
                <a:gd name="connsiteX92" fmla="*/ 53340 w 68580"/>
                <a:gd name="connsiteY92" fmla="*/ 31432 h 65722"/>
                <a:gd name="connsiteX93" fmla="*/ 53340 w 68580"/>
                <a:gd name="connsiteY93" fmla="*/ 32385 h 65722"/>
                <a:gd name="connsiteX94" fmla="*/ 53340 w 68580"/>
                <a:gd name="connsiteY94" fmla="*/ 33338 h 65722"/>
                <a:gd name="connsiteX95" fmla="*/ 53340 w 68580"/>
                <a:gd name="connsiteY95" fmla="*/ 35243 h 65722"/>
                <a:gd name="connsiteX96" fmla="*/ 53340 w 68580"/>
                <a:gd name="connsiteY96" fmla="*/ 35243 h 65722"/>
                <a:gd name="connsiteX97" fmla="*/ 53340 w 68580"/>
                <a:gd name="connsiteY97" fmla="*/ 38100 h 65722"/>
                <a:gd name="connsiteX98" fmla="*/ 53340 w 68580"/>
                <a:gd name="connsiteY98" fmla="*/ 40005 h 65722"/>
                <a:gd name="connsiteX99" fmla="*/ 53340 w 68580"/>
                <a:gd name="connsiteY99" fmla="*/ 42863 h 65722"/>
                <a:gd name="connsiteX100" fmla="*/ 52388 w 68580"/>
                <a:gd name="connsiteY100" fmla="*/ 45720 h 65722"/>
                <a:gd name="connsiteX101" fmla="*/ 49530 w 68580"/>
                <a:gd name="connsiteY101" fmla="*/ 43815 h 65722"/>
                <a:gd name="connsiteX102" fmla="*/ 48577 w 68580"/>
                <a:gd name="connsiteY102" fmla="*/ 43815 h 65722"/>
                <a:gd name="connsiteX103" fmla="*/ 47625 w 68580"/>
                <a:gd name="connsiteY103" fmla="*/ 44768 h 65722"/>
                <a:gd name="connsiteX104" fmla="*/ 46672 w 68580"/>
                <a:gd name="connsiteY104" fmla="*/ 44768 h 65722"/>
                <a:gd name="connsiteX105" fmla="*/ 46672 w 68580"/>
                <a:gd name="connsiteY105" fmla="*/ 44768 h 65722"/>
                <a:gd name="connsiteX106" fmla="*/ 45720 w 68580"/>
                <a:gd name="connsiteY106" fmla="*/ 44768 h 65722"/>
                <a:gd name="connsiteX107" fmla="*/ 44768 w 68580"/>
                <a:gd name="connsiteY107" fmla="*/ 44768 h 65722"/>
                <a:gd name="connsiteX108" fmla="*/ 30480 w 68580"/>
                <a:gd name="connsiteY108" fmla="*/ 45720 h 65722"/>
                <a:gd name="connsiteX109" fmla="*/ 30480 w 68580"/>
                <a:gd name="connsiteY109" fmla="*/ 47625 h 65722"/>
                <a:gd name="connsiteX110" fmla="*/ 28575 w 68580"/>
                <a:gd name="connsiteY110" fmla="*/ 50482 h 65722"/>
                <a:gd name="connsiteX111" fmla="*/ 24765 w 68580"/>
                <a:gd name="connsiteY111" fmla="*/ 49530 h 65722"/>
                <a:gd name="connsiteX112" fmla="*/ 22860 w 68580"/>
                <a:gd name="connsiteY112" fmla="*/ 48578 h 65722"/>
                <a:gd name="connsiteX113" fmla="*/ 22860 w 68580"/>
                <a:gd name="connsiteY113" fmla="*/ 48578 h 65722"/>
                <a:gd name="connsiteX114" fmla="*/ 20955 w 68580"/>
                <a:gd name="connsiteY114" fmla="*/ 47625 h 65722"/>
                <a:gd name="connsiteX115" fmla="*/ 9525 w 68580"/>
                <a:gd name="connsiteY115" fmla="*/ 43815 h 65722"/>
                <a:gd name="connsiteX116" fmla="*/ 4763 w 68580"/>
                <a:gd name="connsiteY116" fmla="*/ 44768 h 65722"/>
                <a:gd name="connsiteX117" fmla="*/ 0 w 68580"/>
                <a:gd name="connsiteY117" fmla="*/ 48578 h 65722"/>
                <a:gd name="connsiteX118" fmla="*/ 952 w 68580"/>
                <a:gd name="connsiteY118" fmla="*/ 49530 h 65722"/>
                <a:gd name="connsiteX119" fmla="*/ 6668 w 68580"/>
                <a:gd name="connsiteY119" fmla="*/ 48578 h 65722"/>
                <a:gd name="connsiteX120" fmla="*/ 8572 w 68580"/>
                <a:gd name="connsiteY120" fmla="*/ 48578 h 65722"/>
                <a:gd name="connsiteX121" fmla="*/ 15240 w 68580"/>
                <a:gd name="connsiteY121" fmla="*/ 48578 h 65722"/>
                <a:gd name="connsiteX122" fmla="*/ 16193 w 68580"/>
                <a:gd name="connsiteY122" fmla="*/ 48578 h 65722"/>
                <a:gd name="connsiteX123" fmla="*/ 20002 w 68580"/>
                <a:gd name="connsiteY123" fmla="*/ 51435 h 65722"/>
                <a:gd name="connsiteX124" fmla="*/ 20002 w 68580"/>
                <a:gd name="connsiteY124" fmla="*/ 52388 h 65722"/>
                <a:gd name="connsiteX125" fmla="*/ 20002 w 68580"/>
                <a:gd name="connsiteY125" fmla="*/ 52388 h 65722"/>
                <a:gd name="connsiteX126" fmla="*/ 20002 w 68580"/>
                <a:gd name="connsiteY126" fmla="*/ 52388 h 65722"/>
                <a:gd name="connsiteX127" fmla="*/ 20002 w 68580"/>
                <a:gd name="connsiteY127" fmla="*/ 52388 h 65722"/>
                <a:gd name="connsiteX128" fmla="*/ 20002 w 68580"/>
                <a:gd name="connsiteY128" fmla="*/ 52388 h 65722"/>
                <a:gd name="connsiteX129" fmla="*/ 20002 w 68580"/>
                <a:gd name="connsiteY129" fmla="*/ 53340 h 65722"/>
                <a:gd name="connsiteX130" fmla="*/ 20002 w 68580"/>
                <a:gd name="connsiteY130" fmla="*/ 54293 h 65722"/>
                <a:gd name="connsiteX131" fmla="*/ 20002 w 68580"/>
                <a:gd name="connsiteY131" fmla="*/ 54293 h 65722"/>
                <a:gd name="connsiteX132" fmla="*/ 20002 w 68580"/>
                <a:gd name="connsiteY132" fmla="*/ 56197 h 65722"/>
                <a:gd name="connsiteX133" fmla="*/ 20002 w 68580"/>
                <a:gd name="connsiteY133" fmla="*/ 57150 h 65722"/>
                <a:gd name="connsiteX134" fmla="*/ 20002 w 68580"/>
                <a:gd name="connsiteY134" fmla="*/ 59055 h 65722"/>
                <a:gd name="connsiteX135" fmla="*/ 19050 w 68580"/>
                <a:gd name="connsiteY135" fmla="*/ 61913 h 65722"/>
                <a:gd name="connsiteX136" fmla="*/ 19050 w 68580"/>
                <a:gd name="connsiteY136" fmla="*/ 62865 h 65722"/>
                <a:gd name="connsiteX137" fmla="*/ 19050 w 68580"/>
                <a:gd name="connsiteY137" fmla="*/ 63818 h 65722"/>
                <a:gd name="connsiteX138" fmla="*/ 19050 w 68580"/>
                <a:gd name="connsiteY138" fmla="*/ 63818 h 65722"/>
                <a:gd name="connsiteX139" fmla="*/ 19050 w 68580"/>
                <a:gd name="connsiteY139" fmla="*/ 63818 h 65722"/>
                <a:gd name="connsiteX140" fmla="*/ 19050 w 68580"/>
                <a:gd name="connsiteY140" fmla="*/ 63818 h 65722"/>
                <a:gd name="connsiteX141" fmla="*/ 20002 w 68580"/>
                <a:gd name="connsiteY141" fmla="*/ 63818 h 65722"/>
                <a:gd name="connsiteX142" fmla="*/ 21907 w 68580"/>
                <a:gd name="connsiteY142" fmla="*/ 62865 h 65722"/>
                <a:gd name="connsiteX143" fmla="*/ 21907 w 68580"/>
                <a:gd name="connsiteY143" fmla="*/ 62865 h 65722"/>
                <a:gd name="connsiteX144" fmla="*/ 23813 w 68580"/>
                <a:gd name="connsiteY144" fmla="*/ 62865 h 65722"/>
                <a:gd name="connsiteX145" fmla="*/ 23813 w 68580"/>
                <a:gd name="connsiteY145" fmla="*/ 62865 h 65722"/>
                <a:gd name="connsiteX146" fmla="*/ 24765 w 68580"/>
                <a:gd name="connsiteY146" fmla="*/ 64770 h 65722"/>
                <a:gd name="connsiteX147" fmla="*/ 24765 w 68580"/>
                <a:gd name="connsiteY147" fmla="*/ 65722 h 65722"/>
                <a:gd name="connsiteX148" fmla="*/ 24765 w 68580"/>
                <a:gd name="connsiteY148" fmla="*/ 65722 h 65722"/>
                <a:gd name="connsiteX149" fmla="*/ 24765 w 68580"/>
                <a:gd name="connsiteY149" fmla="*/ 65722 h 65722"/>
                <a:gd name="connsiteX150" fmla="*/ 24765 w 68580"/>
                <a:gd name="connsiteY150" fmla="*/ 65722 h 65722"/>
                <a:gd name="connsiteX151" fmla="*/ 24765 w 68580"/>
                <a:gd name="connsiteY151" fmla="*/ 64770 h 65722"/>
                <a:gd name="connsiteX152" fmla="*/ 24765 w 68580"/>
                <a:gd name="connsiteY152" fmla="*/ 64770 h 65722"/>
                <a:gd name="connsiteX153" fmla="*/ 24765 w 68580"/>
                <a:gd name="connsiteY153" fmla="*/ 64770 h 65722"/>
                <a:gd name="connsiteX154" fmla="*/ 24765 w 68580"/>
                <a:gd name="connsiteY154" fmla="*/ 64770 h 65722"/>
                <a:gd name="connsiteX155" fmla="*/ 24765 w 68580"/>
                <a:gd name="connsiteY155" fmla="*/ 64770 h 65722"/>
                <a:gd name="connsiteX156" fmla="*/ 24765 w 68580"/>
                <a:gd name="connsiteY156" fmla="*/ 64770 h 65722"/>
                <a:gd name="connsiteX157" fmla="*/ 24765 w 68580"/>
                <a:gd name="connsiteY157" fmla="*/ 64770 h 65722"/>
                <a:gd name="connsiteX158" fmla="*/ 24765 w 68580"/>
                <a:gd name="connsiteY158" fmla="*/ 64770 h 65722"/>
                <a:gd name="connsiteX159" fmla="*/ 24765 w 68580"/>
                <a:gd name="connsiteY159" fmla="*/ 63818 h 65722"/>
                <a:gd name="connsiteX160" fmla="*/ 24765 w 68580"/>
                <a:gd name="connsiteY160" fmla="*/ 63818 h 65722"/>
                <a:gd name="connsiteX161" fmla="*/ 24765 w 68580"/>
                <a:gd name="connsiteY161" fmla="*/ 63818 h 65722"/>
                <a:gd name="connsiteX162" fmla="*/ 24765 w 68580"/>
                <a:gd name="connsiteY162" fmla="*/ 63818 h 65722"/>
                <a:gd name="connsiteX163" fmla="*/ 24765 w 68580"/>
                <a:gd name="connsiteY163" fmla="*/ 63818 h 65722"/>
                <a:gd name="connsiteX164" fmla="*/ 24765 w 68580"/>
                <a:gd name="connsiteY164" fmla="*/ 63818 h 65722"/>
                <a:gd name="connsiteX165" fmla="*/ 24765 w 68580"/>
                <a:gd name="connsiteY165" fmla="*/ 63818 h 65722"/>
                <a:gd name="connsiteX166" fmla="*/ 24765 w 68580"/>
                <a:gd name="connsiteY166" fmla="*/ 63818 h 65722"/>
                <a:gd name="connsiteX167" fmla="*/ 24765 w 68580"/>
                <a:gd name="connsiteY167" fmla="*/ 63818 h 65722"/>
                <a:gd name="connsiteX168" fmla="*/ 25718 w 68580"/>
                <a:gd name="connsiteY168" fmla="*/ 62865 h 65722"/>
                <a:gd name="connsiteX169" fmla="*/ 26670 w 68580"/>
                <a:gd name="connsiteY169" fmla="*/ 61913 h 65722"/>
                <a:gd name="connsiteX170" fmla="*/ 29527 w 68580"/>
                <a:gd name="connsiteY170" fmla="*/ 60007 h 65722"/>
                <a:gd name="connsiteX171" fmla="*/ 32385 w 68580"/>
                <a:gd name="connsiteY171" fmla="*/ 58103 h 65722"/>
                <a:gd name="connsiteX172" fmla="*/ 33338 w 68580"/>
                <a:gd name="connsiteY172" fmla="*/ 57150 h 65722"/>
                <a:gd name="connsiteX173" fmla="*/ 36195 w 68580"/>
                <a:gd name="connsiteY173" fmla="*/ 57150 h 65722"/>
                <a:gd name="connsiteX174" fmla="*/ 39052 w 68580"/>
                <a:gd name="connsiteY174" fmla="*/ 58103 h 65722"/>
                <a:gd name="connsiteX175" fmla="*/ 40957 w 68580"/>
                <a:gd name="connsiteY175" fmla="*/ 59055 h 65722"/>
                <a:gd name="connsiteX176" fmla="*/ 42863 w 68580"/>
                <a:gd name="connsiteY176" fmla="*/ 59055 h 65722"/>
                <a:gd name="connsiteX177" fmla="*/ 44768 w 68580"/>
                <a:gd name="connsiteY177" fmla="*/ 59055 h 65722"/>
                <a:gd name="connsiteX178" fmla="*/ 47625 w 68580"/>
                <a:gd name="connsiteY178" fmla="*/ 60007 h 65722"/>
                <a:gd name="connsiteX179" fmla="*/ 51435 w 68580"/>
                <a:gd name="connsiteY179" fmla="*/ 60007 h 65722"/>
                <a:gd name="connsiteX180" fmla="*/ 57150 w 68580"/>
                <a:gd name="connsiteY180" fmla="*/ 60960 h 65722"/>
                <a:gd name="connsiteX181" fmla="*/ 60007 w 68580"/>
                <a:gd name="connsiteY181" fmla="*/ 60960 h 65722"/>
                <a:gd name="connsiteX182" fmla="*/ 63818 w 68580"/>
                <a:gd name="connsiteY182" fmla="*/ 60960 h 65722"/>
                <a:gd name="connsiteX183" fmla="*/ 65722 w 68580"/>
                <a:gd name="connsiteY183" fmla="*/ 60960 h 65722"/>
                <a:gd name="connsiteX184" fmla="*/ 66675 w 68580"/>
                <a:gd name="connsiteY184" fmla="*/ 60960 h 65722"/>
                <a:gd name="connsiteX185" fmla="*/ 66675 w 68580"/>
                <a:gd name="connsiteY185" fmla="*/ 60960 h 65722"/>
                <a:gd name="connsiteX186" fmla="*/ 68580 w 68580"/>
                <a:gd name="connsiteY186" fmla="*/ 57150 h 65722"/>
                <a:gd name="connsiteX187" fmla="*/ 68580 w 68580"/>
                <a:gd name="connsiteY187" fmla="*/ 57150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68580" h="65722">
                  <a:moveTo>
                    <a:pt x="68580" y="57150"/>
                  </a:moveTo>
                  <a:cubicBezTo>
                    <a:pt x="68580" y="57150"/>
                    <a:pt x="68580" y="56197"/>
                    <a:pt x="68580" y="57150"/>
                  </a:cubicBezTo>
                  <a:cubicBezTo>
                    <a:pt x="68580" y="56197"/>
                    <a:pt x="68580" y="56197"/>
                    <a:pt x="67627" y="55245"/>
                  </a:cubicBezTo>
                  <a:cubicBezTo>
                    <a:pt x="67627" y="55245"/>
                    <a:pt x="67627" y="54293"/>
                    <a:pt x="67627" y="54293"/>
                  </a:cubicBezTo>
                  <a:cubicBezTo>
                    <a:pt x="67627" y="54293"/>
                    <a:pt x="67627" y="53340"/>
                    <a:pt x="67627" y="53340"/>
                  </a:cubicBezTo>
                  <a:cubicBezTo>
                    <a:pt x="67627" y="53340"/>
                    <a:pt x="67627" y="53340"/>
                    <a:pt x="67627" y="53340"/>
                  </a:cubicBezTo>
                  <a:cubicBezTo>
                    <a:pt x="67627" y="53340"/>
                    <a:pt x="66675" y="52388"/>
                    <a:pt x="66675" y="52388"/>
                  </a:cubicBezTo>
                  <a:cubicBezTo>
                    <a:pt x="66675" y="52388"/>
                    <a:pt x="65722" y="51435"/>
                    <a:pt x="65722" y="51435"/>
                  </a:cubicBezTo>
                  <a:cubicBezTo>
                    <a:pt x="65722" y="51435"/>
                    <a:pt x="64770" y="50482"/>
                    <a:pt x="64770" y="50482"/>
                  </a:cubicBezTo>
                  <a:lnTo>
                    <a:pt x="64770" y="50482"/>
                  </a:lnTo>
                  <a:cubicBezTo>
                    <a:pt x="64770" y="50482"/>
                    <a:pt x="64770" y="50482"/>
                    <a:pt x="63818" y="50482"/>
                  </a:cubicBezTo>
                  <a:cubicBezTo>
                    <a:pt x="63818" y="50482"/>
                    <a:pt x="62865" y="50482"/>
                    <a:pt x="62865" y="50482"/>
                  </a:cubicBezTo>
                  <a:cubicBezTo>
                    <a:pt x="62865" y="50482"/>
                    <a:pt x="61913" y="50482"/>
                    <a:pt x="61913" y="50482"/>
                  </a:cubicBezTo>
                  <a:cubicBezTo>
                    <a:pt x="61913" y="50482"/>
                    <a:pt x="60960" y="50482"/>
                    <a:pt x="60960" y="49530"/>
                  </a:cubicBezTo>
                  <a:cubicBezTo>
                    <a:pt x="60960" y="49530"/>
                    <a:pt x="60960" y="49530"/>
                    <a:pt x="60960" y="49530"/>
                  </a:cubicBezTo>
                  <a:lnTo>
                    <a:pt x="60960" y="49530"/>
                  </a:lnTo>
                  <a:cubicBezTo>
                    <a:pt x="60960" y="49530"/>
                    <a:pt x="60960" y="49530"/>
                    <a:pt x="60960" y="49530"/>
                  </a:cubicBezTo>
                  <a:cubicBezTo>
                    <a:pt x="60960" y="49530"/>
                    <a:pt x="60960" y="49530"/>
                    <a:pt x="60960" y="48578"/>
                  </a:cubicBezTo>
                  <a:cubicBezTo>
                    <a:pt x="60960" y="48578"/>
                    <a:pt x="60007" y="47625"/>
                    <a:pt x="60007" y="47625"/>
                  </a:cubicBezTo>
                  <a:cubicBezTo>
                    <a:pt x="60007" y="47625"/>
                    <a:pt x="60007" y="47625"/>
                    <a:pt x="60007" y="47625"/>
                  </a:cubicBezTo>
                  <a:cubicBezTo>
                    <a:pt x="60007" y="46672"/>
                    <a:pt x="60007" y="46672"/>
                    <a:pt x="60007" y="45720"/>
                  </a:cubicBezTo>
                  <a:cubicBezTo>
                    <a:pt x="60007" y="45720"/>
                    <a:pt x="60007" y="44768"/>
                    <a:pt x="60007" y="44768"/>
                  </a:cubicBezTo>
                  <a:cubicBezTo>
                    <a:pt x="60007" y="44768"/>
                    <a:pt x="60007" y="44768"/>
                    <a:pt x="60007" y="43815"/>
                  </a:cubicBezTo>
                  <a:cubicBezTo>
                    <a:pt x="60007" y="43815"/>
                    <a:pt x="60007" y="43815"/>
                    <a:pt x="60007" y="42863"/>
                  </a:cubicBezTo>
                  <a:cubicBezTo>
                    <a:pt x="60007" y="42863"/>
                    <a:pt x="60007" y="41910"/>
                    <a:pt x="60960" y="41910"/>
                  </a:cubicBezTo>
                  <a:cubicBezTo>
                    <a:pt x="60960" y="41910"/>
                    <a:pt x="60960" y="41910"/>
                    <a:pt x="60960" y="40957"/>
                  </a:cubicBezTo>
                  <a:cubicBezTo>
                    <a:pt x="60960" y="40957"/>
                    <a:pt x="60960" y="40957"/>
                    <a:pt x="60960" y="40005"/>
                  </a:cubicBezTo>
                  <a:cubicBezTo>
                    <a:pt x="60960" y="39053"/>
                    <a:pt x="60960" y="39053"/>
                    <a:pt x="61913" y="38100"/>
                  </a:cubicBezTo>
                  <a:cubicBezTo>
                    <a:pt x="61913" y="38100"/>
                    <a:pt x="61913" y="38100"/>
                    <a:pt x="61913" y="38100"/>
                  </a:cubicBezTo>
                  <a:cubicBezTo>
                    <a:pt x="61913" y="38100"/>
                    <a:pt x="61913" y="37147"/>
                    <a:pt x="61913" y="37147"/>
                  </a:cubicBezTo>
                  <a:cubicBezTo>
                    <a:pt x="61913" y="37147"/>
                    <a:pt x="61913" y="36195"/>
                    <a:pt x="61913" y="36195"/>
                  </a:cubicBezTo>
                  <a:cubicBezTo>
                    <a:pt x="61913" y="36195"/>
                    <a:pt x="61913" y="36195"/>
                    <a:pt x="61913" y="35243"/>
                  </a:cubicBezTo>
                  <a:lnTo>
                    <a:pt x="61913" y="34290"/>
                  </a:lnTo>
                  <a:cubicBezTo>
                    <a:pt x="61913" y="34290"/>
                    <a:pt x="61913" y="34290"/>
                    <a:pt x="61913" y="34290"/>
                  </a:cubicBezTo>
                  <a:cubicBezTo>
                    <a:pt x="61913" y="33338"/>
                    <a:pt x="61913" y="33338"/>
                    <a:pt x="61913" y="32385"/>
                  </a:cubicBezTo>
                  <a:cubicBezTo>
                    <a:pt x="61913" y="31432"/>
                    <a:pt x="61913" y="31432"/>
                    <a:pt x="61913" y="30480"/>
                  </a:cubicBezTo>
                  <a:cubicBezTo>
                    <a:pt x="61913" y="29528"/>
                    <a:pt x="61913" y="27622"/>
                    <a:pt x="61913" y="26670"/>
                  </a:cubicBezTo>
                  <a:cubicBezTo>
                    <a:pt x="61913" y="26670"/>
                    <a:pt x="61913" y="26670"/>
                    <a:pt x="61913" y="26670"/>
                  </a:cubicBezTo>
                  <a:lnTo>
                    <a:pt x="61913" y="26670"/>
                  </a:lnTo>
                  <a:cubicBezTo>
                    <a:pt x="61913" y="26670"/>
                    <a:pt x="61913" y="26670"/>
                    <a:pt x="61913" y="25718"/>
                  </a:cubicBezTo>
                  <a:cubicBezTo>
                    <a:pt x="61913" y="25718"/>
                    <a:pt x="61913" y="24765"/>
                    <a:pt x="61913" y="24765"/>
                  </a:cubicBezTo>
                  <a:cubicBezTo>
                    <a:pt x="61913" y="24765"/>
                    <a:pt x="61913" y="24765"/>
                    <a:pt x="61913" y="23813"/>
                  </a:cubicBezTo>
                  <a:cubicBezTo>
                    <a:pt x="61913" y="22860"/>
                    <a:pt x="61913" y="21907"/>
                    <a:pt x="61913" y="20955"/>
                  </a:cubicBezTo>
                  <a:cubicBezTo>
                    <a:pt x="61913" y="20003"/>
                    <a:pt x="62865" y="18097"/>
                    <a:pt x="62865" y="17145"/>
                  </a:cubicBezTo>
                  <a:cubicBezTo>
                    <a:pt x="62865" y="17145"/>
                    <a:pt x="62865" y="17145"/>
                    <a:pt x="62865" y="16193"/>
                  </a:cubicBezTo>
                  <a:cubicBezTo>
                    <a:pt x="62865" y="15240"/>
                    <a:pt x="63818" y="14288"/>
                    <a:pt x="63818" y="12382"/>
                  </a:cubicBezTo>
                  <a:cubicBezTo>
                    <a:pt x="63818" y="11430"/>
                    <a:pt x="64770" y="10478"/>
                    <a:pt x="64770" y="9525"/>
                  </a:cubicBezTo>
                  <a:cubicBezTo>
                    <a:pt x="64770" y="8572"/>
                    <a:pt x="64770" y="7620"/>
                    <a:pt x="64770" y="6668"/>
                  </a:cubicBezTo>
                  <a:cubicBezTo>
                    <a:pt x="64770" y="6668"/>
                    <a:pt x="63818" y="7620"/>
                    <a:pt x="63818" y="7620"/>
                  </a:cubicBezTo>
                  <a:cubicBezTo>
                    <a:pt x="62865" y="8572"/>
                    <a:pt x="62865" y="8572"/>
                    <a:pt x="61913" y="9525"/>
                  </a:cubicBezTo>
                  <a:cubicBezTo>
                    <a:pt x="61913" y="9525"/>
                    <a:pt x="61913" y="9525"/>
                    <a:pt x="60960" y="10478"/>
                  </a:cubicBezTo>
                  <a:cubicBezTo>
                    <a:pt x="60960" y="10478"/>
                    <a:pt x="60007" y="11430"/>
                    <a:pt x="60007" y="11430"/>
                  </a:cubicBezTo>
                  <a:cubicBezTo>
                    <a:pt x="58102" y="9525"/>
                    <a:pt x="60007" y="6668"/>
                    <a:pt x="58102" y="4763"/>
                  </a:cubicBezTo>
                  <a:cubicBezTo>
                    <a:pt x="58102" y="4763"/>
                    <a:pt x="58102" y="4763"/>
                    <a:pt x="58102" y="4763"/>
                  </a:cubicBezTo>
                  <a:cubicBezTo>
                    <a:pt x="58102" y="4763"/>
                    <a:pt x="58102" y="4763"/>
                    <a:pt x="58102" y="4763"/>
                  </a:cubicBezTo>
                  <a:cubicBezTo>
                    <a:pt x="58102" y="4763"/>
                    <a:pt x="58102" y="4763"/>
                    <a:pt x="57150" y="4763"/>
                  </a:cubicBezTo>
                  <a:lnTo>
                    <a:pt x="57150" y="27622"/>
                  </a:lnTo>
                  <a:cubicBezTo>
                    <a:pt x="57150" y="26670"/>
                    <a:pt x="57150" y="24765"/>
                    <a:pt x="56197" y="22860"/>
                  </a:cubicBezTo>
                  <a:cubicBezTo>
                    <a:pt x="56197" y="21907"/>
                    <a:pt x="56197" y="21907"/>
                    <a:pt x="56197" y="20955"/>
                  </a:cubicBezTo>
                  <a:cubicBezTo>
                    <a:pt x="56197" y="20003"/>
                    <a:pt x="56197" y="20003"/>
                    <a:pt x="56197" y="19050"/>
                  </a:cubicBezTo>
                  <a:cubicBezTo>
                    <a:pt x="56197" y="18097"/>
                    <a:pt x="56197" y="16193"/>
                    <a:pt x="55245" y="15240"/>
                  </a:cubicBezTo>
                  <a:cubicBezTo>
                    <a:pt x="55245" y="14288"/>
                    <a:pt x="55245" y="13335"/>
                    <a:pt x="54293" y="12382"/>
                  </a:cubicBezTo>
                  <a:cubicBezTo>
                    <a:pt x="54293" y="11430"/>
                    <a:pt x="54293" y="10478"/>
                    <a:pt x="53340" y="9525"/>
                  </a:cubicBezTo>
                  <a:cubicBezTo>
                    <a:pt x="53340" y="8572"/>
                    <a:pt x="52388" y="7620"/>
                    <a:pt x="52388" y="6668"/>
                  </a:cubicBezTo>
                  <a:cubicBezTo>
                    <a:pt x="52388" y="6668"/>
                    <a:pt x="52388" y="6668"/>
                    <a:pt x="52388" y="5715"/>
                  </a:cubicBezTo>
                  <a:cubicBezTo>
                    <a:pt x="52388" y="5715"/>
                    <a:pt x="52388" y="5715"/>
                    <a:pt x="52388" y="5715"/>
                  </a:cubicBezTo>
                  <a:cubicBezTo>
                    <a:pt x="52388" y="5715"/>
                    <a:pt x="52388" y="5715"/>
                    <a:pt x="52388" y="5715"/>
                  </a:cubicBezTo>
                  <a:cubicBezTo>
                    <a:pt x="52388" y="5715"/>
                    <a:pt x="52388" y="5715"/>
                    <a:pt x="52388" y="5715"/>
                  </a:cubicBezTo>
                  <a:cubicBezTo>
                    <a:pt x="52388" y="5715"/>
                    <a:pt x="52388" y="5715"/>
                    <a:pt x="52388" y="5715"/>
                  </a:cubicBezTo>
                  <a:cubicBezTo>
                    <a:pt x="52388" y="5715"/>
                    <a:pt x="52388" y="5715"/>
                    <a:pt x="52388" y="5715"/>
                  </a:cubicBezTo>
                  <a:cubicBezTo>
                    <a:pt x="52388" y="5715"/>
                    <a:pt x="52388" y="5715"/>
                    <a:pt x="52388" y="5715"/>
                  </a:cubicBezTo>
                  <a:cubicBezTo>
                    <a:pt x="52388" y="5715"/>
                    <a:pt x="52388" y="5715"/>
                    <a:pt x="52388" y="5715"/>
                  </a:cubicBezTo>
                  <a:cubicBezTo>
                    <a:pt x="52388" y="5715"/>
                    <a:pt x="52388" y="5715"/>
                    <a:pt x="52388" y="5715"/>
                  </a:cubicBezTo>
                  <a:cubicBezTo>
                    <a:pt x="52388" y="5715"/>
                    <a:pt x="52388" y="5715"/>
                    <a:pt x="52388" y="4763"/>
                  </a:cubicBezTo>
                  <a:cubicBezTo>
                    <a:pt x="52388" y="4763"/>
                    <a:pt x="52388" y="3810"/>
                    <a:pt x="52388" y="3810"/>
                  </a:cubicBezTo>
                  <a:lnTo>
                    <a:pt x="52388" y="3810"/>
                  </a:lnTo>
                  <a:lnTo>
                    <a:pt x="52388" y="3810"/>
                  </a:lnTo>
                  <a:lnTo>
                    <a:pt x="52388" y="3810"/>
                  </a:lnTo>
                  <a:cubicBezTo>
                    <a:pt x="52388" y="2857"/>
                    <a:pt x="52388" y="2857"/>
                    <a:pt x="51435" y="1905"/>
                  </a:cubicBezTo>
                  <a:lnTo>
                    <a:pt x="51435" y="1905"/>
                  </a:lnTo>
                  <a:lnTo>
                    <a:pt x="51435" y="1905"/>
                  </a:lnTo>
                  <a:lnTo>
                    <a:pt x="50482" y="0"/>
                  </a:lnTo>
                  <a:cubicBezTo>
                    <a:pt x="50482" y="0"/>
                    <a:pt x="50482" y="953"/>
                    <a:pt x="50482" y="1905"/>
                  </a:cubicBezTo>
                  <a:cubicBezTo>
                    <a:pt x="50482" y="1905"/>
                    <a:pt x="50482" y="1905"/>
                    <a:pt x="50482" y="1905"/>
                  </a:cubicBezTo>
                  <a:cubicBezTo>
                    <a:pt x="50482" y="2857"/>
                    <a:pt x="50482" y="4763"/>
                    <a:pt x="51435" y="5715"/>
                  </a:cubicBezTo>
                  <a:cubicBezTo>
                    <a:pt x="51435" y="6668"/>
                    <a:pt x="51435" y="7620"/>
                    <a:pt x="51435" y="8572"/>
                  </a:cubicBezTo>
                  <a:cubicBezTo>
                    <a:pt x="51435" y="10478"/>
                    <a:pt x="51435" y="11430"/>
                    <a:pt x="52388" y="13335"/>
                  </a:cubicBezTo>
                  <a:cubicBezTo>
                    <a:pt x="52388" y="14288"/>
                    <a:pt x="52388" y="16193"/>
                    <a:pt x="53340" y="17145"/>
                  </a:cubicBezTo>
                  <a:cubicBezTo>
                    <a:pt x="53340" y="18097"/>
                    <a:pt x="53340" y="19050"/>
                    <a:pt x="53340" y="20955"/>
                  </a:cubicBezTo>
                  <a:cubicBezTo>
                    <a:pt x="53340" y="21907"/>
                    <a:pt x="53340" y="22860"/>
                    <a:pt x="53340" y="24765"/>
                  </a:cubicBezTo>
                  <a:cubicBezTo>
                    <a:pt x="53340" y="25718"/>
                    <a:pt x="53340" y="26670"/>
                    <a:pt x="53340" y="27622"/>
                  </a:cubicBezTo>
                  <a:cubicBezTo>
                    <a:pt x="53340" y="27622"/>
                    <a:pt x="53340" y="28575"/>
                    <a:pt x="53340" y="28575"/>
                  </a:cubicBezTo>
                  <a:cubicBezTo>
                    <a:pt x="53340" y="29528"/>
                    <a:pt x="53340" y="30480"/>
                    <a:pt x="53340" y="31432"/>
                  </a:cubicBezTo>
                  <a:cubicBezTo>
                    <a:pt x="53340" y="31432"/>
                    <a:pt x="53340" y="32385"/>
                    <a:pt x="53340" y="32385"/>
                  </a:cubicBezTo>
                  <a:cubicBezTo>
                    <a:pt x="53340" y="32385"/>
                    <a:pt x="53340" y="33338"/>
                    <a:pt x="53340" y="33338"/>
                  </a:cubicBezTo>
                  <a:cubicBezTo>
                    <a:pt x="53340" y="34290"/>
                    <a:pt x="53340" y="34290"/>
                    <a:pt x="53340" y="35243"/>
                  </a:cubicBezTo>
                  <a:lnTo>
                    <a:pt x="53340" y="35243"/>
                  </a:lnTo>
                  <a:cubicBezTo>
                    <a:pt x="53340" y="36195"/>
                    <a:pt x="53340" y="37147"/>
                    <a:pt x="53340" y="38100"/>
                  </a:cubicBezTo>
                  <a:cubicBezTo>
                    <a:pt x="53340" y="39053"/>
                    <a:pt x="53340" y="40005"/>
                    <a:pt x="53340" y="40005"/>
                  </a:cubicBezTo>
                  <a:cubicBezTo>
                    <a:pt x="53340" y="40957"/>
                    <a:pt x="53340" y="41910"/>
                    <a:pt x="53340" y="42863"/>
                  </a:cubicBezTo>
                  <a:cubicBezTo>
                    <a:pt x="53340" y="43815"/>
                    <a:pt x="53340" y="44768"/>
                    <a:pt x="52388" y="45720"/>
                  </a:cubicBezTo>
                  <a:cubicBezTo>
                    <a:pt x="51435" y="43815"/>
                    <a:pt x="50482" y="43815"/>
                    <a:pt x="49530" y="43815"/>
                  </a:cubicBezTo>
                  <a:cubicBezTo>
                    <a:pt x="49530" y="43815"/>
                    <a:pt x="48577" y="43815"/>
                    <a:pt x="48577" y="43815"/>
                  </a:cubicBezTo>
                  <a:cubicBezTo>
                    <a:pt x="48577" y="43815"/>
                    <a:pt x="47625" y="43815"/>
                    <a:pt x="47625" y="44768"/>
                  </a:cubicBezTo>
                  <a:cubicBezTo>
                    <a:pt x="47625" y="44768"/>
                    <a:pt x="46672" y="44768"/>
                    <a:pt x="46672" y="44768"/>
                  </a:cubicBezTo>
                  <a:cubicBezTo>
                    <a:pt x="46672" y="44768"/>
                    <a:pt x="46672" y="44768"/>
                    <a:pt x="46672" y="44768"/>
                  </a:cubicBezTo>
                  <a:cubicBezTo>
                    <a:pt x="46672" y="44768"/>
                    <a:pt x="46672" y="44768"/>
                    <a:pt x="45720" y="44768"/>
                  </a:cubicBezTo>
                  <a:cubicBezTo>
                    <a:pt x="45720" y="44768"/>
                    <a:pt x="44768" y="44768"/>
                    <a:pt x="44768" y="44768"/>
                  </a:cubicBezTo>
                  <a:cubicBezTo>
                    <a:pt x="40005" y="41910"/>
                    <a:pt x="35243" y="43815"/>
                    <a:pt x="30480" y="45720"/>
                  </a:cubicBezTo>
                  <a:cubicBezTo>
                    <a:pt x="30480" y="46672"/>
                    <a:pt x="30480" y="46672"/>
                    <a:pt x="30480" y="47625"/>
                  </a:cubicBezTo>
                  <a:cubicBezTo>
                    <a:pt x="30480" y="48578"/>
                    <a:pt x="29527" y="49530"/>
                    <a:pt x="28575" y="50482"/>
                  </a:cubicBezTo>
                  <a:cubicBezTo>
                    <a:pt x="27622" y="50482"/>
                    <a:pt x="26670" y="49530"/>
                    <a:pt x="24765" y="49530"/>
                  </a:cubicBezTo>
                  <a:cubicBezTo>
                    <a:pt x="23813" y="49530"/>
                    <a:pt x="22860" y="48578"/>
                    <a:pt x="22860" y="48578"/>
                  </a:cubicBezTo>
                  <a:cubicBezTo>
                    <a:pt x="22860" y="48578"/>
                    <a:pt x="22860" y="48578"/>
                    <a:pt x="22860" y="48578"/>
                  </a:cubicBezTo>
                  <a:cubicBezTo>
                    <a:pt x="21907" y="48578"/>
                    <a:pt x="21907" y="47625"/>
                    <a:pt x="20955" y="47625"/>
                  </a:cubicBezTo>
                  <a:cubicBezTo>
                    <a:pt x="17145" y="45720"/>
                    <a:pt x="14288" y="43815"/>
                    <a:pt x="9525" y="43815"/>
                  </a:cubicBezTo>
                  <a:cubicBezTo>
                    <a:pt x="7620" y="43815"/>
                    <a:pt x="5715" y="44768"/>
                    <a:pt x="4763" y="44768"/>
                  </a:cubicBezTo>
                  <a:cubicBezTo>
                    <a:pt x="2857" y="45720"/>
                    <a:pt x="952" y="46672"/>
                    <a:pt x="0" y="48578"/>
                  </a:cubicBezTo>
                  <a:cubicBezTo>
                    <a:pt x="952" y="48578"/>
                    <a:pt x="952" y="49530"/>
                    <a:pt x="952" y="49530"/>
                  </a:cubicBezTo>
                  <a:cubicBezTo>
                    <a:pt x="2857" y="50482"/>
                    <a:pt x="4763" y="49530"/>
                    <a:pt x="6668" y="48578"/>
                  </a:cubicBezTo>
                  <a:cubicBezTo>
                    <a:pt x="7620" y="48578"/>
                    <a:pt x="7620" y="48578"/>
                    <a:pt x="8572" y="48578"/>
                  </a:cubicBezTo>
                  <a:cubicBezTo>
                    <a:pt x="10477" y="48578"/>
                    <a:pt x="13335" y="48578"/>
                    <a:pt x="15240" y="48578"/>
                  </a:cubicBezTo>
                  <a:lnTo>
                    <a:pt x="16193" y="48578"/>
                  </a:lnTo>
                  <a:cubicBezTo>
                    <a:pt x="17145" y="48578"/>
                    <a:pt x="19050" y="49530"/>
                    <a:pt x="20002" y="51435"/>
                  </a:cubicBezTo>
                  <a:cubicBezTo>
                    <a:pt x="20002" y="51435"/>
                    <a:pt x="20002" y="51435"/>
                    <a:pt x="20002" y="52388"/>
                  </a:cubicBezTo>
                  <a:cubicBezTo>
                    <a:pt x="20002" y="52388"/>
                    <a:pt x="20002" y="52388"/>
                    <a:pt x="20002" y="52388"/>
                  </a:cubicBezTo>
                  <a:cubicBezTo>
                    <a:pt x="20002" y="52388"/>
                    <a:pt x="20002" y="52388"/>
                    <a:pt x="20002" y="52388"/>
                  </a:cubicBezTo>
                  <a:lnTo>
                    <a:pt x="20002" y="52388"/>
                  </a:lnTo>
                  <a:lnTo>
                    <a:pt x="20002" y="52388"/>
                  </a:lnTo>
                  <a:cubicBezTo>
                    <a:pt x="20002" y="52388"/>
                    <a:pt x="20002" y="53340"/>
                    <a:pt x="20002" y="53340"/>
                  </a:cubicBezTo>
                  <a:cubicBezTo>
                    <a:pt x="20002" y="53340"/>
                    <a:pt x="20002" y="53340"/>
                    <a:pt x="20002" y="54293"/>
                  </a:cubicBezTo>
                  <a:lnTo>
                    <a:pt x="20002" y="54293"/>
                  </a:lnTo>
                  <a:cubicBezTo>
                    <a:pt x="20002" y="55245"/>
                    <a:pt x="20002" y="55245"/>
                    <a:pt x="20002" y="56197"/>
                  </a:cubicBezTo>
                  <a:cubicBezTo>
                    <a:pt x="20002" y="56197"/>
                    <a:pt x="20002" y="56197"/>
                    <a:pt x="20002" y="57150"/>
                  </a:cubicBezTo>
                  <a:cubicBezTo>
                    <a:pt x="20002" y="58103"/>
                    <a:pt x="20002" y="58103"/>
                    <a:pt x="20002" y="59055"/>
                  </a:cubicBezTo>
                  <a:cubicBezTo>
                    <a:pt x="20002" y="60007"/>
                    <a:pt x="19050" y="60960"/>
                    <a:pt x="19050" y="61913"/>
                  </a:cubicBezTo>
                  <a:cubicBezTo>
                    <a:pt x="19050" y="61913"/>
                    <a:pt x="19050" y="62865"/>
                    <a:pt x="19050" y="62865"/>
                  </a:cubicBezTo>
                  <a:cubicBezTo>
                    <a:pt x="19050" y="62865"/>
                    <a:pt x="19050" y="62865"/>
                    <a:pt x="19050" y="63818"/>
                  </a:cubicBezTo>
                  <a:cubicBezTo>
                    <a:pt x="19050" y="63818"/>
                    <a:pt x="19050" y="63818"/>
                    <a:pt x="19050" y="63818"/>
                  </a:cubicBezTo>
                  <a:cubicBezTo>
                    <a:pt x="19050" y="63818"/>
                    <a:pt x="19050" y="63818"/>
                    <a:pt x="19050" y="63818"/>
                  </a:cubicBezTo>
                  <a:cubicBezTo>
                    <a:pt x="19050" y="63818"/>
                    <a:pt x="19050" y="63818"/>
                    <a:pt x="19050" y="63818"/>
                  </a:cubicBezTo>
                  <a:cubicBezTo>
                    <a:pt x="19050" y="63818"/>
                    <a:pt x="20002" y="63818"/>
                    <a:pt x="20002" y="63818"/>
                  </a:cubicBezTo>
                  <a:cubicBezTo>
                    <a:pt x="20955" y="63818"/>
                    <a:pt x="21907" y="62865"/>
                    <a:pt x="21907" y="62865"/>
                  </a:cubicBezTo>
                  <a:cubicBezTo>
                    <a:pt x="21907" y="62865"/>
                    <a:pt x="21907" y="62865"/>
                    <a:pt x="21907" y="62865"/>
                  </a:cubicBezTo>
                  <a:cubicBezTo>
                    <a:pt x="22860" y="62865"/>
                    <a:pt x="22860" y="62865"/>
                    <a:pt x="23813" y="62865"/>
                  </a:cubicBezTo>
                  <a:lnTo>
                    <a:pt x="23813" y="62865"/>
                  </a:lnTo>
                  <a:cubicBezTo>
                    <a:pt x="23813" y="62865"/>
                    <a:pt x="24765" y="63818"/>
                    <a:pt x="24765" y="64770"/>
                  </a:cubicBezTo>
                  <a:cubicBezTo>
                    <a:pt x="24765" y="64770"/>
                    <a:pt x="24765" y="65722"/>
                    <a:pt x="24765" y="65722"/>
                  </a:cubicBezTo>
                  <a:lnTo>
                    <a:pt x="24765" y="65722"/>
                  </a:lnTo>
                  <a:cubicBezTo>
                    <a:pt x="24765" y="65722"/>
                    <a:pt x="24765" y="65722"/>
                    <a:pt x="24765" y="65722"/>
                  </a:cubicBezTo>
                  <a:cubicBezTo>
                    <a:pt x="24765" y="65722"/>
                    <a:pt x="24765" y="65722"/>
                    <a:pt x="24765" y="65722"/>
                  </a:cubicBezTo>
                  <a:lnTo>
                    <a:pt x="24765" y="64770"/>
                  </a:lnTo>
                  <a:cubicBezTo>
                    <a:pt x="24765" y="64770"/>
                    <a:pt x="24765" y="64770"/>
                    <a:pt x="24765" y="64770"/>
                  </a:cubicBezTo>
                  <a:cubicBezTo>
                    <a:pt x="24765" y="64770"/>
                    <a:pt x="24765" y="64770"/>
                    <a:pt x="24765" y="64770"/>
                  </a:cubicBezTo>
                  <a:lnTo>
                    <a:pt x="24765" y="64770"/>
                  </a:lnTo>
                  <a:lnTo>
                    <a:pt x="24765" y="64770"/>
                  </a:lnTo>
                  <a:cubicBezTo>
                    <a:pt x="24765" y="64770"/>
                    <a:pt x="24765" y="64770"/>
                    <a:pt x="24765" y="64770"/>
                  </a:cubicBezTo>
                  <a:lnTo>
                    <a:pt x="24765" y="64770"/>
                  </a:lnTo>
                  <a:cubicBezTo>
                    <a:pt x="24765" y="64770"/>
                    <a:pt x="24765" y="64770"/>
                    <a:pt x="24765" y="64770"/>
                  </a:cubicBezTo>
                  <a:cubicBezTo>
                    <a:pt x="24765" y="64770"/>
                    <a:pt x="24765" y="64770"/>
                    <a:pt x="24765" y="63818"/>
                  </a:cubicBezTo>
                  <a:lnTo>
                    <a:pt x="24765" y="63818"/>
                  </a:lnTo>
                  <a:cubicBezTo>
                    <a:pt x="24765" y="63818"/>
                    <a:pt x="24765" y="63818"/>
                    <a:pt x="24765" y="63818"/>
                  </a:cubicBezTo>
                  <a:cubicBezTo>
                    <a:pt x="24765" y="63818"/>
                    <a:pt x="24765" y="63818"/>
                    <a:pt x="24765" y="63818"/>
                  </a:cubicBezTo>
                  <a:cubicBezTo>
                    <a:pt x="24765" y="63818"/>
                    <a:pt x="24765" y="63818"/>
                    <a:pt x="24765" y="63818"/>
                  </a:cubicBezTo>
                  <a:cubicBezTo>
                    <a:pt x="24765" y="63818"/>
                    <a:pt x="24765" y="63818"/>
                    <a:pt x="24765" y="63818"/>
                  </a:cubicBezTo>
                  <a:cubicBezTo>
                    <a:pt x="24765" y="63818"/>
                    <a:pt x="24765" y="63818"/>
                    <a:pt x="24765" y="63818"/>
                  </a:cubicBezTo>
                  <a:cubicBezTo>
                    <a:pt x="24765" y="63818"/>
                    <a:pt x="24765" y="63818"/>
                    <a:pt x="24765" y="63818"/>
                  </a:cubicBezTo>
                  <a:cubicBezTo>
                    <a:pt x="24765" y="63818"/>
                    <a:pt x="24765" y="63818"/>
                    <a:pt x="24765" y="63818"/>
                  </a:cubicBezTo>
                  <a:cubicBezTo>
                    <a:pt x="24765" y="63818"/>
                    <a:pt x="24765" y="63818"/>
                    <a:pt x="25718" y="62865"/>
                  </a:cubicBezTo>
                  <a:cubicBezTo>
                    <a:pt x="25718" y="62865"/>
                    <a:pt x="25718" y="62865"/>
                    <a:pt x="26670" y="61913"/>
                  </a:cubicBezTo>
                  <a:cubicBezTo>
                    <a:pt x="27622" y="60960"/>
                    <a:pt x="28575" y="60960"/>
                    <a:pt x="29527" y="60007"/>
                  </a:cubicBezTo>
                  <a:cubicBezTo>
                    <a:pt x="30480" y="59055"/>
                    <a:pt x="31432" y="59055"/>
                    <a:pt x="32385" y="58103"/>
                  </a:cubicBezTo>
                  <a:cubicBezTo>
                    <a:pt x="32385" y="58103"/>
                    <a:pt x="32385" y="58103"/>
                    <a:pt x="33338" y="57150"/>
                  </a:cubicBezTo>
                  <a:lnTo>
                    <a:pt x="36195" y="57150"/>
                  </a:lnTo>
                  <a:cubicBezTo>
                    <a:pt x="37147" y="57150"/>
                    <a:pt x="38100" y="58103"/>
                    <a:pt x="39052" y="58103"/>
                  </a:cubicBezTo>
                  <a:cubicBezTo>
                    <a:pt x="40005" y="58103"/>
                    <a:pt x="40005" y="58103"/>
                    <a:pt x="40957" y="59055"/>
                  </a:cubicBezTo>
                  <a:cubicBezTo>
                    <a:pt x="41910" y="59055"/>
                    <a:pt x="41910" y="59055"/>
                    <a:pt x="42863" y="59055"/>
                  </a:cubicBezTo>
                  <a:cubicBezTo>
                    <a:pt x="43815" y="59055"/>
                    <a:pt x="43815" y="59055"/>
                    <a:pt x="44768" y="59055"/>
                  </a:cubicBezTo>
                  <a:cubicBezTo>
                    <a:pt x="45720" y="59055"/>
                    <a:pt x="46672" y="59055"/>
                    <a:pt x="47625" y="60007"/>
                  </a:cubicBezTo>
                  <a:cubicBezTo>
                    <a:pt x="48577" y="60007"/>
                    <a:pt x="50482" y="60007"/>
                    <a:pt x="51435" y="60007"/>
                  </a:cubicBezTo>
                  <a:cubicBezTo>
                    <a:pt x="53340" y="60007"/>
                    <a:pt x="55245" y="60007"/>
                    <a:pt x="57150" y="60960"/>
                  </a:cubicBezTo>
                  <a:cubicBezTo>
                    <a:pt x="58102" y="60960"/>
                    <a:pt x="59055" y="60960"/>
                    <a:pt x="60007" y="60960"/>
                  </a:cubicBezTo>
                  <a:cubicBezTo>
                    <a:pt x="60960" y="60960"/>
                    <a:pt x="61913" y="60960"/>
                    <a:pt x="63818" y="60960"/>
                  </a:cubicBezTo>
                  <a:cubicBezTo>
                    <a:pt x="64770" y="60960"/>
                    <a:pt x="64770" y="60960"/>
                    <a:pt x="65722" y="60960"/>
                  </a:cubicBezTo>
                  <a:cubicBezTo>
                    <a:pt x="65722" y="60960"/>
                    <a:pt x="65722" y="60960"/>
                    <a:pt x="66675" y="60960"/>
                  </a:cubicBezTo>
                  <a:lnTo>
                    <a:pt x="66675" y="60960"/>
                  </a:lnTo>
                  <a:cubicBezTo>
                    <a:pt x="68580" y="59055"/>
                    <a:pt x="68580" y="58103"/>
                    <a:pt x="68580" y="57150"/>
                  </a:cubicBezTo>
                  <a:cubicBezTo>
                    <a:pt x="68580" y="57150"/>
                    <a:pt x="68580" y="57150"/>
                    <a:pt x="68580" y="57150"/>
                  </a:cubicBezTo>
                </a:path>
              </a:pathLst>
            </a:custGeom>
            <a:solidFill>
              <a:srgbClr val="FFFFFF"/>
            </a:solidFill>
            <a:ln w="9525" cap="flat">
              <a:noFill/>
              <a:prstDash val="solid"/>
              <a:miter/>
            </a:ln>
          </p:spPr>
          <p:txBody>
            <a:bodyPr rtlCol="1" anchor="ctr"/>
            <a:lstStyle/>
            <a:p>
              <a:endParaRPr lang="ar-SA"/>
            </a:p>
          </p:txBody>
        </p:sp>
        <p:sp>
          <p:nvSpPr>
            <p:cNvPr id="478" name="Freeform: Shape 874">
              <a:extLst>
                <a:ext uri="{FF2B5EF4-FFF2-40B4-BE49-F238E27FC236}">
                  <a16:creationId xmlns:a16="http://schemas.microsoft.com/office/drawing/2014/main" id="{D172758C-43F7-4A77-8ADA-F4FF8F184021}"/>
                </a:ext>
              </a:extLst>
            </p:cNvPr>
            <p:cNvSpPr/>
            <p:nvPr/>
          </p:nvSpPr>
          <p:spPr>
            <a:xfrm>
              <a:off x="7126293" y="4443486"/>
              <a:ext cx="16192" cy="8226"/>
            </a:xfrm>
            <a:custGeom>
              <a:avLst/>
              <a:gdLst>
                <a:gd name="connsiteX0" fmla="*/ 953 w 16192"/>
                <a:gd name="connsiteY0" fmla="*/ 4416 h 8226"/>
                <a:gd name="connsiteX1" fmla="*/ 2857 w 16192"/>
                <a:gd name="connsiteY1" fmla="*/ 5369 h 8226"/>
                <a:gd name="connsiteX2" fmla="*/ 2857 w 16192"/>
                <a:gd name="connsiteY2" fmla="*/ 5369 h 8226"/>
                <a:gd name="connsiteX3" fmla="*/ 3810 w 16192"/>
                <a:gd name="connsiteY3" fmla="*/ 5369 h 8226"/>
                <a:gd name="connsiteX4" fmla="*/ 8573 w 16192"/>
                <a:gd name="connsiteY4" fmla="*/ 6321 h 8226"/>
                <a:gd name="connsiteX5" fmla="*/ 16193 w 16192"/>
                <a:gd name="connsiteY5" fmla="*/ 8226 h 8226"/>
                <a:gd name="connsiteX6" fmla="*/ 14288 w 16192"/>
                <a:gd name="connsiteY6" fmla="*/ 5369 h 8226"/>
                <a:gd name="connsiteX7" fmla="*/ 2857 w 16192"/>
                <a:gd name="connsiteY7" fmla="*/ 606 h 8226"/>
                <a:gd name="connsiteX8" fmla="*/ 953 w 16192"/>
                <a:gd name="connsiteY8" fmla="*/ 606 h 8226"/>
                <a:gd name="connsiteX9" fmla="*/ 0 w 16192"/>
                <a:gd name="connsiteY9" fmla="*/ 606 h 8226"/>
                <a:gd name="connsiteX10" fmla="*/ 0 w 16192"/>
                <a:gd name="connsiteY10" fmla="*/ 606 h 8226"/>
                <a:gd name="connsiteX11" fmla="*/ 0 w 16192"/>
                <a:gd name="connsiteY11" fmla="*/ 606 h 8226"/>
                <a:gd name="connsiteX12" fmla="*/ 0 w 16192"/>
                <a:gd name="connsiteY12" fmla="*/ 1559 h 8226"/>
                <a:gd name="connsiteX13" fmla="*/ 953 w 16192"/>
                <a:gd name="connsiteY13" fmla="*/ 4416 h 8226"/>
                <a:gd name="connsiteX14" fmla="*/ 953 w 16192"/>
                <a:gd name="connsiteY14" fmla="*/ 4416 h 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2" h="8226">
                  <a:moveTo>
                    <a:pt x="953" y="4416"/>
                  </a:moveTo>
                  <a:cubicBezTo>
                    <a:pt x="953" y="4416"/>
                    <a:pt x="1905" y="5369"/>
                    <a:pt x="2857" y="5369"/>
                  </a:cubicBezTo>
                  <a:lnTo>
                    <a:pt x="2857" y="5369"/>
                  </a:lnTo>
                  <a:cubicBezTo>
                    <a:pt x="2857" y="5369"/>
                    <a:pt x="3810" y="5369"/>
                    <a:pt x="3810" y="5369"/>
                  </a:cubicBezTo>
                  <a:cubicBezTo>
                    <a:pt x="5715" y="5369"/>
                    <a:pt x="6668" y="5369"/>
                    <a:pt x="8573" y="6321"/>
                  </a:cubicBezTo>
                  <a:cubicBezTo>
                    <a:pt x="11430" y="7274"/>
                    <a:pt x="13335" y="8226"/>
                    <a:pt x="16193" y="8226"/>
                  </a:cubicBezTo>
                  <a:cubicBezTo>
                    <a:pt x="15240" y="7274"/>
                    <a:pt x="15240" y="6321"/>
                    <a:pt x="14288" y="5369"/>
                  </a:cubicBezTo>
                  <a:cubicBezTo>
                    <a:pt x="11430" y="1559"/>
                    <a:pt x="8573" y="-1299"/>
                    <a:pt x="2857" y="606"/>
                  </a:cubicBezTo>
                  <a:cubicBezTo>
                    <a:pt x="1905" y="606"/>
                    <a:pt x="1905" y="606"/>
                    <a:pt x="953" y="606"/>
                  </a:cubicBezTo>
                  <a:cubicBezTo>
                    <a:pt x="953" y="606"/>
                    <a:pt x="0" y="606"/>
                    <a:pt x="0" y="606"/>
                  </a:cubicBezTo>
                  <a:lnTo>
                    <a:pt x="0" y="606"/>
                  </a:lnTo>
                  <a:cubicBezTo>
                    <a:pt x="0" y="606"/>
                    <a:pt x="0" y="606"/>
                    <a:pt x="0" y="606"/>
                  </a:cubicBezTo>
                  <a:cubicBezTo>
                    <a:pt x="0" y="606"/>
                    <a:pt x="0" y="606"/>
                    <a:pt x="0" y="1559"/>
                  </a:cubicBezTo>
                  <a:cubicBezTo>
                    <a:pt x="0" y="2512"/>
                    <a:pt x="0" y="3464"/>
                    <a:pt x="953" y="4416"/>
                  </a:cubicBezTo>
                  <a:cubicBezTo>
                    <a:pt x="953" y="3464"/>
                    <a:pt x="953" y="4416"/>
                    <a:pt x="953" y="4416"/>
                  </a:cubicBezTo>
                </a:path>
              </a:pathLst>
            </a:custGeom>
            <a:solidFill>
              <a:srgbClr val="FFFFFF"/>
            </a:solidFill>
            <a:ln w="9525" cap="flat">
              <a:noFill/>
              <a:prstDash val="solid"/>
              <a:miter/>
            </a:ln>
          </p:spPr>
          <p:txBody>
            <a:bodyPr rtlCol="1" anchor="ctr"/>
            <a:lstStyle/>
            <a:p>
              <a:endParaRPr lang="ar-SA"/>
            </a:p>
          </p:txBody>
        </p:sp>
        <p:sp>
          <p:nvSpPr>
            <p:cNvPr id="479" name="Freeform: Shape 875">
              <a:extLst>
                <a:ext uri="{FF2B5EF4-FFF2-40B4-BE49-F238E27FC236}">
                  <a16:creationId xmlns:a16="http://schemas.microsoft.com/office/drawing/2014/main" id="{580CF0DB-BCB1-45AE-B983-805640BB04AF}"/>
                </a:ext>
              </a:extLst>
            </p:cNvPr>
            <p:cNvSpPr/>
            <p:nvPr/>
          </p:nvSpPr>
          <p:spPr>
            <a:xfrm>
              <a:off x="7287824" y="4277934"/>
              <a:ext cx="49787" cy="6138"/>
            </a:xfrm>
            <a:custGeom>
              <a:avLst/>
              <a:gdLst>
                <a:gd name="connsiteX0" fmla="*/ 48019 w 49787"/>
                <a:gd name="connsiteY0" fmla="*/ 2328 h 6138"/>
                <a:gd name="connsiteX1" fmla="*/ 48019 w 49787"/>
                <a:gd name="connsiteY1" fmla="*/ 2328 h 6138"/>
                <a:gd name="connsiteX2" fmla="*/ 42305 w 49787"/>
                <a:gd name="connsiteY2" fmla="*/ 1376 h 6138"/>
                <a:gd name="connsiteX3" fmla="*/ 30875 w 49787"/>
                <a:gd name="connsiteY3" fmla="*/ 423 h 6138"/>
                <a:gd name="connsiteX4" fmla="*/ 7062 w 49787"/>
                <a:gd name="connsiteY4" fmla="*/ 423 h 6138"/>
                <a:gd name="connsiteX5" fmla="*/ 1347 w 49787"/>
                <a:gd name="connsiteY5" fmla="*/ 423 h 6138"/>
                <a:gd name="connsiteX6" fmla="*/ 394 w 49787"/>
                <a:gd name="connsiteY6" fmla="*/ 2328 h 6138"/>
                <a:gd name="connsiteX7" fmla="*/ 394 w 49787"/>
                <a:gd name="connsiteY7" fmla="*/ 2328 h 6138"/>
                <a:gd name="connsiteX8" fmla="*/ 394 w 49787"/>
                <a:gd name="connsiteY8" fmla="*/ 2328 h 6138"/>
                <a:gd name="connsiteX9" fmla="*/ 394 w 49787"/>
                <a:gd name="connsiteY9" fmla="*/ 1376 h 6138"/>
                <a:gd name="connsiteX10" fmla="*/ 394 w 49787"/>
                <a:gd name="connsiteY10" fmla="*/ 2328 h 6138"/>
                <a:gd name="connsiteX11" fmla="*/ 1347 w 49787"/>
                <a:gd name="connsiteY11" fmla="*/ 3281 h 6138"/>
                <a:gd name="connsiteX12" fmla="*/ 5157 w 49787"/>
                <a:gd name="connsiteY12" fmla="*/ 3281 h 6138"/>
                <a:gd name="connsiteX13" fmla="*/ 14682 w 49787"/>
                <a:gd name="connsiteY13" fmla="*/ 2328 h 6138"/>
                <a:gd name="connsiteX14" fmla="*/ 34685 w 49787"/>
                <a:gd name="connsiteY14" fmla="*/ 2328 h 6138"/>
                <a:gd name="connsiteX15" fmla="*/ 44210 w 49787"/>
                <a:gd name="connsiteY15" fmla="*/ 4233 h 6138"/>
                <a:gd name="connsiteX16" fmla="*/ 48019 w 49787"/>
                <a:gd name="connsiteY16" fmla="*/ 6138 h 6138"/>
                <a:gd name="connsiteX17" fmla="*/ 48972 w 49787"/>
                <a:gd name="connsiteY17" fmla="*/ 6138 h 6138"/>
                <a:gd name="connsiteX18" fmla="*/ 48019 w 49787"/>
                <a:gd name="connsiteY18" fmla="*/ 2328 h 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787" h="6138">
                  <a:moveTo>
                    <a:pt x="48019" y="2328"/>
                  </a:moveTo>
                  <a:cubicBezTo>
                    <a:pt x="48019" y="2328"/>
                    <a:pt x="48019" y="2328"/>
                    <a:pt x="48019" y="2328"/>
                  </a:cubicBezTo>
                  <a:cubicBezTo>
                    <a:pt x="46114" y="2328"/>
                    <a:pt x="44210" y="2328"/>
                    <a:pt x="42305" y="1376"/>
                  </a:cubicBezTo>
                  <a:cubicBezTo>
                    <a:pt x="38494" y="423"/>
                    <a:pt x="34685" y="423"/>
                    <a:pt x="30875" y="423"/>
                  </a:cubicBezTo>
                  <a:cubicBezTo>
                    <a:pt x="23255" y="-529"/>
                    <a:pt x="14682" y="423"/>
                    <a:pt x="7062" y="423"/>
                  </a:cubicBezTo>
                  <a:cubicBezTo>
                    <a:pt x="6110" y="423"/>
                    <a:pt x="2300" y="423"/>
                    <a:pt x="1347" y="423"/>
                  </a:cubicBezTo>
                  <a:cubicBezTo>
                    <a:pt x="394" y="1376"/>
                    <a:pt x="-558" y="1376"/>
                    <a:pt x="394" y="2328"/>
                  </a:cubicBezTo>
                  <a:cubicBezTo>
                    <a:pt x="394" y="2328"/>
                    <a:pt x="394" y="2328"/>
                    <a:pt x="394" y="2328"/>
                  </a:cubicBezTo>
                  <a:cubicBezTo>
                    <a:pt x="394" y="2328"/>
                    <a:pt x="394" y="2328"/>
                    <a:pt x="394" y="2328"/>
                  </a:cubicBezTo>
                  <a:cubicBezTo>
                    <a:pt x="394" y="2328"/>
                    <a:pt x="394" y="2328"/>
                    <a:pt x="394" y="1376"/>
                  </a:cubicBezTo>
                  <a:cubicBezTo>
                    <a:pt x="394" y="1376"/>
                    <a:pt x="394" y="1376"/>
                    <a:pt x="394" y="2328"/>
                  </a:cubicBezTo>
                  <a:cubicBezTo>
                    <a:pt x="394" y="2328"/>
                    <a:pt x="1347" y="3281"/>
                    <a:pt x="1347" y="3281"/>
                  </a:cubicBezTo>
                  <a:cubicBezTo>
                    <a:pt x="2300" y="3281"/>
                    <a:pt x="4205" y="3281"/>
                    <a:pt x="5157" y="3281"/>
                  </a:cubicBezTo>
                  <a:cubicBezTo>
                    <a:pt x="8014" y="3281"/>
                    <a:pt x="11825" y="2328"/>
                    <a:pt x="14682" y="2328"/>
                  </a:cubicBezTo>
                  <a:cubicBezTo>
                    <a:pt x="21350" y="2328"/>
                    <a:pt x="28017" y="1376"/>
                    <a:pt x="34685" y="2328"/>
                  </a:cubicBezTo>
                  <a:cubicBezTo>
                    <a:pt x="37542" y="3281"/>
                    <a:pt x="40400" y="3281"/>
                    <a:pt x="44210" y="4233"/>
                  </a:cubicBezTo>
                  <a:cubicBezTo>
                    <a:pt x="45162" y="4233"/>
                    <a:pt x="48972" y="4233"/>
                    <a:pt x="48019" y="6138"/>
                  </a:cubicBezTo>
                  <a:cubicBezTo>
                    <a:pt x="48019" y="6138"/>
                    <a:pt x="48019" y="6138"/>
                    <a:pt x="48972" y="6138"/>
                  </a:cubicBezTo>
                  <a:cubicBezTo>
                    <a:pt x="50877" y="4233"/>
                    <a:pt x="48972" y="3281"/>
                    <a:pt x="48019" y="2328"/>
                  </a:cubicBezTo>
                </a:path>
              </a:pathLst>
            </a:custGeom>
            <a:solidFill>
              <a:srgbClr val="FFFFFF"/>
            </a:solidFill>
            <a:ln w="9525" cap="flat">
              <a:noFill/>
              <a:prstDash val="solid"/>
              <a:miter/>
            </a:ln>
          </p:spPr>
          <p:txBody>
            <a:bodyPr rtlCol="1" anchor="ctr"/>
            <a:lstStyle/>
            <a:p>
              <a:endParaRPr lang="ar-SA"/>
            </a:p>
          </p:txBody>
        </p:sp>
        <p:sp>
          <p:nvSpPr>
            <p:cNvPr id="480" name="Freeform: Shape 876">
              <a:extLst>
                <a:ext uri="{FF2B5EF4-FFF2-40B4-BE49-F238E27FC236}">
                  <a16:creationId xmlns:a16="http://schemas.microsoft.com/office/drawing/2014/main" id="{EB513496-2CEB-4838-B1E5-B1251DA6AFB4}"/>
                </a:ext>
              </a:extLst>
            </p:cNvPr>
            <p:cNvSpPr/>
            <p:nvPr/>
          </p:nvSpPr>
          <p:spPr>
            <a:xfrm>
              <a:off x="7478718" y="4332649"/>
              <a:ext cx="23812" cy="109537"/>
            </a:xfrm>
            <a:custGeom>
              <a:avLst/>
              <a:gdLst>
                <a:gd name="connsiteX0" fmla="*/ 13335 w 23812"/>
                <a:gd name="connsiteY0" fmla="*/ 32385 h 109537"/>
                <a:gd name="connsiteX1" fmla="*/ 20003 w 23812"/>
                <a:gd name="connsiteY1" fmla="*/ 60008 h 109537"/>
                <a:gd name="connsiteX2" fmla="*/ 20955 w 23812"/>
                <a:gd name="connsiteY2" fmla="*/ 102870 h 109537"/>
                <a:gd name="connsiteX3" fmla="*/ 20955 w 23812"/>
                <a:gd name="connsiteY3" fmla="*/ 109538 h 109537"/>
                <a:gd name="connsiteX4" fmla="*/ 21907 w 23812"/>
                <a:gd name="connsiteY4" fmla="*/ 108585 h 109537"/>
                <a:gd name="connsiteX5" fmla="*/ 23813 w 23812"/>
                <a:gd name="connsiteY5" fmla="*/ 106680 h 109537"/>
                <a:gd name="connsiteX6" fmla="*/ 22860 w 23812"/>
                <a:gd name="connsiteY6" fmla="*/ 85725 h 109537"/>
                <a:gd name="connsiteX7" fmla="*/ 20955 w 23812"/>
                <a:gd name="connsiteY7" fmla="*/ 55245 h 109537"/>
                <a:gd name="connsiteX8" fmla="*/ 12382 w 23812"/>
                <a:gd name="connsiteY8" fmla="*/ 27623 h 109537"/>
                <a:gd name="connsiteX9" fmla="*/ 6668 w 23812"/>
                <a:gd name="connsiteY9" fmla="*/ 11430 h 109537"/>
                <a:gd name="connsiteX10" fmla="*/ 4763 w 23812"/>
                <a:gd name="connsiteY10" fmla="*/ 6668 h 109537"/>
                <a:gd name="connsiteX11" fmla="*/ 953 w 23812"/>
                <a:gd name="connsiteY11" fmla="*/ 953 h 109537"/>
                <a:gd name="connsiteX12" fmla="*/ 0 w 23812"/>
                <a:gd name="connsiteY12" fmla="*/ 0 h 109537"/>
                <a:gd name="connsiteX13" fmla="*/ 3810 w 23812"/>
                <a:gd name="connsiteY13" fmla="*/ 8573 h 109537"/>
                <a:gd name="connsiteX14" fmla="*/ 13335 w 23812"/>
                <a:gd name="connsiteY14" fmla="*/ 32385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12" h="109537">
                  <a:moveTo>
                    <a:pt x="13335" y="32385"/>
                  </a:moveTo>
                  <a:cubicBezTo>
                    <a:pt x="15240" y="40958"/>
                    <a:pt x="19050" y="50483"/>
                    <a:pt x="20003" y="60008"/>
                  </a:cubicBezTo>
                  <a:cubicBezTo>
                    <a:pt x="21907" y="74295"/>
                    <a:pt x="20955" y="88583"/>
                    <a:pt x="20955" y="102870"/>
                  </a:cubicBezTo>
                  <a:cubicBezTo>
                    <a:pt x="20955" y="104775"/>
                    <a:pt x="20955" y="107633"/>
                    <a:pt x="20955" y="109538"/>
                  </a:cubicBezTo>
                  <a:cubicBezTo>
                    <a:pt x="20955" y="109538"/>
                    <a:pt x="21907" y="108585"/>
                    <a:pt x="21907" y="108585"/>
                  </a:cubicBezTo>
                  <a:cubicBezTo>
                    <a:pt x="22860" y="107633"/>
                    <a:pt x="23813" y="106680"/>
                    <a:pt x="23813" y="106680"/>
                  </a:cubicBezTo>
                  <a:cubicBezTo>
                    <a:pt x="23813" y="100013"/>
                    <a:pt x="23813" y="92393"/>
                    <a:pt x="22860" y="85725"/>
                  </a:cubicBezTo>
                  <a:cubicBezTo>
                    <a:pt x="21907" y="76200"/>
                    <a:pt x="22860" y="65723"/>
                    <a:pt x="20955" y="55245"/>
                  </a:cubicBezTo>
                  <a:cubicBezTo>
                    <a:pt x="19050" y="45720"/>
                    <a:pt x="16193" y="36195"/>
                    <a:pt x="12382" y="27623"/>
                  </a:cubicBezTo>
                  <a:cubicBezTo>
                    <a:pt x="10478" y="21908"/>
                    <a:pt x="8573" y="17145"/>
                    <a:pt x="6668" y="11430"/>
                  </a:cubicBezTo>
                  <a:cubicBezTo>
                    <a:pt x="5715" y="9525"/>
                    <a:pt x="5715" y="8573"/>
                    <a:pt x="4763" y="6668"/>
                  </a:cubicBezTo>
                  <a:cubicBezTo>
                    <a:pt x="3810" y="4763"/>
                    <a:pt x="2857" y="2858"/>
                    <a:pt x="953" y="953"/>
                  </a:cubicBezTo>
                  <a:cubicBezTo>
                    <a:pt x="953" y="953"/>
                    <a:pt x="953" y="953"/>
                    <a:pt x="0" y="0"/>
                  </a:cubicBezTo>
                  <a:cubicBezTo>
                    <a:pt x="953" y="2858"/>
                    <a:pt x="1905" y="5715"/>
                    <a:pt x="3810" y="8573"/>
                  </a:cubicBezTo>
                  <a:cubicBezTo>
                    <a:pt x="8573" y="17145"/>
                    <a:pt x="11430" y="24765"/>
                    <a:pt x="13335" y="32385"/>
                  </a:cubicBezTo>
                </a:path>
              </a:pathLst>
            </a:custGeom>
            <a:solidFill>
              <a:srgbClr val="FFFFFF"/>
            </a:solidFill>
            <a:ln w="9525" cap="flat">
              <a:noFill/>
              <a:prstDash val="solid"/>
              <a:miter/>
            </a:ln>
          </p:spPr>
          <p:txBody>
            <a:bodyPr rtlCol="1" anchor="ctr"/>
            <a:lstStyle/>
            <a:p>
              <a:endParaRPr lang="ar-SA"/>
            </a:p>
          </p:txBody>
        </p:sp>
        <p:sp>
          <p:nvSpPr>
            <p:cNvPr id="481" name="Freeform: Shape 877">
              <a:extLst>
                <a:ext uri="{FF2B5EF4-FFF2-40B4-BE49-F238E27FC236}">
                  <a16:creationId xmlns:a16="http://schemas.microsoft.com/office/drawing/2014/main" id="{B7AD2FD9-7EFC-47A6-BBBD-4FB19D677D81}"/>
                </a:ext>
              </a:extLst>
            </p:cNvPr>
            <p:cNvSpPr/>
            <p:nvPr/>
          </p:nvSpPr>
          <p:spPr>
            <a:xfrm>
              <a:off x="7434904" y="4387895"/>
              <a:ext cx="6191" cy="11429"/>
            </a:xfrm>
            <a:custGeom>
              <a:avLst/>
              <a:gdLst>
                <a:gd name="connsiteX0" fmla="*/ 4763 w 6191"/>
                <a:gd name="connsiteY0" fmla="*/ 0 h 11429"/>
                <a:gd name="connsiteX1" fmla="*/ 1905 w 6191"/>
                <a:gd name="connsiteY1" fmla="*/ 1905 h 11429"/>
                <a:gd name="connsiteX2" fmla="*/ 952 w 6191"/>
                <a:gd name="connsiteY2" fmla="*/ 4763 h 11429"/>
                <a:gd name="connsiteX3" fmla="*/ 0 w 6191"/>
                <a:gd name="connsiteY3" fmla="*/ 5715 h 11429"/>
                <a:gd name="connsiteX4" fmla="*/ 0 w 6191"/>
                <a:gd name="connsiteY4" fmla="*/ 7620 h 11429"/>
                <a:gd name="connsiteX5" fmla="*/ 952 w 6191"/>
                <a:gd name="connsiteY5" fmla="*/ 11430 h 11429"/>
                <a:gd name="connsiteX6" fmla="*/ 4763 w 6191"/>
                <a:gd name="connsiteY6" fmla="*/ 5715 h 11429"/>
                <a:gd name="connsiteX7" fmla="*/ 4763 w 6191"/>
                <a:gd name="connsiteY7" fmla="*/ 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1" h="11429">
                  <a:moveTo>
                    <a:pt x="4763" y="0"/>
                  </a:moveTo>
                  <a:cubicBezTo>
                    <a:pt x="3810" y="0"/>
                    <a:pt x="2857" y="953"/>
                    <a:pt x="1905" y="1905"/>
                  </a:cubicBezTo>
                  <a:cubicBezTo>
                    <a:pt x="1905" y="2857"/>
                    <a:pt x="1905" y="3810"/>
                    <a:pt x="952" y="4763"/>
                  </a:cubicBezTo>
                  <a:cubicBezTo>
                    <a:pt x="952" y="4763"/>
                    <a:pt x="952" y="4763"/>
                    <a:pt x="0" y="5715"/>
                  </a:cubicBezTo>
                  <a:cubicBezTo>
                    <a:pt x="0" y="6667"/>
                    <a:pt x="0" y="7620"/>
                    <a:pt x="0" y="7620"/>
                  </a:cubicBezTo>
                  <a:cubicBezTo>
                    <a:pt x="0" y="8572"/>
                    <a:pt x="952" y="10478"/>
                    <a:pt x="952" y="11430"/>
                  </a:cubicBezTo>
                  <a:cubicBezTo>
                    <a:pt x="2857" y="10478"/>
                    <a:pt x="3810" y="7620"/>
                    <a:pt x="4763" y="5715"/>
                  </a:cubicBezTo>
                  <a:cubicBezTo>
                    <a:pt x="6668" y="3810"/>
                    <a:pt x="6668" y="0"/>
                    <a:pt x="4763" y="0"/>
                  </a:cubicBezTo>
                </a:path>
              </a:pathLst>
            </a:custGeom>
            <a:solidFill>
              <a:srgbClr val="FFFFFF"/>
            </a:solidFill>
            <a:ln w="9525" cap="flat">
              <a:noFill/>
              <a:prstDash val="solid"/>
              <a:miter/>
            </a:ln>
          </p:spPr>
          <p:txBody>
            <a:bodyPr rtlCol="1" anchor="ctr"/>
            <a:lstStyle/>
            <a:p>
              <a:endParaRPr lang="ar-SA"/>
            </a:p>
          </p:txBody>
        </p:sp>
        <p:sp>
          <p:nvSpPr>
            <p:cNvPr id="482" name="Freeform: Shape 878">
              <a:extLst>
                <a:ext uri="{FF2B5EF4-FFF2-40B4-BE49-F238E27FC236}">
                  <a16:creationId xmlns:a16="http://schemas.microsoft.com/office/drawing/2014/main" id="{99454B91-7472-427A-B851-A0F4AAB5653E}"/>
                </a:ext>
              </a:extLst>
            </p:cNvPr>
            <p:cNvSpPr/>
            <p:nvPr/>
          </p:nvSpPr>
          <p:spPr>
            <a:xfrm>
              <a:off x="7538726" y="4385037"/>
              <a:ext cx="61912" cy="119062"/>
            </a:xfrm>
            <a:custGeom>
              <a:avLst/>
              <a:gdLst>
                <a:gd name="connsiteX0" fmla="*/ 19050 w 61912"/>
                <a:gd name="connsiteY0" fmla="*/ 47625 h 119062"/>
                <a:gd name="connsiteX1" fmla="*/ 28575 w 61912"/>
                <a:gd name="connsiteY1" fmla="*/ 98108 h 119062"/>
                <a:gd name="connsiteX2" fmla="*/ 61913 w 61912"/>
                <a:gd name="connsiteY2" fmla="*/ 119063 h 119062"/>
                <a:gd name="connsiteX3" fmla="*/ 33338 w 61912"/>
                <a:gd name="connsiteY3" fmla="*/ 94298 h 119062"/>
                <a:gd name="connsiteX4" fmla="*/ 30480 w 61912"/>
                <a:gd name="connsiteY4" fmla="*/ 13335 h 119062"/>
                <a:gd name="connsiteX5" fmla="*/ 0 w 61912"/>
                <a:gd name="connsiteY5" fmla="*/ 0 h 119062"/>
                <a:gd name="connsiteX6" fmla="*/ 21908 w 61912"/>
                <a:gd name="connsiteY6" fmla="*/ 15240 h 119062"/>
                <a:gd name="connsiteX7" fmla="*/ 19050 w 61912"/>
                <a:gd name="connsiteY7" fmla="*/ 47625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12" h="119062">
                  <a:moveTo>
                    <a:pt x="19050" y="47625"/>
                  </a:moveTo>
                  <a:lnTo>
                    <a:pt x="28575" y="98108"/>
                  </a:lnTo>
                  <a:lnTo>
                    <a:pt x="61913" y="119063"/>
                  </a:lnTo>
                  <a:lnTo>
                    <a:pt x="33338" y="94298"/>
                  </a:lnTo>
                  <a:cubicBezTo>
                    <a:pt x="19050" y="58103"/>
                    <a:pt x="30480" y="13335"/>
                    <a:pt x="30480" y="13335"/>
                  </a:cubicBezTo>
                  <a:lnTo>
                    <a:pt x="0" y="0"/>
                  </a:lnTo>
                  <a:lnTo>
                    <a:pt x="21908" y="15240"/>
                  </a:lnTo>
                  <a:lnTo>
                    <a:pt x="19050" y="47625"/>
                  </a:lnTo>
                  <a:close/>
                </a:path>
              </a:pathLst>
            </a:custGeom>
            <a:solidFill>
              <a:srgbClr val="FFFFFF"/>
            </a:solidFill>
            <a:ln w="9525" cap="flat">
              <a:noFill/>
              <a:prstDash val="solid"/>
              <a:miter/>
            </a:ln>
          </p:spPr>
          <p:txBody>
            <a:bodyPr rtlCol="1" anchor="ctr"/>
            <a:lstStyle/>
            <a:p>
              <a:endParaRPr lang="ar-SA"/>
            </a:p>
          </p:txBody>
        </p:sp>
        <p:sp>
          <p:nvSpPr>
            <p:cNvPr id="483" name="Freeform: Shape 879">
              <a:extLst>
                <a:ext uri="{FF2B5EF4-FFF2-40B4-BE49-F238E27FC236}">
                  <a16:creationId xmlns:a16="http://schemas.microsoft.com/office/drawing/2014/main" id="{C8424BA4-7767-4DE9-B2A0-4663FCC4E961}"/>
                </a:ext>
              </a:extLst>
            </p:cNvPr>
            <p:cNvSpPr/>
            <p:nvPr/>
          </p:nvSpPr>
          <p:spPr>
            <a:xfrm>
              <a:off x="7466336" y="4329792"/>
              <a:ext cx="13335" cy="122872"/>
            </a:xfrm>
            <a:custGeom>
              <a:avLst/>
              <a:gdLst>
                <a:gd name="connsiteX0" fmla="*/ 6668 w 13335"/>
                <a:gd name="connsiteY0" fmla="*/ 62865 h 122872"/>
                <a:gd name="connsiteX1" fmla="*/ 10477 w 13335"/>
                <a:gd name="connsiteY1" fmla="*/ 91440 h 122872"/>
                <a:gd name="connsiteX2" fmla="*/ 11430 w 13335"/>
                <a:gd name="connsiteY2" fmla="*/ 111443 h 122872"/>
                <a:gd name="connsiteX3" fmla="*/ 11430 w 13335"/>
                <a:gd name="connsiteY3" fmla="*/ 122872 h 122872"/>
                <a:gd name="connsiteX4" fmla="*/ 13335 w 13335"/>
                <a:gd name="connsiteY4" fmla="*/ 122872 h 122872"/>
                <a:gd name="connsiteX5" fmla="*/ 13335 w 13335"/>
                <a:gd name="connsiteY5" fmla="*/ 122872 h 122872"/>
                <a:gd name="connsiteX6" fmla="*/ 13335 w 13335"/>
                <a:gd name="connsiteY6" fmla="*/ 109538 h 122872"/>
                <a:gd name="connsiteX7" fmla="*/ 10477 w 13335"/>
                <a:gd name="connsiteY7" fmla="*/ 65722 h 122872"/>
                <a:gd name="connsiteX8" fmla="*/ 6668 w 13335"/>
                <a:gd name="connsiteY8" fmla="*/ 27622 h 122872"/>
                <a:gd name="connsiteX9" fmla="*/ 6668 w 13335"/>
                <a:gd name="connsiteY9" fmla="*/ 19050 h 122872"/>
                <a:gd name="connsiteX10" fmla="*/ 5715 w 13335"/>
                <a:gd name="connsiteY10" fmla="*/ 17145 h 122872"/>
                <a:gd name="connsiteX11" fmla="*/ 5715 w 13335"/>
                <a:gd name="connsiteY11" fmla="*/ 11430 h 122872"/>
                <a:gd name="connsiteX12" fmla="*/ 5715 w 13335"/>
                <a:gd name="connsiteY12" fmla="*/ 4763 h 122872"/>
                <a:gd name="connsiteX13" fmla="*/ 952 w 13335"/>
                <a:gd name="connsiteY13" fmla="*/ 953 h 122872"/>
                <a:gd name="connsiteX14" fmla="*/ 0 w 13335"/>
                <a:gd name="connsiteY14" fmla="*/ 0 h 122872"/>
                <a:gd name="connsiteX15" fmla="*/ 1905 w 13335"/>
                <a:gd name="connsiteY15" fmla="*/ 5715 h 122872"/>
                <a:gd name="connsiteX16" fmla="*/ 6668 w 13335"/>
                <a:gd name="connsiteY16" fmla="*/ 62865 h 12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35" h="122872">
                  <a:moveTo>
                    <a:pt x="6668" y="62865"/>
                  </a:moveTo>
                  <a:cubicBezTo>
                    <a:pt x="7620" y="72390"/>
                    <a:pt x="8573" y="81915"/>
                    <a:pt x="10477" y="91440"/>
                  </a:cubicBezTo>
                  <a:cubicBezTo>
                    <a:pt x="11430" y="98107"/>
                    <a:pt x="11430" y="104775"/>
                    <a:pt x="11430" y="111443"/>
                  </a:cubicBezTo>
                  <a:cubicBezTo>
                    <a:pt x="11430" y="115253"/>
                    <a:pt x="11430" y="119063"/>
                    <a:pt x="11430" y="122872"/>
                  </a:cubicBezTo>
                  <a:cubicBezTo>
                    <a:pt x="12382" y="122872"/>
                    <a:pt x="13335" y="122872"/>
                    <a:pt x="13335" y="122872"/>
                  </a:cubicBezTo>
                  <a:lnTo>
                    <a:pt x="13335" y="122872"/>
                  </a:lnTo>
                  <a:cubicBezTo>
                    <a:pt x="13335" y="118110"/>
                    <a:pt x="13335" y="114300"/>
                    <a:pt x="13335" y="109538"/>
                  </a:cubicBezTo>
                  <a:cubicBezTo>
                    <a:pt x="13335" y="94297"/>
                    <a:pt x="10477" y="80010"/>
                    <a:pt x="10477" y="65722"/>
                  </a:cubicBezTo>
                  <a:cubicBezTo>
                    <a:pt x="10477" y="53340"/>
                    <a:pt x="7620" y="40005"/>
                    <a:pt x="6668" y="27622"/>
                  </a:cubicBezTo>
                  <a:cubicBezTo>
                    <a:pt x="6668" y="24765"/>
                    <a:pt x="6668" y="21907"/>
                    <a:pt x="6668" y="19050"/>
                  </a:cubicBezTo>
                  <a:cubicBezTo>
                    <a:pt x="6668" y="19050"/>
                    <a:pt x="5715" y="18097"/>
                    <a:pt x="5715" y="17145"/>
                  </a:cubicBezTo>
                  <a:cubicBezTo>
                    <a:pt x="4763" y="15240"/>
                    <a:pt x="5715" y="13335"/>
                    <a:pt x="5715" y="11430"/>
                  </a:cubicBezTo>
                  <a:cubicBezTo>
                    <a:pt x="5715" y="8572"/>
                    <a:pt x="5715" y="7620"/>
                    <a:pt x="5715" y="4763"/>
                  </a:cubicBezTo>
                  <a:cubicBezTo>
                    <a:pt x="4763" y="2857"/>
                    <a:pt x="3810" y="1905"/>
                    <a:pt x="952" y="953"/>
                  </a:cubicBezTo>
                  <a:cubicBezTo>
                    <a:pt x="952" y="953"/>
                    <a:pt x="0" y="953"/>
                    <a:pt x="0" y="0"/>
                  </a:cubicBezTo>
                  <a:cubicBezTo>
                    <a:pt x="952" y="953"/>
                    <a:pt x="952" y="2857"/>
                    <a:pt x="1905" y="5715"/>
                  </a:cubicBezTo>
                  <a:cubicBezTo>
                    <a:pt x="4763" y="24765"/>
                    <a:pt x="4763" y="43815"/>
                    <a:pt x="6668" y="62865"/>
                  </a:cubicBezTo>
                </a:path>
              </a:pathLst>
            </a:custGeom>
            <a:solidFill>
              <a:srgbClr val="FFFFFF"/>
            </a:solidFill>
            <a:ln w="9525" cap="flat">
              <a:noFill/>
              <a:prstDash val="solid"/>
              <a:miter/>
            </a:ln>
          </p:spPr>
          <p:txBody>
            <a:bodyPr rtlCol="1" anchor="ctr"/>
            <a:lstStyle/>
            <a:p>
              <a:endParaRPr lang="ar-SA"/>
            </a:p>
          </p:txBody>
        </p:sp>
        <p:sp>
          <p:nvSpPr>
            <p:cNvPr id="484" name="Freeform: Shape 880">
              <a:extLst>
                <a:ext uri="{FF2B5EF4-FFF2-40B4-BE49-F238E27FC236}">
                  <a16:creationId xmlns:a16="http://schemas.microsoft.com/office/drawing/2014/main" id="{19155D54-73D6-4A4B-91B2-DDBE769422E6}"/>
                </a:ext>
              </a:extLst>
            </p:cNvPr>
            <p:cNvSpPr/>
            <p:nvPr/>
          </p:nvSpPr>
          <p:spPr>
            <a:xfrm>
              <a:off x="7426331" y="4361224"/>
              <a:ext cx="17144" cy="22860"/>
            </a:xfrm>
            <a:custGeom>
              <a:avLst/>
              <a:gdLst>
                <a:gd name="connsiteX0" fmla="*/ 9525 w 17144"/>
                <a:gd name="connsiteY0" fmla="*/ 22860 h 22860"/>
                <a:gd name="connsiteX1" fmla="*/ 11430 w 17144"/>
                <a:gd name="connsiteY1" fmla="*/ 21908 h 22860"/>
                <a:gd name="connsiteX2" fmla="*/ 13335 w 17144"/>
                <a:gd name="connsiteY2" fmla="*/ 20003 h 22860"/>
                <a:gd name="connsiteX3" fmla="*/ 14288 w 17144"/>
                <a:gd name="connsiteY3" fmla="*/ 15240 h 22860"/>
                <a:gd name="connsiteX4" fmla="*/ 15240 w 17144"/>
                <a:gd name="connsiteY4" fmla="*/ 10478 h 22860"/>
                <a:gd name="connsiteX5" fmla="*/ 16193 w 17144"/>
                <a:gd name="connsiteY5" fmla="*/ 7620 h 22860"/>
                <a:gd name="connsiteX6" fmla="*/ 17145 w 17144"/>
                <a:gd name="connsiteY6" fmla="*/ 5715 h 22860"/>
                <a:gd name="connsiteX7" fmla="*/ 17145 w 17144"/>
                <a:gd name="connsiteY7" fmla="*/ 5715 h 22860"/>
                <a:gd name="connsiteX8" fmla="*/ 16193 w 17144"/>
                <a:gd name="connsiteY8" fmla="*/ 2858 h 22860"/>
                <a:gd name="connsiteX9" fmla="*/ 13335 w 17144"/>
                <a:gd name="connsiteY9" fmla="*/ 953 h 22860"/>
                <a:gd name="connsiteX10" fmla="*/ 10478 w 17144"/>
                <a:gd name="connsiteY10" fmla="*/ 0 h 22860"/>
                <a:gd name="connsiteX11" fmla="*/ 4763 w 17144"/>
                <a:gd name="connsiteY11" fmla="*/ 0 h 22860"/>
                <a:gd name="connsiteX12" fmla="*/ 1905 w 17144"/>
                <a:gd name="connsiteY12" fmla="*/ 953 h 22860"/>
                <a:gd name="connsiteX13" fmla="*/ 953 w 17144"/>
                <a:gd name="connsiteY13" fmla="*/ 953 h 22860"/>
                <a:gd name="connsiteX14" fmla="*/ 953 w 17144"/>
                <a:gd name="connsiteY14" fmla="*/ 953 h 22860"/>
                <a:gd name="connsiteX15" fmla="*/ 0 w 17144"/>
                <a:gd name="connsiteY15" fmla="*/ 953 h 22860"/>
                <a:gd name="connsiteX16" fmla="*/ 1905 w 17144"/>
                <a:gd name="connsiteY16" fmla="*/ 2858 h 22860"/>
                <a:gd name="connsiteX17" fmla="*/ 953 w 17144"/>
                <a:gd name="connsiteY17" fmla="*/ 4763 h 22860"/>
                <a:gd name="connsiteX18" fmla="*/ 0 w 17144"/>
                <a:gd name="connsiteY18" fmla="*/ 5715 h 22860"/>
                <a:gd name="connsiteX19" fmla="*/ 0 w 17144"/>
                <a:gd name="connsiteY19" fmla="*/ 7620 h 22860"/>
                <a:gd name="connsiteX20" fmla="*/ 953 w 17144"/>
                <a:gd name="connsiteY20" fmla="*/ 12383 h 22860"/>
                <a:gd name="connsiteX21" fmla="*/ 4763 w 17144"/>
                <a:gd name="connsiteY21" fmla="*/ 18098 h 22860"/>
                <a:gd name="connsiteX22" fmla="*/ 7620 w 17144"/>
                <a:gd name="connsiteY22" fmla="*/ 20955 h 22860"/>
                <a:gd name="connsiteX23" fmla="*/ 9525 w 17144"/>
                <a:gd name="connsiteY23" fmla="*/ 22860 h 22860"/>
                <a:gd name="connsiteX24" fmla="*/ 9525 w 17144"/>
                <a:gd name="connsiteY24" fmla="*/ 2286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144" h="22860">
                  <a:moveTo>
                    <a:pt x="9525" y="22860"/>
                  </a:moveTo>
                  <a:cubicBezTo>
                    <a:pt x="9525" y="21908"/>
                    <a:pt x="10478" y="21908"/>
                    <a:pt x="11430" y="21908"/>
                  </a:cubicBezTo>
                  <a:cubicBezTo>
                    <a:pt x="12382" y="21908"/>
                    <a:pt x="13335" y="20955"/>
                    <a:pt x="13335" y="20003"/>
                  </a:cubicBezTo>
                  <a:cubicBezTo>
                    <a:pt x="14288" y="19050"/>
                    <a:pt x="14288" y="17145"/>
                    <a:pt x="14288" y="15240"/>
                  </a:cubicBezTo>
                  <a:cubicBezTo>
                    <a:pt x="14288" y="13335"/>
                    <a:pt x="14288" y="12383"/>
                    <a:pt x="15240" y="10478"/>
                  </a:cubicBezTo>
                  <a:cubicBezTo>
                    <a:pt x="15240" y="9525"/>
                    <a:pt x="16193" y="8573"/>
                    <a:pt x="16193" y="7620"/>
                  </a:cubicBezTo>
                  <a:cubicBezTo>
                    <a:pt x="16193" y="6668"/>
                    <a:pt x="16193" y="5715"/>
                    <a:pt x="17145" y="5715"/>
                  </a:cubicBezTo>
                  <a:cubicBezTo>
                    <a:pt x="17145" y="5715"/>
                    <a:pt x="17145" y="5715"/>
                    <a:pt x="17145" y="5715"/>
                  </a:cubicBezTo>
                  <a:cubicBezTo>
                    <a:pt x="17145" y="4763"/>
                    <a:pt x="16193" y="3810"/>
                    <a:pt x="16193" y="2858"/>
                  </a:cubicBezTo>
                  <a:cubicBezTo>
                    <a:pt x="15240" y="1905"/>
                    <a:pt x="14288" y="953"/>
                    <a:pt x="13335" y="953"/>
                  </a:cubicBezTo>
                  <a:cubicBezTo>
                    <a:pt x="12382" y="953"/>
                    <a:pt x="11430" y="0"/>
                    <a:pt x="10478" y="0"/>
                  </a:cubicBezTo>
                  <a:cubicBezTo>
                    <a:pt x="8573" y="0"/>
                    <a:pt x="6668" y="0"/>
                    <a:pt x="4763" y="0"/>
                  </a:cubicBezTo>
                  <a:cubicBezTo>
                    <a:pt x="3810" y="0"/>
                    <a:pt x="2857" y="0"/>
                    <a:pt x="1905" y="953"/>
                  </a:cubicBezTo>
                  <a:cubicBezTo>
                    <a:pt x="1905" y="953"/>
                    <a:pt x="953" y="953"/>
                    <a:pt x="953" y="953"/>
                  </a:cubicBezTo>
                  <a:cubicBezTo>
                    <a:pt x="953" y="953"/>
                    <a:pt x="953" y="953"/>
                    <a:pt x="953" y="953"/>
                  </a:cubicBezTo>
                  <a:cubicBezTo>
                    <a:pt x="953" y="953"/>
                    <a:pt x="953" y="953"/>
                    <a:pt x="0" y="953"/>
                  </a:cubicBezTo>
                  <a:cubicBezTo>
                    <a:pt x="0" y="1905"/>
                    <a:pt x="953" y="1905"/>
                    <a:pt x="1905" y="2858"/>
                  </a:cubicBezTo>
                  <a:cubicBezTo>
                    <a:pt x="2857" y="3810"/>
                    <a:pt x="1905" y="4763"/>
                    <a:pt x="953" y="4763"/>
                  </a:cubicBezTo>
                  <a:cubicBezTo>
                    <a:pt x="953" y="4763"/>
                    <a:pt x="0" y="5715"/>
                    <a:pt x="0" y="5715"/>
                  </a:cubicBezTo>
                  <a:cubicBezTo>
                    <a:pt x="0" y="6668"/>
                    <a:pt x="0" y="6668"/>
                    <a:pt x="0" y="7620"/>
                  </a:cubicBezTo>
                  <a:cubicBezTo>
                    <a:pt x="0" y="9525"/>
                    <a:pt x="0" y="11430"/>
                    <a:pt x="953" y="12383"/>
                  </a:cubicBezTo>
                  <a:cubicBezTo>
                    <a:pt x="1905" y="14288"/>
                    <a:pt x="2857" y="16193"/>
                    <a:pt x="4763" y="18098"/>
                  </a:cubicBezTo>
                  <a:cubicBezTo>
                    <a:pt x="5715" y="19050"/>
                    <a:pt x="6668" y="20003"/>
                    <a:pt x="7620" y="20955"/>
                  </a:cubicBezTo>
                  <a:cubicBezTo>
                    <a:pt x="7620" y="21908"/>
                    <a:pt x="8573" y="22860"/>
                    <a:pt x="9525" y="22860"/>
                  </a:cubicBezTo>
                  <a:cubicBezTo>
                    <a:pt x="8573" y="22860"/>
                    <a:pt x="9525" y="22860"/>
                    <a:pt x="9525" y="22860"/>
                  </a:cubicBezTo>
                </a:path>
              </a:pathLst>
            </a:custGeom>
            <a:solidFill>
              <a:srgbClr val="FFFFFF"/>
            </a:solidFill>
            <a:ln w="9525" cap="flat">
              <a:noFill/>
              <a:prstDash val="solid"/>
              <a:miter/>
            </a:ln>
          </p:spPr>
          <p:txBody>
            <a:bodyPr rtlCol="1" anchor="ctr"/>
            <a:lstStyle/>
            <a:p>
              <a:endParaRPr lang="ar-SA"/>
            </a:p>
          </p:txBody>
        </p:sp>
        <p:sp>
          <p:nvSpPr>
            <p:cNvPr id="485" name="Freeform: Shape 881">
              <a:extLst>
                <a:ext uri="{FF2B5EF4-FFF2-40B4-BE49-F238E27FC236}">
                  <a16:creationId xmlns:a16="http://schemas.microsoft.com/office/drawing/2014/main" id="{B9CAF31B-9768-4415-A836-183F733F4C4D}"/>
                </a:ext>
              </a:extLst>
            </p:cNvPr>
            <p:cNvSpPr/>
            <p:nvPr/>
          </p:nvSpPr>
          <p:spPr>
            <a:xfrm>
              <a:off x="7425379" y="4353605"/>
              <a:ext cx="13334" cy="5715"/>
            </a:xfrm>
            <a:custGeom>
              <a:avLst/>
              <a:gdLst>
                <a:gd name="connsiteX0" fmla="*/ 1905 w 13334"/>
                <a:gd name="connsiteY0" fmla="*/ 4763 h 5715"/>
                <a:gd name="connsiteX1" fmla="*/ 3810 w 13334"/>
                <a:gd name="connsiteY1" fmla="*/ 3810 h 5715"/>
                <a:gd name="connsiteX2" fmla="*/ 8572 w 13334"/>
                <a:gd name="connsiteY2" fmla="*/ 3810 h 5715"/>
                <a:gd name="connsiteX3" fmla="*/ 12382 w 13334"/>
                <a:gd name="connsiteY3" fmla="*/ 4763 h 5715"/>
                <a:gd name="connsiteX4" fmla="*/ 13335 w 13334"/>
                <a:gd name="connsiteY4" fmla="*/ 4763 h 5715"/>
                <a:gd name="connsiteX5" fmla="*/ 12382 w 13334"/>
                <a:gd name="connsiteY5" fmla="*/ 2857 h 5715"/>
                <a:gd name="connsiteX6" fmla="*/ 8572 w 13334"/>
                <a:gd name="connsiteY6" fmla="*/ 953 h 5715"/>
                <a:gd name="connsiteX7" fmla="*/ 4763 w 13334"/>
                <a:gd name="connsiteY7" fmla="*/ 953 h 5715"/>
                <a:gd name="connsiteX8" fmla="*/ 2857 w 13334"/>
                <a:gd name="connsiteY8" fmla="*/ 953 h 5715"/>
                <a:gd name="connsiteX9" fmla="*/ 2857 w 13334"/>
                <a:gd name="connsiteY9" fmla="*/ 0 h 5715"/>
                <a:gd name="connsiteX10" fmla="*/ 1905 w 13334"/>
                <a:gd name="connsiteY10" fmla="*/ 0 h 5715"/>
                <a:gd name="connsiteX11" fmla="*/ 0 w 13334"/>
                <a:gd name="connsiteY11" fmla="*/ 3810 h 5715"/>
                <a:gd name="connsiteX12" fmla="*/ 0 w 13334"/>
                <a:gd name="connsiteY12" fmla="*/ 5715 h 5715"/>
                <a:gd name="connsiteX13" fmla="*/ 952 w 13334"/>
                <a:gd name="connsiteY13" fmla="*/ 4763 h 5715"/>
                <a:gd name="connsiteX14" fmla="*/ 1905 w 13334"/>
                <a:gd name="connsiteY14" fmla="*/ 4763 h 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34" h="5715">
                  <a:moveTo>
                    <a:pt x="1905" y="4763"/>
                  </a:moveTo>
                  <a:cubicBezTo>
                    <a:pt x="2857" y="4763"/>
                    <a:pt x="2857" y="3810"/>
                    <a:pt x="3810" y="3810"/>
                  </a:cubicBezTo>
                  <a:cubicBezTo>
                    <a:pt x="5715" y="2857"/>
                    <a:pt x="7620" y="2857"/>
                    <a:pt x="8572" y="3810"/>
                  </a:cubicBezTo>
                  <a:cubicBezTo>
                    <a:pt x="9525" y="3810"/>
                    <a:pt x="11430" y="3810"/>
                    <a:pt x="12382" y="4763"/>
                  </a:cubicBezTo>
                  <a:cubicBezTo>
                    <a:pt x="12382" y="4763"/>
                    <a:pt x="13335" y="5715"/>
                    <a:pt x="13335" y="4763"/>
                  </a:cubicBezTo>
                  <a:cubicBezTo>
                    <a:pt x="13335" y="4763"/>
                    <a:pt x="12382" y="3810"/>
                    <a:pt x="12382" y="2857"/>
                  </a:cubicBezTo>
                  <a:cubicBezTo>
                    <a:pt x="11430" y="1905"/>
                    <a:pt x="9525" y="953"/>
                    <a:pt x="8572" y="953"/>
                  </a:cubicBezTo>
                  <a:cubicBezTo>
                    <a:pt x="7620" y="953"/>
                    <a:pt x="5715" y="953"/>
                    <a:pt x="4763" y="953"/>
                  </a:cubicBezTo>
                  <a:cubicBezTo>
                    <a:pt x="3810" y="953"/>
                    <a:pt x="2857" y="1905"/>
                    <a:pt x="2857" y="953"/>
                  </a:cubicBezTo>
                  <a:cubicBezTo>
                    <a:pt x="2857" y="953"/>
                    <a:pt x="2857" y="953"/>
                    <a:pt x="2857" y="0"/>
                  </a:cubicBezTo>
                  <a:cubicBezTo>
                    <a:pt x="2857" y="0"/>
                    <a:pt x="2857" y="0"/>
                    <a:pt x="1905" y="0"/>
                  </a:cubicBezTo>
                  <a:cubicBezTo>
                    <a:pt x="952" y="953"/>
                    <a:pt x="0" y="1905"/>
                    <a:pt x="0" y="3810"/>
                  </a:cubicBezTo>
                  <a:cubicBezTo>
                    <a:pt x="0" y="4763"/>
                    <a:pt x="0" y="4763"/>
                    <a:pt x="0" y="5715"/>
                  </a:cubicBezTo>
                  <a:cubicBezTo>
                    <a:pt x="0" y="5715"/>
                    <a:pt x="0" y="5715"/>
                    <a:pt x="952" y="4763"/>
                  </a:cubicBezTo>
                  <a:cubicBezTo>
                    <a:pt x="952" y="5715"/>
                    <a:pt x="952" y="4763"/>
                    <a:pt x="1905" y="4763"/>
                  </a:cubicBezTo>
                </a:path>
              </a:pathLst>
            </a:custGeom>
            <a:solidFill>
              <a:srgbClr val="FFFFFF"/>
            </a:solidFill>
            <a:ln w="9525" cap="flat">
              <a:noFill/>
              <a:prstDash val="solid"/>
              <a:miter/>
            </a:ln>
          </p:spPr>
          <p:txBody>
            <a:bodyPr rtlCol="1" anchor="ctr"/>
            <a:lstStyle/>
            <a:p>
              <a:endParaRPr lang="ar-SA"/>
            </a:p>
          </p:txBody>
        </p:sp>
        <p:sp>
          <p:nvSpPr>
            <p:cNvPr id="486" name="Freeform: Shape 882">
              <a:extLst>
                <a:ext uri="{FF2B5EF4-FFF2-40B4-BE49-F238E27FC236}">
                  <a16:creationId xmlns:a16="http://schemas.microsoft.com/office/drawing/2014/main" id="{D979EAE5-EAF1-4FDB-B747-E5B5AAE2D46F}"/>
                </a:ext>
              </a:extLst>
            </p:cNvPr>
            <p:cNvSpPr/>
            <p:nvPr/>
          </p:nvSpPr>
          <p:spPr>
            <a:xfrm>
              <a:off x="7445381" y="4431710"/>
              <a:ext cx="7090" cy="28591"/>
            </a:xfrm>
            <a:custGeom>
              <a:avLst/>
              <a:gdLst>
                <a:gd name="connsiteX0" fmla="*/ 5715 w 7090"/>
                <a:gd name="connsiteY0" fmla="*/ 17145 h 28591"/>
                <a:gd name="connsiteX1" fmla="*/ 6668 w 7090"/>
                <a:gd name="connsiteY1" fmla="*/ 11430 h 28591"/>
                <a:gd name="connsiteX2" fmla="*/ 6668 w 7090"/>
                <a:gd name="connsiteY2" fmla="*/ 6667 h 28591"/>
                <a:gd name="connsiteX3" fmla="*/ 6668 w 7090"/>
                <a:gd name="connsiteY3" fmla="*/ 952 h 28591"/>
                <a:gd name="connsiteX4" fmla="*/ 6668 w 7090"/>
                <a:gd name="connsiteY4" fmla="*/ 0 h 28591"/>
                <a:gd name="connsiteX5" fmla="*/ 6668 w 7090"/>
                <a:gd name="connsiteY5" fmla="*/ 952 h 28591"/>
                <a:gd name="connsiteX6" fmla="*/ 6668 w 7090"/>
                <a:gd name="connsiteY6" fmla="*/ 1905 h 28591"/>
                <a:gd name="connsiteX7" fmla="*/ 5715 w 7090"/>
                <a:gd name="connsiteY7" fmla="*/ 5715 h 28591"/>
                <a:gd name="connsiteX8" fmla="*/ 4763 w 7090"/>
                <a:gd name="connsiteY8" fmla="*/ 11430 h 28591"/>
                <a:gd name="connsiteX9" fmla="*/ 4763 w 7090"/>
                <a:gd name="connsiteY9" fmla="*/ 12382 h 28591"/>
                <a:gd name="connsiteX10" fmla="*/ 3810 w 7090"/>
                <a:gd name="connsiteY10" fmla="*/ 16192 h 28591"/>
                <a:gd name="connsiteX11" fmla="*/ 0 w 7090"/>
                <a:gd name="connsiteY11" fmla="*/ 28575 h 28591"/>
                <a:gd name="connsiteX12" fmla="*/ 5715 w 7090"/>
                <a:gd name="connsiteY12" fmla="*/ 17145 h 2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0" h="28591">
                  <a:moveTo>
                    <a:pt x="5715" y="17145"/>
                  </a:moveTo>
                  <a:cubicBezTo>
                    <a:pt x="5715" y="15240"/>
                    <a:pt x="5715" y="12382"/>
                    <a:pt x="6668" y="11430"/>
                  </a:cubicBezTo>
                  <a:cubicBezTo>
                    <a:pt x="6668" y="9525"/>
                    <a:pt x="7620" y="8572"/>
                    <a:pt x="6668" y="6667"/>
                  </a:cubicBezTo>
                  <a:cubicBezTo>
                    <a:pt x="6668" y="4763"/>
                    <a:pt x="6668" y="2857"/>
                    <a:pt x="6668" y="952"/>
                  </a:cubicBezTo>
                  <a:lnTo>
                    <a:pt x="6668" y="0"/>
                  </a:lnTo>
                  <a:cubicBezTo>
                    <a:pt x="6668" y="0"/>
                    <a:pt x="6668" y="952"/>
                    <a:pt x="6668" y="952"/>
                  </a:cubicBezTo>
                  <a:cubicBezTo>
                    <a:pt x="6668" y="952"/>
                    <a:pt x="6668" y="1905"/>
                    <a:pt x="6668" y="1905"/>
                  </a:cubicBezTo>
                  <a:cubicBezTo>
                    <a:pt x="6668" y="2857"/>
                    <a:pt x="6668" y="4763"/>
                    <a:pt x="5715" y="5715"/>
                  </a:cubicBezTo>
                  <a:cubicBezTo>
                    <a:pt x="5715" y="7620"/>
                    <a:pt x="4763" y="9525"/>
                    <a:pt x="4763" y="11430"/>
                  </a:cubicBezTo>
                  <a:cubicBezTo>
                    <a:pt x="4763" y="11430"/>
                    <a:pt x="4763" y="12382"/>
                    <a:pt x="4763" y="12382"/>
                  </a:cubicBezTo>
                  <a:cubicBezTo>
                    <a:pt x="4763" y="13335"/>
                    <a:pt x="4763" y="15240"/>
                    <a:pt x="3810" y="16192"/>
                  </a:cubicBezTo>
                  <a:cubicBezTo>
                    <a:pt x="1905" y="20002"/>
                    <a:pt x="0" y="28575"/>
                    <a:pt x="0" y="28575"/>
                  </a:cubicBezTo>
                  <a:cubicBezTo>
                    <a:pt x="0" y="28575"/>
                    <a:pt x="3810" y="29527"/>
                    <a:pt x="5715" y="17145"/>
                  </a:cubicBezTo>
                </a:path>
              </a:pathLst>
            </a:custGeom>
            <a:solidFill>
              <a:srgbClr val="FFFFFF"/>
            </a:solidFill>
            <a:ln w="9525" cap="flat">
              <a:noFill/>
              <a:prstDash val="solid"/>
              <a:miter/>
            </a:ln>
          </p:spPr>
          <p:txBody>
            <a:bodyPr rtlCol="1" anchor="ctr"/>
            <a:lstStyle/>
            <a:p>
              <a:endParaRPr lang="ar-SA"/>
            </a:p>
          </p:txBody>
        </p:sp>
        <p:sp>
          <p:nvSpPr>
            <p:cNvPr id="487" name="Freeform: Shape 883">
              <a:extLst>
                <a:ext uri="{FF2B5EF4-FFF2-40B4-BE49-F238E27FC236}">
                  <a16:creationId xmlns:a16="http://schemas.microsoft.com/office/drawing/2014/main" id="{0B21D524-635D-4C1F-A1ED-427AB3F92755}"/>
                </a:ext>
              </a:extLst>
            </p:cNvPr>
            <p:cNvSpPr/>
            <p:nvPr/>
          </p:nvSpPr>
          <p:spPr>
            <a:xfrm>
              <a:off x="7432999" y="4430757"/>
              <a:ext cx="6667" cy="20002"/>
            </a:xfrm>
            <a:custGeom>
              <a:avLst/>
              <a:gdLst>
                <a:gd name="connsiteX0" fmla="*/ 4763 w 6667"/>
                <a:gd name="connsiteY0" fmla="*/ 11430 h 20002"/>
                <a:gd name="connsiteX1" fmla="*/ 4763 w 6667"/>
                <a:gd name="connsiteY1" fmla="*/ 9525 h 20002"/>
                <a:gd name="connsiteX2" fmla="*/ 6668 w 6667"/>
                <a:gd name="connsiteY2" fmla="*/ 5715 h 20002"/>
                <a:gd name="connsiteX3" fmla="*/ 4763 w 6667"/>
                <a:gd name="connsiteY3" fmla="*/ 0 h 20002"/>
                <a:gd name="connsiteX4" fmla="*/ 2857 w 6667"/>
                <a:gd name="connsiteY4" fmla="*/ 8572 h 20002"/>
                <a:gd name="connsiteX5" fmla="*/ 1905 w 6667"/>
                <a:gd name="connsiteY5" fmla="*/ 10478 h 20002"/>
                <a:gd name="connsiteX6" fmla="*/ 0 w 6667"/>
                <a:gd name="connsiteY6" fmla="*/ 20003 h 20002"/>
                <a:gd name="connsiteX7" fmla="*/ 4763 w 6667"/>
                <a:gd name="connsiteY7" fmla="*/ 11430 h 2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 h="20002">
                  <a:moveTo>
                    <a:pt x="4763" y="11430"/>
                  </a:moveTo>
                  <a:cubicBezTo>
                    <a:pt x="4763" y="10478"/>
                    <a:pt x="4763" y="10478"/>
                    <a:pt x="4763" y="9525"/>
                  </a:cubicBezTo>
                  <a:cubicBezTo>
                    <a:pt x="5715" y="7620"/>
                    <a:pt x="5715" y="5715"/>
                    <a:pt x="6668" y="5715"/>
                  </a:cubicBezTo>
                  <a:cubicBezTo>
                    <a:pt x="6668" y="3810"/>
                    <a:pt x="6668" y="1905"/>
                    <a:pt x="4763" y="0"/>
                  </a:cubicBezTo>
                  <a:cubicBezTo>
                    <a:pt x="2857" y="953"/>
                    <a:pt x="3810" y="5715"/>
                    <a:pt x="2857" y="8572"/>
                  </a:cubicBezTo>
                  <a:cubicBezTo>
                    <a:pt x="2857" y="9525"/>
                    <a:pt x="2857" y="9525"/>
                    <a:pt x="1905" y="10478"/>
                  </a:cubicBezTo>
                  <a:lnTo>
                    <a:pt x="0" y="20003"/>
                  </a:lnTo>
                  <a:cubicBezTo>
                    <a:pt x="952" y="20003"/>
                    <a:pt x="2857" y="20003"/>
                    <a:pt x="4763" y="11430"/>
                  </a:cubicBezTo>
                </a:path>
              </a:pathLst>
            </a:custGeom>
            <a:solidFill>
              <a:srgbClr val="FFFFFF"/>
            </a:solidFill>
            <a:ln w="9525" cap="flat">
              <a:noFill/>
              <a:prstDash val="solid"/>
              <a:miter/>
            </a:ln>
          </p:spPr>
          <p:txBody>
            <a:bodyPr rtlCol="1" anchor="ctr"/>
            <a:lstStyle/>
            <a:p>
              <a:endParaRPr lang="ar-SA"/>
            </a:p>
          </p:txBody>
        </p:sp>
        <p:sp>
          <p:nvSpPr>
            <p:cNvPr id="488" name="Freeform: Shape 884">
              <a:extLst>
                <a:ext uri="{FF2B5EF4-FFF2-40B4-BE49-F238E27FC236}">
                  <a16:creationId xmlns:a16="http://schemas.microsoft.com/office/drawing/2014/main" id="{78FBDE3E-564F-4620-B3B4-7802D00CCD46}"/>
                </a:ext>
              </a:extLst>
            </p:cNvPr>
            <p:cNvSpPr/>
            <p:nvPr/>
          </p:nvSpPr>
          <p:spPr>
            <a:xfrm>
              <a:off x="7256533" y="4314552"/>
              <a:ext cx="5015" cy="7620"/>
            </a:xfrm>
            <a:custGeom>
              <a:avLst/>
              <a:gdLst>
                <a:gd name="connsiteX0" fmla="*/ 3111 w 5015"/>
                <a:gd name="connsiteY0" fmla="*/ 2858 h 7620"/>
                <a:gd name="connsiteX1" fmla="*/ 253 w 5015"/>
                <a:gd name="connsiteY1" fmla="*/ 7620 h 7620"/>
                <a:gd name="connsiteX2" fmla="*/ 253 w 5015"/>
                <a:gd name="connsiteY2" fmla="*/ 7620 h 7620"/>
                <a:gd name="connsiteX3" fmla="*/ 1206 w 5015"/>
                <a:gd name="connsiteY3" fmla="*/ 5715 h 7620"/>
                <a:gd name="connsiteX4" fmla="*/ 5016 w 5015"/>
                <a:gd name="connsiteY4" fmla="*/ 0 h 7620"/>
                <a:gd name="connsiteX5" fmla="*/ 5016 w 5015"/>
                <a:gd name="connsiteY5" fmla="*/ 0 h 7620"/>
                <a:gd name="connsiteX6" fmla="*/ 5016 w 5015"/>
                <a:gd name="connsiteY6" fmla="*/ 0 h 7620"/>
                <a:gd name="connsiteX7" fmla="*/ 3111 w 5015"/>
                <a:gd name="connsiteY7" fmla="*/ 2858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5" h="7620">
                  <a:moveTo>
                    <a:pt x="3111" y="2858"/>
                  </a:moveTo>
                  <a:cubicBezTo>
                    <a:pt x="1206" y="3810"/>
                    <a:pt x="-699" y="5715"/>
                    <a:pt x="253" y="7620"/>
                  </a:cubicBezTo>
                  <a:lnTo>
                    <a:pt x="253" y="7620"/>
                  </a:lnTo>
                  <a:cubicBezTo>
                    <a:pt x="253" y="6668"/>
                    <a:pt x="1206" y="6668"/>
                    <a:pt x="1206" y="5715"/>
                  </a:cubicBezTo>
                  <a:cubicBezTo>
                    <a:pt x="2158" y="3810"/>
                    <a:pt x="4064" y="1905"/>
                    <a:pt x="5016" y="0"/>
                  </a:cubicBezTo>
                  <a:cubicBezTo>
                    <a:pt x="5016" y="0"/>
                    <a:pt x="5016" y="0"/>
                    <a:pt x="5016" y="0"/>
                  </a:cubicBezTo>
                  <a:cubicBezTo>
                    <a:pt x="5016" y="0"/>
                    <a:pt x="5016" y="0"/>
                    <a:pt x="5016" y="0"/>
                  </a:cubicBezTo>
                  <a:cubicBezTo>
                    <a:pt x="4064" y="1905"/>
                    <a:pt x="4064" y="2858"/>
                    <a:pt x="3111" y="2858"/>
                  </a:cubicBezTo>
                </a:path>
              </a:pathLst>
            </a:custGeom>
            <a:solidFill>
              <a:srgbClr val="FFFFFF"/>
            </a:solidFill>
            <a:ln w="9525" cap="flat">
              <a:noFill/>
              <a:prstDash val="solid"/>
              <a:miter/>
            </a:ln>
          </p:spPr>
          <p:txBody>
            <a:bodyPr rtlCol="1" anchor="ctr"/>
            <a:lstStyle/>
            <a:p>
              <a:endParaRPr lang="ar-SA"/>
            </a:p>
          </p:txBody>
        </p:sp>
        <p:sp>
          <p:nvSpPr>
            <p:cNvPr id="489" name="Freeform: Shape 885">
              <a:extLst>
                <a:ext uri="{FF2B5EF4-FFF2-40B4-BE49-F238E27FC236}">
                  <a16:creationId xmlns:a16="http://schemas.microsoft.com/office/drawing/2014/main" id="{4A6C702A-1535-4992-9A39-CE6FA7645B9B}"/>
                </a:ext>
              </a:extLst>
            </p:cNvPr>
            <p:cNvSpPr/>
            <p:nvPr/>
          </p:nvSpPr>
          <p:spPr>
            <a:xfrm>
              <a:off x="7259492" y="4286930"/>
              <a:ext cx="17296" cy="21106"/>
            </a:xfrm>
            <a:custGeom>
              <a:avLst/>
              <a:gdLst>
                <a:gd name="connsiteX0" fmla="*/ 4914 w 17296"/>
                <a:gd name="connsiteY0" fmla="*/ 17145 h 21106"/>
                <a:gd name="connsiteX1" fmla="*/ 11582 w 17296"/>
                <a:gd name="connsiteY1" fmla="*/ 9525 h 21106"/>
                <a:gd name="connsiteX2" fmla="*/ 15392 w 17296"/>
                <a:gd name="connsiteY2" fmla="*/ 5715 h 21106"/>
                <a:gd name="connsiteX3" fmla="*/ 17296 w 17296"/>
                <a:gd name="connsiteY3" fmla="*/ 2857 h 21106"/>
                <a:gd name="connsiteX4" fmla="*/ 17296 w 17296"/>
                <a:gd name="connsiteY4" fmla="*/ 2857 h 21106"/>
                <a:gd name="connsiteX5" fmla="*/ 17296 w 17296"/>
                <a:gd name="connsiteY5" fmla="*/ 1905 h 21106"/>
                <a:gd name="connsiteX6" fmla="*/ 17296 w 17296"/>
                <a:gd name="connsiteY6" fmla="*/ 0 h 21106"/>
                <a:gd name="connsiteX7" fmla="*/ 16344 w 17296"/>
                <a:gd name="connsiteY7" fmla="*/ 953 h 21106"/>
                <a:gd name="connsiteX8" fmla="*/ 9677 w 17296"/>
                <a:gd name="connsiteY8" fmla="*/ 7620 h 21106"/>
                <a:gd name="connsiteX9" fmla="*/ 3962 w 17296"/>
                <a:gd name="connsiteY9" fmla="*/ 14288 h 21106"/>
                <a:gd name="connsiteX10" fmla="*/ 152 w 17296"/>
                <a:gd name="connsiteY10" fmla="*/ 20955 h 21106"/>
                <a:gd name="connsiteX11" fmla="*/ 4914 w 17296"/>
                <a:gd name="connsiteY11" fmla="*/ 17145 h 2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96" h="21106">
                  <a:moveTo>
                    <a:pt x="4914" y="17145"/>
                  </a:moveTo>
                  <a:cubicBezTo>
                    <a:pt x="6819" y="14288"/>
                    <a:pt x="8724" y="12382"/>
                    <a:pt x="11582" y="9525"/>
                  </a:cubicBezTo>
                  <a:cubicBezTo>
                    <a:pt x="12534" y="8572"/>
                    <a:pt x="13487" y="6668"/>
                    <a:pt x="15392" y="5715"/>
                  </a:cubicBezTo>
                  <a:cubicBezTo>
                    <a:pt x="16344" y="4763"/>
                    <a:pt x="16344" y="2857"/>
                    <a:pt x="17296" y="2857"/>
                  </a:cubicBezTo>
                  <a:cubicBezTo>
                    <a:pt x="17296" y="2857"/>
                    <a:pt x="17296" y="2857"/>
                    <a:pt x="17296" y="2857"/>
                  </a:cubicBezTo>
                  <a:cubicBezTo>
                    <a:pt x="17296" y="2857"/>
                    <a:pt x="17296" y="1905"/>
                    <a:pt x="17296" y="1905"/>
                  </a:cubicBezTo>
                  <a:cubicBezTo>
                    <a:pt x="17296" y="953"/>
                    <a:pt x="17296" y="953"/>
                    <a:pt x="17296" y="0"/>
                  </a:cubicBezTo>
                  <a:cubicBezTo>
                    <a:pt x="17296" y="0"/>
                    <a:pt x="16344" y="953"/>
                    <a:pt x="16344" y="953"/>
                  </a:cubicBezTo>
                  <a:cubicBezTo>
                    <a:pt x="14439" y="3810"/>
                    <a:pt x="11582" y="4763"/>
                    <a:pt x="9677" y="7620"/>
                  </a:cubicBezTo>
                  <a:cubicBezTo>
                    <a:pt x="7771" y="9525"/>
                    <a:pt x="5867" y="12382"/>
                    <a:pt x="3962" y="14288"/>
                  </a:cubicBezTo>
                  <a:cubicBezTo>
                    <a:pt x="3009" y="15240"/>
                    <a:pt x="-801" y="20003"/>
                    <a:pt x="152" y="20955"/>
                  </a:cubicBezTo>
                  <a:cubicBezTo>
                    <a:pt x="1104" y="21907"/>
                    <a:pt x="3962" y="18097"/>
                    <a:pt x="4914" y="17145"/>
                  </a:cubicBezTo>
                </a:path>
              </a:pathLst>
            </a:custGeom>
            <a:solidFill>
              <a:srgbClr val="FFFFFF"/>
            </a:solidFill>
            <a:ln w="9525" cap="flat">
              <a:noFill/>
              <a:prstDash val="solid"/>
              <a:miter/>
            </a:ln>
          </p:spPr>
          <p:txBody>
            <a:bodyPr rtlCol="1" anchor="ctr"/>
            <a:lstStyle/>
            <a:p>
              <a:endParaRPr lang="ar-SA"/>
            </a:p>
          </p:txBody>
        </p:sp>
        <p:sp>
          <p:nvSpPr>
            <p:cNvPr id="490" name="Freeform: Shape 886">
              <a:extLst>
                <a:ext uri="{FF2B5EF4-FFF2-40B4-BE49-F238E27FC236}">
                  <a16:creationId xmlns:a16="http://schemas.microsoft.com/office/drawing/2014/main" id="{9626B374-ADEC-42E0-A5D2-2686D83A6625}"/>
                </a:ext>
              </a:extLst>
            </p:cNvPr>
            <p:cNvSpPr/>
            <p:nvPr/>
          </p:nvSpPr>
          <p:spPr>
            <a:xfrm>
              <a:off x="7245356" y="4405039"/>
              <a:ext cx="160019" cy="193357"/>
            </a:xfrm>
            <a:custGeom>
              <a:avLst/>
              <a:gdLst>
                <a:gd name="connsiteX0" fmla="*/ 150495 w 160019"/>
                <a:gd name="connsiteY0" fmla="*/ 84772 h 193357"/>
                <a:gd name="connsiteX1" fmla="*/ 148590 w 160019"/>
                <a:gd name="connsiteY1" fmla="*/ 82868 h 193357"/>
                <a:gd name="connsiteX2" fmla="*/ 137160 w 160019"/>
                <a:gd name="connsiteY2" fmla="*/ 86678 h 193357"/>
                <a:gd name="connsiteX3" fmla="*/ 135255 w 160019"/>
                <a:gd name="connsiteY3" fmla="*/ 85725 h 193357"/>
                <a:gd name="connsiteX4" fmla="*/ 135255 w 160019"/>
                <a:gd name="connsiteY4" fmla="*/ 86678 h 193357"/>
                <a:gd name="connsiteX5" fmla="*/ 131445 w 160019"/>
                <a:gd name="connsiteY5" fmla="*/ 88583 h 193357"/>
                <a:gd name="connsiteX6" fmla="*/ 122873 w 160019"/>
                <a:gd name="connsiteY6" fmla="*/ 75247 h 193357"/>
                <a:gd name="connsiteX7" fmla="*/ 113348 w 160019"/>
                <a:gd name="connsiteY7" fmla="*/ 57150 h 193357"/>
                <a:gd name="connsiteX8" fmla="*/ 101918 w 160019"/>
                <a:gd name="connsiteY8" fmla="*/ 38100 h 193357"/>
                <a:gd name="connsiteX9" fmla="*/ 98107 w 160019"/>
                <a:gd name="connsiteY9" fmla="*/ 28575 h 193357"/>
                <a:gd name="connsiteX10" fmla="*/ 94298 w 160019"/>
                <a:gd name="connsiteY10" fmla="*/ 20003 h 193357"/>
                <a:gd name="connsiteX11" fmla="*/ 90488 w 160019"/>
                <a:gd name="connsiteY11" fmla="*/ 12383 h 193357"/>
                <a:gd name="connsiteX12" fmla="*/ 87630 w 160019"/>
                <a:gd name="connsiteY12" fmla="*/ 6668 h 193357"/>
                <a:gd name="connsiteX13" fmla="*/ 82868 w 160019"/>
                <a:gd name="connsiteY13" fmla="*/ 8572 h 193357"/>
                <a:gd name="connsiteX14" fmla="*/ 85725 w 160019"/>
                <a:gd name="connsiteY14" fmla="*/ 17145 h 193357"/>
                <a:gd name="connsiteX15" fmla="*/ 88582 w 160019"/>
                <a:gd name="connsiteY15" fmla="*/ 20955 h 193357"/>
                <a:gd name="connsiteX16" fmla="*/ 88582 w 160019"/>
                <a:gd name="connsiteY16" fmla="*/ 20955 h 193357"/>
                <a:gd name="connsiteX17" fmla="*/ 93345 w 160019"/>
                <a:gd name="connsiteY17" fmla="*/ 27622 h 193357"/>
                <a:gd name="connsiteX18" fmla="*/ 100965 w 160019"/>
                <a:gd name="connsiteY18" fmla="*/ 42863 h 193357"/>
                <a:gd name="connsiteX19" fmla="*/ 104775 w 160019"/>
                <a:gd name="connsiteY19" fmla="*/ 51435 h 193357"/>
                <a:gd name="connsiteX20" fmla="*/ 105728 w 160019"/>
                <a:gd name="connsiteY20" fmla="*/ 58103 h 193357"/>
                <a:gd name="connsiteX21" fmla="*/ 107632 w 160019"/>
                <a:gd name="connsiteY21" fmla="*/ 70485 h 193357"/>
                <a:gd name="connsiteX22" fmla="*/ 99060 w 160019"/>
                <a:gd name="connsiteY22" fmla="*/ 60008 h 193357"/>
                <a:gd name="connsiteX23" fmla="*/ 95250 w 160019"/>
                <a:gd name="connsiteY23" fmla="*/ 42863 h 193357"/>
                <a:gd name="connsiteX24" fmla="*/ 90488 w 160019"/>
                <a:gd name="connsiteY24" fmla="*/ 34290 h 193357"/>
                <a:gd name="connsiteX25" fmla="*/ 89535 w 160019"/>
                <a:gd name="connsiteY25" fmla="*/ 29528 h 193357"/>
                <a:gd name="connsiteX26" fmla="*/ 88582 w 160019"/>
                <a:gd name="connsiteY26" fmla="*/ 26670 h 193357"/>
                <a:gd name="connsiteX27" fmla="*/ 86678 w 160019"/>
                <a:gd name="connsiteY27" fmla="*/ 23813 h 193357"/>
                <a:gd name="connsiteX28" fmla="*/ 79057 w 160019"/>
                <a:gd name="connsiteY28" fmla="*/ 7620 h 193357"/>
                <a:gd name="connsiteX29" fmla="*/ 75248 w 160019"/>
                <a:gd name="connsiteY29" fmla="*/ 3810 h 193357"/>
                <a:gd name="connsiteX30" fmla="*/ 70485 w 160019"/>
                <a:gd name="connsiteY30" fmla="*/ 4763 h 193357"/>
                <a:gd name="connsiteX31" fmla="*/ 68580 w 160019"/>
                <a:gd name="connsiteY31" fmla="*/ 4763 h 193357"/>
                <a:gd name="connsiteX32" fmla="*/ 68580 w 160019"/>
                <a:gd name="connsiteY32" fmla="*/ 4763 h 193357"/>
                <a:gd name="connsiteX33" fmla="*/ 76200 w 160019"/>
                <a:gd name="connsiteY33" fmla="*/ 18097 h 193357"/>
                <a:gd name="connsiteX34" fmla="*/ 83820 w 160019"/>
                <a:gd name="connsiteY34" fmla="*/ 37147 h 193357"/>
                <a:gd name="connsiteX35" fmla="*/ 68580 w 160019"/>
                <a:gd name="connsiteY35" fmla="*/ 28575 h 193357"/>
                <a:gd name="connsiteX36" fmla="*/ 48578 w 160019"/>
                <a:gd name="connsiteY36" fmla="*/ 6668 h 193357"/>
                <a:gd name="connsiteX37" fmla="*/ 40957 w 160019"/>
                <a:gd name="connsiteY37" fmla="*/ 4763 h 193357"/>
                <a:gd name="connsiteX38" fmla="*/ 31432 w 160019"/>
                <a:gd name="connsiteY38" fmla="*/ 0 h 193357"/>
                <a:gd name="connsiteX39" fmla="*/ 32385 w 160019"/>
                <a:gd name="connsiteY39" fmla="*/ 15240 h 193357"/>
                <a:gd name="connsiteX40" fmla="*/ 32385 w 160019"/>
                <a:gd name="connsiteY40" fmla="*/ 15240 h 193357"/>
                <a:gd name="connsiteX41" fmla="*/ 34290 w 160019"/>
                <a:gd name="connsiteY41" fmla="*/ 17145 h 193357"/>
                <a:gd name="connsiteX42" fmla="*/ 51435 w 160019"/>
                <a:gd name="connsiteY42" fmla="*/ 28575 h 193357"/>
                <a:gd name="connsiteX43" fmla="*/ 85725 w 160019"/>
                <a:gd name="connsiteY43" fmla="*/ 60960 h 193357"/>
                <a:gd name="connsiteX44" fmla="*/ 98107 w 160019"/>
                <a:gd name="connsiteY44" fmla="*/ 84772 h 193357"/>
                <a:gd name="connsiteX45" fmla="*/ 83820 w 160019"/>
                <a:gd name="connsiteY45" fmla="*/ 82868 h 193357"/>
                <a:gd name="connsiteX46" fmla="*/ 59055 w 160019"/>
                <a:gd name="connsiteY46" fmla="*/ 80963 h 193357"/>
                <a:gd name="connsiteX47" fmla="*/ 38100 w 160019"/>
                <a:gd name="connsiteY47" fmla="*/ 80963 h 193357"/>
                <a:gd name="connsiteX48" fmla="*/ 67628 w 160019"/>
                <a:gd name="connsiteY48" fmla="*/ 87630 h 193357"/>
                <a:gd name="connsiteX49" fmla="*/ 60960 w 160019"/>
                <a:gd name="connsiteY49" fmla="*/ 94297 h 193357"/>
                <a:gd name="connsiteX50" fmla="*/ 31432 w 160019"/>
                <a:gd name="connsiteY50" fmla="*/ 81915 h 193357"/>
                <a:gd name="connsiteX51" fmla="*/ 31432 w 160019"/>
                <a:gd name="connsiteY51" fmla="*/ 81915 h 193357"/>
                <a:gd name="connsiteX52" fmla="*/ 29528 w 160019"/>
                <a:gd name="connsiteY52" fmla="*/ 81915 h 193357"/>
                <a:gd name="connsiteX53" fmla="*/ 6668 w 160019"/>
                <a:gd name="connsiteY53" fmla="*/ 83820 h 193357"/>
                <a:gd name="connsiteX54" fmla="*/ 7620 w 160019"/>
                <a:gd name="connsiteY54" fmla="*/ 83820 h 193357"/>
                <a:gd name="connsiteX55" fmla="*/ 15240 w 160019"/>
                <a:gd name="connsiteY55" fmla="*/ 87630 h 193357"/>
                <a:gd name="connsiteX56" fmla="*/ 15240 w 160019"/>
                <a:gd name="connsiteY56" fmla="*/ 87630 h 193357"/>
                <a:gd name="connsiteX57" fmla="*/ 20003 w 160019"/>
                <a:gd name="connsiteY57" fmla="*/ 92393 h 193357"/>
                <a:gd name="connsiteX58" fmla="*/ 20003 w 160019"/>
                <a:gd name="connsiteY58" fmla="*/ 98108 h 193357"/>
                <a:gd name="connsiteX59" fmla="*/ 26670 w 160019"/>
                <a:gd name="connsiteY59" fmla="*/ 111443 h 193357"/>
                <a:gd name="connsiteX60" fmla="*/ 23813 w 160019"/>
                <a:gd name="connsiteY60" fmla="*/ 119063 h 193357"/>
                <a:gd name="connsiteX61" fmla="*/ 2857 w 160019"/>
                <a:gd name="connsiteY61" fmla="*/ 188595 h 193357"/>
                <a:gd name="connsiteX62" fmla="*/ 0 w 160019"/>
                <a:gd name="connsiteY62" fmla="*/ 193358 h 193357"/>
                <a:gd name="connsiteX63" fmla="*/ 37148 w 160019"/>
                <a:gd name="connsiteY63" fmla="*/ 122872 h 193357"/>
                <a:gd name="connsiteX64" fmla="*/ 39053 w 160019"/>
                <a:gd name="connsiteY64" fmla="*/ 120968 h 193357"/>
                <a:gd name="connsiteX65" fmla="*/ 41910 w 160019"/>
                <a:gd name="connsiteY65" fmla="*/ 116205 h 193357"/>
                <a:gd name="connsiteX66" fmla="*/ 40957 w 160019"/>
                <a:gd name="connsiteY66" fmla="*/ 113347 h 193357"/>
                <a:gd name="connsiteX67" fmla="*/ 35243 w 160019"/>
                <a:gd name="connsiteY67" fmla="*/ 100965 h 193357"/>
                <a:gd name="connsiteX68" fmla="*/ 25718 w 160019"/>
                <a:gd name="connsiteY68" fmla="*/ 89535 h 193357"/>
                <a:gd name="connsiteX69" fmla="*/ 60960 w 160019"/>
                <a:gd name="connsiteY69" fmla="*/ 103822 h 193357"/>
                <a:gd name="connsiteX70" fmla="*/ 109538 w 160019"/>
                <a:gd name="connsiteY70" fmla="*/ 84772 h 193357"/>
                <a:gd name="connsiteX71" fmla="*/ 117157 w 160019"/>
                <a:gd name="connsiteY71" fmla="*/ 84772 h 193357"/>
                <a:gd name="connsiteX72" fmla="*/ 119063 w 160019"/>
                <a:gd name="connsiteY72" fmla="*/ 87630 h 193357"/>
                <a:gd name="connsiteX73" fmla="*/ 140970 w 160019"/>
                <a:gd name="connsiteY73" fmla="*/ 92393 h 193357"/>
                <a:gd name="connsiteX74" fmla="*/ 160020 w 160019"/>
                <a:gd name="connsiteY74" fmla="*/ 84772 h 193357"/>
                <a:gd name="connsiteX75" fmla="*/ 150495 w 160019"/>
                <a:gd name="connsiteY75" fmla="*/ 84772 h 193357"/>
                <a:gd name="connsiteX76" fmla="*/ 150495 w 160019"/>
                <a:gd name="connsiteY76" fmla="*/ 84772 h 1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60019" h="193357">
                  <a:moveTo>
                    <a:pt x="150495" y="84772"/>
                  </a:moveTo>
                  <a:cubicBezTo>
                    <a:pt x="149543" y="84772"/>
                    <a:pt x="149543" y="83820"/>
                    <a:pt x="148590" y="82868"/>
                  </a:cubicBezTo>
                  <a:cubicBezTo>
                    <a:pt x="143828" y="84772"/>
                    <a:pt x="139065" y="85725"/>
                    <a:pt x="137160" y="86678"/>
                  </a:cubicBezTo>
                  <a:cubicBezTo>
                    <a:pt x="137160" y="86678"/>
                    <a:pt x="136207" y="85725"/>
                    <a:pt x="135255" y="85725"/>
                  </a:cubicBezTo>
                  <a:cubicBezTo>
                    <a:pt x="135255" y="85725"/>
                    <a:pt x="135255" y="85725"/>
                    <a:pt x="135255" y="86678"/>
                  </a:cubicBezTo>
                  <a:cubicBezTo>
                    <a:pt x="135255" y="88583"/>
                    <a:pt x="134303" y="89535"/>
                    <a:pt x="131445" y="88583"/>
                  </a:cubicBezTo>
                  <a:cubicBezTo>
                    <a:pt x="126682" y="86678"/>
                    <a:pt x="124778" y="79058"/>
                    <a:pt x="122873" y="75247"/>
                  </a:cubicBezTo>
                  <a:cubicBezTo>
                    <a:pt x="119063" y="69533"/>
                    <a:pt x="117157" y="62865"/>
                    <a:pt x="113348" y="57150"/>
                  </a:cubicBezTo>
                  <a:cubicBezTo>
                    <a:pt x="108585" y="51435"/>
                    <a:pt x="104775" y="44768"/>
                    <a:pt x="101918" y="38100"/>
                  </a:cubicBezTo>
                  <a:cubicBezTo>
                    <a:pt x="100965" y="36195"/>
                    <a:pt x="99060" y="32385"/>
                    <a:pt x="98107" y="28575"/>
                  </a:cubicBezTo>
                  <a:cubicBezTo>
                    <a:pt x="95250" y="27622"/>
                    <a:pt x="95250" y="22860"/>
                    <a:pt x="94298" y="20003"/>
                  </a:cubicBezTo>
                  <a:cubicBezTo>
                    <a:pt x="93345" y="17145"/>
                    <a:pt x="92393" y="15240"/>
                    <a:pt x="90488" y="12383"/>
                  </a:cubicBezTo>
                  <a:cubicBezTo>
                    <a:pt x="89535" y="10478"/>
                    <a:pt x="89535" y="8572"/>
                    <a:pt x="87630" y="6668"/>
                  </a:cubicBezTo>
                  <a:cubicBezTo>
                    <a:pt x="86678" y="5715"/>
                    <a:pt x="82868" y="6668"/>
                    <a:pt x="82868" y="8572"/>
                  </a:cubicBezTo>
                  <a:cubicBezTo>
                    <a:pt x="81915" y="11430"/>
                    <a:pt x="84773" y="15240"/>
                    <a:pt x="85725" y="17145"/>
                  </a:cubicBezTo>
                  <a:cubicBezTo>
                    <a:pt x="85725" y="18097"/>
                    <a:pt x="86678" y="19050"/>
                    <a:pt x="88582" y="20955"/>
                  </a:cubicBezTo>
                  <a:cubicBezTo>
                    <a:pt x="88582" y="20955"/>
                    <a:pt x="88582" y="20955"/>
                    <a:pt x="88582" y="20955"/>
                  </a:cubicBezTo>
                  <a:cubicBezTo>
                    <a:pt x="90488" y="20955"/>
                    <a:pt x="92393" y="25718"/>
                    <a:pt x="93345" y="27622"/>
                  </a:cubicBezTo>
                  <a:cubicBezTo>
                    <a:pt x="97155" y="32385"/>
                    <a:pt x="99060" y="37147"/>
                    <a:pt x="100965" y="42863"/>
                  </a:cubicBezTo>
                  <a:cubicBezTo>
                    <a:pt x="101918" y="45720"/>
                    <a:pt x="103823" y="48578"/>
                    <a:pt x="104775" y="51435"/>
                  </a:cubicBezTo>
                  <a:cubicBezTo>
                    <a:pt x="105728" y="53340"/>
                    <a:pt x="105728" y="56197"/>
                    <a:pt x="105728" y="58103"/>
                  </a:cubicBezTo>
                  <a:cubicBezTo>
                    <a:pt x="105728" y="61913"/>
                    <a:pt x="107632" y="66675"/>
                    <a:pt x="107632" y="70485"/>
                  </a:cubicBezTo>
                  <a:cubicBezTo>
                    <a:pt x="103823" y="70485"/>
                    <a:pt x="100013" y="63818"/>
                    <a:pt x="99060" y="60008"/>
                  </a:cubicBezTo>
                  <a:cubicBezTo>
                    <a:pt x="97155" y="54293"/>
                    <a:pt x="97155" y="48578"/>
                    <a:pt x="95250" y="42863"/>
                  </a:cubicBezTo>
                  <a:cubicBezTo>
                    <a:pt x="94298" y="40005"/>
                    <a:pt x="92393" y="37147"/>
                    <a:pt x="90488" y="34290"/>
                  </a:cubicBezTo>
                  <a:cubicBezTo>
                    <a:pt x="89535" y="32385"/>
                    <a:pt x="89535" y="31433"/>
                    <a:pt x="89535" y="29528"/>
                  </a:cubicBezTo>
                  <a:cubicBezTo>
                    <a:pt x="89535" y="28575"/>
                    <a:pt x="89535" y="27622"/>
                    <a:pt x="88582" y="26670"/>
                  </a:cubicBezTo>
                  <a:cubicBezTo>
                    <a:pt x="87630" y="25718"/>
                    <a:pt x="86678" y="23813"/>
                    <a:pt x="86678" y="23813"/>
                  </a:cubicBezTo>
                  <a:cubicBezTo>
                    <a:pt x="83820" y="19050"/>
                    <a:pt x="82868" y="12383"/>
                    <a:pt x="79057" y="7620"/>
                  </a:cubicBezTo>
                  <a:cubicBezTo>
                    <a:pt x="78105" y="5715"/>
                    <a:pt x="77153" y="3810"/>
                    <a:pt x="75248" y="3810"/>
                  </a:cubicBezTo>
                  <a:cubicBezTo>
                    <a:pt x="73343" y="3810"/>
                    <a:pt x="72390" y="4763"/>
                    <a:pt x="70485" y="4763"/>
                  </a:cubicBezTo>
                  <a:cubicBezTo>
                    <a:pt x="69532" y="4763"/>
                    <a:pt x="69532" y="4763"/>
                    <a:pt x="68580" y="4763"/>
                  </a:cubicBezTo>
                  <a:cubicBezTo>
                    <a:pt x="68580" y="4763"/>
                    <a:pt x="68580" y="4763"/>
                    <a:pt x="68580" y="4763"/>
                  </a:cubicBezTo>
                  <a:cubicBezTo>
                    <a:pt x="70485" y="9525"/>
                    <a:pt x="73343" y="13335"/>
                    <a:pt x="76200" y="18097"/>
                  </a:cubicBezTo>
                  <a:cubicBezTo>
                    <a:pt x="79057" y="23813"/>
                    <a:pt x="83820" y="31433"/>
                    <a:pt x="83820" y="37147"/>
                  </a:cubicBezTo>
                  <a:cubicBezTo>
                    <a:pt x="83820" y="48578"/>
                    <a:pt x="70485" y="31433"/>
                    <a:pt x="68580" y="28575"/>
                  </a:cubicBezTo>
                  <a:cubicBezTo>
                    <a:pt x="62865" y="20955"/>
                    <a:pt x="56198" y="13335"/>
                    <a:pt x="48578" y="6668"/>
                  </a:cubicBezTo>
                  <a:cubicBezTo>
                    <a:pt x="45720" y="7620"/>
                    <a:pt x="43815" y="6668"/>
                    <a:pt x="40957" y="4763"/>
                  </a:cubicBezTo>
                  <a:cubicBezTo>
                    <a:pt x="38100" y="2858"/>
                    <a:pt x="34290" y="1905"/>
                    <a:pt x="31432" y="0"/>
                  </a:cubicBezTo>
                  <a:cubicBezTo>
                    <a:pt x="32385" y="4763"/>
                    <a:pt x="32385" y="9525"/>
                    <a:pt x="32385" y="15240"/>
                  </a:cubicBezTo>
                  <a:lnTo>
                    <a:pt x="32385" y="15240"/>
                  </a:lnTo>
                  <a:cubicBezTo>
                    <a:pt x="33338" y="16193"/>
                    <a:pt x="33338" y="16193"/>
                    <a:pt x="34290" y="17145"/>
                  </a:cubicBezTo>
                  <a:cubicBezTo>
                    <a:pt x="40005" y="20955"/>
                    <a:pt x="45720" y="24765"/>
                    <a:pt x="51435" y="28575"/>
                  </a:cubicBezTo>
                  <a:cubicBezTo>
                    <a:pt x="63818" y="38100"/>
                    <a:pt x="75248" y="49530"/>
                    <a:pt x="85725" y="60960"/>
                  </a:cubicBezTo>
                  <a:cubicBezTo>
                    <a:pt x="91440" y="66675"/>
                    <a:pt x="103823" y="76200"/>
                    <a:pt x="98107" y="84772"/>
                  </a:cubicBezTo>
                  <a:cubicBezTo>
                    <a:pt x="93345" y="84772"/>
                    <a:pt x="88582" y="83820"/>
                    <a:pt x="83820" y="82868"/>
                  </a:cubicBezTo>
                  <a:cubicBezTo>
                    <a:pt x="75248" y="81915"/>
                    <a:pt x="66675" y="81915"/>
                    <a:pt x="59055" y="80963"/>
                  </a:cubicBezTo>
                  <a:cubicBezTo>
                    <a:pt x="52388" y="80010"/>
                    <a:pt x="44768" y="80010"/>
                    <a:pt x="38100" y="80963"/>
                  </a:cubicBezTo>
                  <a:cubicBezTo>
                    <a:pt x="46673" y="85725"/>
                    <a:pt x="56198" y="87630"/>
                    <a:pt x="67628" y="87630"/>
                  </a:cubicBezTo>
                  <a:cubicBezTo>
                    <a:pt x="65723" y="89535"/>
                    <a:pt x="63818" y="91440"/>
                    <a:pt x="60960" y="94297"/>
                  </a:cubicBezTo>
                  <a:cubicBezTo>
                    <a:pt x="57150" y="91440"/>
                    <a:pt x="44768" y="86678"/>
                    <a:pt x="31432" y="81915"/>
                  </a:cubicBezTo>
                  <a:lnTo>
                    <a:pt x="31432" y="81915"/>
                  </a:lnTo>
                  <a:cubicBezTo>
                    <a:pt x="30480" y="81915"/>
                    <a:pt x="30480" y="81915"/>
                    <a:pt x="29528" y="81915"/>
                  </a:cubicBezTo>
                  <a:cubicBezTo>
                    <a:pt x="21907" y="82868"/>
                    <a:pt x="14288" y="83820"/>
                    <a:pt x="6668" y="83820"/>
                  </a:cubicBezTo>
                  <a:cubicBezTo>
                    <a:pt x="6668" y="83820"/>
                    <a:pt x="7620" y="83820"/>
                    <a:pt x="7620" y="83820"/>
                  </a:cubicBezTo>
                  <a:cubicBezTo>
                    <a:pt x="10478" y="84772"/>
                    <a:pt x="12382" y="85725"/>
                    <a:pt x="15240" y="87630"/>
                  </a:cubicBezTo>
                  <a:cubicBezTo>
                    <a:pt x="15240" y="87630"/>
                    <a:pt x="15240" y="87630"/>
                    <a:pt x="15240" y="87630"/>
                  </a:cubicBezTo>
                  <a:cubicBezTo>
                    <a:pt x="17145" y="88583"/>
                    <a:pt x="19050" y="90488"/>
                    <a:pt x="20003" y="92393"/>
                  </a:cubicBezTo>
                  <a:cubicBezTo>
                    <a:pt x="20955" y="94297"/>
                    <a:pt x="20003" y="96203"/>
                    <a:pt x="20003" y="98108"/>
                  </a:cubicBezTo>
                  <a:cubicBezTo>
                    <a:pt x="20003" y="102870"/>
                    <a:pt x="22860" y="108585"/>
                    <a:pt x="26670" y="111443"/>
                  </a:cubicBezTo>
                  <a:cubicBezTo>
                    <a:pt x="25718" y="113347"/>
                    <a:pt x="24765" y="116205"/>
                    <a:pt x="23813" y="119063"/>
                  </a:cubicBezTo>
                  <a:cubicBezTo>
                    <a:pt x="14288" y="140970"/>
                    <a:pt x="7620" y="164783"/>
                    <a:pt x="2857" y="188595"/>
                  </a:cubicBezTo>
                  <a:lnTo>
                    <a:pt x="0" y="193358"/>
                  </a:lnTo>
                  <a:cubicBezTo>
                    <a:pt x="18098" y="170497"/>
                    <a:pt x="20955" y="145733"/>
                    <a:pt x="37148" y="122872"/>
                  </a:cubicBezTo>
                  <a:cubicBezTo>
                    <a:pt x="38100" y="121920"/>
                    <a:pt x="38100" y="120968"/>
                    <a:pt x="39053" y="120968"/>
                  </a:cubicBezTo>
                  <a:cubicBezTo>
                    <a:pt x="40005" y="119063"/>
                    <a:pt x="40957" y="118110"/>
                    <a:pt x="41910" y="116205"/>
                  </a:cubicBezTo>
                  <a:cubicBezTo>
                    <a:pt x="41910" y="115253"/>
                    <a:pt x="41910" y="114300"/>
                    <a:pt x="40957" y="113347"/>
                  </a:cubicBezTo>
                  <a:cubicBezTo>
                    <a:pt x="39053" y="108585"/>
                    <a:pt x="38100" y="104775"/>
                    <a:pt x="35243" y="100965"/>
                  </a:cubicBezTo>
                  <a:lnTo>
                    <a:pt x="25718" y="89535"/>
                  </a:lnTo>
                  <a:cubicBezTo>
                    <a:pt x="34290" y="86678"/>
                    <a:pt x="54293" y="99060"/>
                    <a:pt x="60960" y="103822"/>
                  </a:cubicBezTo>
                  <a:cubicBezTo>
                    <a:pt x="71438" y="88583"/>
                    <a:pt x="91440" y="86678"/>
                    <a:pt x="109538" y="84772"/>
                  </a:cubicBezTo>
                  <a:cubicBezTo>
                    <a:pt x="112395" y="84772"/>
                    <a:pt x="115253" y="84772"/>
                    <a:pt x="117157" y="84772"/>
                  </a:cubicBezTo>
                  <a:lnTo>
                    <a:pt x="119063" y="87630"/>
                  </a:lnTo>
                  <a:cubicBezTo>
                    <a:pt x="119063" y="87630"/>
                    <a:pt x="133350" y="95250"/>
                    <a:pt x="140970" y="92393"/>
                  </a:cubicBezTo>
                  <a:cubicBezTo>
                    <a:pt x="141923" y="92393"/>
                    <a:pt x="151448" y="88583"/>
                    <a:pt x="160020" y="84772"/>
                  </a:cubicBezTo>
                  <a:cubicBezTo>
                    <a:pt x="157163" y="87630"/>
                    <a:pt x="153353" y="86678"/>
                    <a:pt x="150495" y="84772"/>
                  </a:cubicBezTo>
                  <a:cubicBezTo>
                    <a:pt x="150495" y="84772"/>
                    <a:pt x="150495" y="84772"/>
                    <a:pt x="150495" y="84772"/>
                  </a:cubicBezTo>
                </a:path>
              </a:pathLst>
            </a:custGeom>
            <a:solidFill>
              <a:srgbClr val="FFFFFF"/>
            </a:solidFill>
            <a:ln w="9525" cap="flat">
              <a:noFill/>
              <a:prstDash val="solid"/>
              <a:miter/>
            </a:ln>
          </p:spPr>
          <p:txBody>
            <a:bodyPr rtlCol="1" anchor="ctr"/>
            <a:lstStyle/>
            <a:p>
              <a:endParaRPr lang="ar-SA"/>
            </a:p>
          </p:txBody>
        </p:sp>
        <p:sp>
          <p:nvSpPr>
            <p:cNvPr id="491" name="Freeform: Shape 887">
              <a:extLst>
                <a:ext uri="{FF2B5EF4-FFF2-40B4-BE49-F238E27FC236}">
                  <a16:creationId xmlns:a16="http://schemas.microsoft.com/office/drawing/2014/main" id="{6670F072-D2FC-4321-8152-ADF40AC44EBF}"/>
                </a:ext>
              </a:extLst>
            </p:cNvPr>
            <p:cNvSpPr/>
            <p:nvPr/>
          </p:nvSpPr>
          <p:spPr>
            <a:xfrm>
              <a:off x="7255308" y="4296455"/>
              <a:ext cx="23385" cy="22101"/>
            </a:xfrm>
            <a:custGeom>
              <a:avLst/>
              <a:gdLst>
                <a:gd name="connsiteX0" fmla="*/ 2431 w 23385"/>
                <a:gd name="connsiteY0" fmla="*/ 20003 h 22101"/>
                <a:gd name="connsiteX1" fmla="*/ 6241 w 23385"/>
                <a:gd name="connsiteY1" fmla="*/ 16193 h 22101"/>
                <a:gd name="connsiteX2" fmla="*/ 14814 w 23385"/>
                <a:gd name="connsiteY2" fmla="*/ 9525 h 22101"/>
                <a:gd name="connsiteX3" fmla="*/ 19576 w 23385"/>
                <a:gd name="connsiteY3" fmla="*/ 4763 h 22101"/>
                <a:gd name="connsiteX4" fmla="*/ 22434 w 23385"/>
                <a:gd name="connsiteY4" fmla="*/ 1905 h 22101"/>
                <a:gd name="connsiteX5" fmla="*/ 23386 w 23385"/>
                <a:gd name="connsiteY5" fmla="*/ 1905 h 22101"/>
                <a:gd name="connsiteX6" fmla="*/ 22434 w 23385"/>
                <a:gd name="connsiteY6" fmla="*/ 0 h 22101"/>
                <a:gd name="connsiteX7" fmla="*/ 22434 w 23385"/>
                <a:gd name="connsiteY7" fmla="*/ 0 h 22101"/>
                <a:gd name="connsiteX8" fmla="*/ 16718 w 23385"/>
                <a:gd name="connsiteY8" fmla="*/ 3810 h 22101"/>
                <a:gd name="connsiteX9" fmla="*/ 10051 w 23385"/>
                <a:gd name="connsiteY9" fmla="*/ 9525 h 22101"/>
                <a:gd name="connsiteX10" fmla="*/ 3384 w 23385"/>
                <a:gd name="connsiteY10" fmla="*/ 16193 h 22101"/>
                <a:gd name="connsiteX11" fmla="*/ 526 w 23385"/>
                <a:gd name="connsiteY11" fmla="*/ 21907 h 22101"/>
                <a:gd name="connsiteX12" fmla="*/ 2431 w 23385"/>
                <a:gd name="connsiteY12" fmla="*/ 20003 h 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85" h="22101">
                  <a:moveTo>
                    <a:pt x="2431" y="20003"/>
                  </a:moveTo>
                  <a:cubicBezTo>
                    <a:pt x="3384" y="19050"/>
                    <a:pt x="4336" y="18097"/>
                    <a:pt x="6241" y="16193"/>
                  </a:cubicBezTo>
                  <a:cubicBezTo>
                    <a:pt x="9098" y="13335"/>
                    <a:pt x="11956" y="11430"/>
                    <a:pt x="14814" y="9525"/>
                  </a:cubicBezTo>
                  <a:cubicBezTo>
                    <a:pt x="16718" y="7620"/>
                    <a:pt x="18623" y="6668"/>
                    <a:pt x="19576" y="4763"/>
                  </a:cubicBezTo>
                  <a:cubicBezTo>
                    <a:pt x="20528" y="3810"/>
                    <a:pt x="21481" y="2857"/>
                    <a:pt x="22434" y="1905"/>
                  </a:cubicBezTo>
                  <a:cubicBezTo>
                    <a:pt x="22434" y="1905"/>
                    <a:pt x="23386" y="1905"/>
                    <a:pt x="23386" y="1905"/>
                  </a:cubicBezTo>
                  <a:cubicBezTo>
                    <a:pt x="23386" y="953"/>
                    <a:pt x="23386" y="953"/>
                    <a:pt x="22434" y="0"/>
                  </a:cubicBezTo>
                  <a:cubicBezTo>
                    <a:pt x="22434" y="0"/>
                    <a:pt x="22434" y="0"/>
                    <a:pt x="22434" y="0"/>
                  </a:cubicBezTo>
                  <a:cubicBezTo>
                    <a:pt x="21481" y="1905"/>
                    <a:pt x="18623" y="2857"/>
                    <a:pt x="16718" y="3810"/>
                  </a:cubicBezTo>
                  <a:cubicBezTo>
                    <a:pt x="13861" y="5715"/>
                    <a:pt x="11956" y="7620"/>
                    <a:pt x="10051" y="9525"/>
                  </a:cubicBezTo>
                  <a:cubicBezTo>
                    <a:pt x="8146" y="11430"/>
                    <a:pt x="5289" y="13335"/>
                    <a:pt x="3384" y="16193"/>
                  </a:cubicBezTo>
                  <a:cubicBezTo>
                    <a:pt x="2431" y="17145"/>
                    <a:pt x="-1379" y="21907"/>
                    <a:pt x="526" y="21907"/>
                  </a:cubicBezTo>
                  <a:cubicBezTo>
                    <a:pt x="1478" y="22860"/>
                    <a:pt x="2431" y="20003"/>
                    <a:pt x="2431" y="20003"/>
                  </a:cubicBezTo>
                </a:path>
              </a:pathLst>
            </a:custGeom>
            <a:solidFill>
              <a:srgbClr val="FFFFFF"/>
            </a:solidFill>
            <a:ln w="9525" cap="flat">
              <a:noFill/>
              <a:prstDash val="solid"/>
              <a:miter/>
            </a:ln>
          </p:spPr>
          <p:txBody>
            <a:bodyPr rtlCol="1" anchor="ctr"/>
            <a:lstStyle/>
            <a:p>
              <a:endParaRPr lang="ar-SA"/>
            </a:p>
          </p:txBody>
        </p:sp>
        <p:sp>
          <p:nvSpPr>
            <p:cNvPr id="492" name="Freeform: Shape 888">
              <a:extLst>
                <a:ext uri="{FF2B5EF4-FFF2-40B4-BE49-F238E27FC236}">
                  <a16:creationId xmlns:a16="http://schemas.microsoft.com/office/drawing/2014/main" id="{98BB3B4A-3CC6-42A3-9DC9-0473C17B351D}"/>
                </a:ext>
              </a:extLst>
            </p:cNvPr>
            <p:cNvSpPr/>
            <p:nvPr/>
          </p:nvSpPr>
          <p:spPr>
            <a:xfrm>
              <a:off x="7305675" y="4362177"/>
              <a:ext cx="21596" cy="4762"/>
            </a:xfrm>
            <a:custGeom>
              <a:avLst/>
              <a:gdLst>
                <a:gd name="connsiteX0" fmla="*/ 21596 w 21596"/>
                <a:gd name="connsiteY0" fmla="*/ 953 h 4762"/>
                <a:gd name="connsiteX1" fmla="*/ 18738 w 21596"/>
                <a:gd name="connsiteY1" fmla="*/ 0 h 4762"/>
                <a:gd name="connsiteX2" fmla="*/ 13976 w 21596"/>
                <a:gd name="connsiteY2" fmla="*/ 0 h 4762"/>
                <a:gd name="connsiteX3" fmla="*/ 7309 w 21596"/>
                <a:gd name="connsiteY3" fmla="*/ 0 h 4762"/>
                <a:gd name="connsiteX4" fmla="*/ 4451 w 21596"/>
                <a:gd name="connsiteY4" fmla="*/ 0 h 4762"/>
                <a:gd name="connsiteX5" fmla="*/ 641 w 21596"/>
                <a:gd name="connsiteY5" fmla="*/ 953 h 4762"/>
                <a:gd name="connsiteX6" fmla="*/ 2546 w 21596"/>
                <a:gd name="connsiteY6" fmla="*/ 1905 h 4762"/>
                <a:gd name="connsiteX7" fmla="*/ 5403 w 21596"/>
                <a:gd name="connsiteY7" fmla="*/ 2858 h 4762"/>
                <a:gd name="connsiteX8" fmla="*/ 9213 w 21596"/>
                <a:gd name="connsiteY8" fmla="*/ 2858 h 4762"/>
                <a:gd name="connsiteX9" fmla="*/ 12071 w 21596"/>
                <a:gd name="connsiteY9" fmla="*/ 3810 h 4762"/>
                <a:gd name="connsiteX10" fmla="*/ 16834 w 21596"/>
                <a:gd name="connsiteY10" fmla="*/ 3810 h 4762"/>
                <a:gd name="connsiteX11" fmla="*/ 18738 w 21596"/>
                <a:gd name="connsiteY11" fmla="*/ 4763 h 4762"/>
                <a:gd name="connsiteX12" fmla="*/ 18738 w 21596"/>
                <a:gd name="connsiteY12" fmla="*/ 2858 h 4762"/>
                <a:gd name="connsiteX13" fmla="*/ 20643 w 21596"/>
                <a:gd name="connsiteY13" fmla="*/ 2858 h 4762"/>
                <a:gd name="connsiteX14" fmla="*/ 19691 w 21596"/>
                <a:gd name="connsiteY14" fmla="*/ 1905 h 4762"/>
                <a:gd name="connsiteX15" fmla="*/ 21596 w 21596"/>
                <a:gd name="connsiteY15" fmla="*/ 953 h 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96" h="4762">
                  <a:moveTo>
                    <a:pt x="21596" y="953"/>
                  </a:moveTo>
                  <a:cubicBezTo>
                    <a:pt x="20643" y="953"/>
                    <a:pt x="19691" y="0"/>
                    <a:pt x="18738" y="0"/>
                  </a:cubicBezTo>
                  <a:cubicBezTo>
                    <a:pt x="16834" y="0"/>
                    <a:pt x="15881" y="0"/>
                    <a:pt x="13976" y="0"/>
                  </a:cubicBezTo>
                  <a:cubicBezTo>
                    <a:pt x="12071" y="0"/>
                    <a:pt x="10166" y="0"/>
                    <a:pt x="7309" y="0"/>
                  </a:cubicBezTo>
                  <a:cubicBezTo>
                    <a:pt x="6356" y="0"/>
                    <a:pt x="5403" y="0"/>
                    <a:pt x="4451" y="0"/>
                  </a:cubicBezTo>
                  <a:cubicBezTo>
                    <a:pt x="3498" y="0"/>
                    <a:pt x="1593" y="0"/>
                    <a:pt x="641" y="953"/>
                  </a:cubicBezTo>
                  <a:cubicBezTo>
                    <a:pt x="-1264" y="1905"/>
                    <a:pt x="1593" y="1905"/>
                    <a:pt x="2546" y="1905"/>
                  </a:cubicBezTo>
                  <a:cubicBezTo>
                    <a:pt x="3498" y="1905"/>
                    <a:pt x="4451" y="1905"/>
                    <a:pt x="5403" y="2858"/>
                  </a:cubicBezTo>
                  <a:cubicBezTo>
                    <a:pt x="6356" y="2858"/>
                    <a:pt x="8261" y="2858"/>
                    <a:pt x="9213" y="2858"/>
                  </a:cubicBezTo>
                  <a:cubicBezTo>
                    <a:pt x="10166" y="2858"/>
                    <a:pt x="11118" y="3810"/>
                    <a:pt x="12071" y="3810"/>
                  </a:cubicBezTo>
                  <a:cubicBezTo>
                    <a:pt x="13023" y="3810"/>
                    <a:pt x="14928" y="3810"/>
                    <a:pt x="16834" y="3810"/>
                  </a:cubicBezTo>
                  <a:cubicBezTo>
                    <a:pt x="17786" y="3810"/>
                    <a:pt x="17786" y="4763"/>
                    <a:pt x="18738" y="4763"/>
                  </a:cubicBezTo>
                  <a:cubicBezTo>
                    <a:pt x="18738" y="3810"/>
                    <a:pt x="18738" y="3810"/>
                    <a:pt x="18738" y="2858"/>
                  </a:cubicBezTo>
                  <a:cubicBezTo>
                    <a:pt x="18738" y="2858"/>
                    <a:pt x="20643" y="2858"/>
                    <a:pt x="20643" y="2858"/>
                  </a:cubicBezTo>
                  <a:cubicBezTo>
                    <a:pt x="20643" y="1905"/>
                    <a:pt x="19691" y="1905"/>
                    <a:pt x="19691" y="1905"/>
                  </a:cubicBezTo>
                  <a:cubicBezTo>
                    <a:pt x="19691" y="1905"/>
                    <a:pt x="21596" y="1905"/>
                    <a:pt x="21596" y="953"/>
                  </a:cubicBezTo>
                </a:path>
              </a:pathLst>
            </a:custGeom>
            <a:solidFill>
              <a:srgbClr val="FFFFFF"/>
            </a:solidFill>
            <a:ln w="9525" cap="flat">
              <a:noFill/>
              <a:prstDash val="solid"/>
              <a:miter/>
            </a:ln>
          </p:spPr>
          <p:txBody>
            <a:bodyPr rtlCol="1" anchor="ctr"/>
            <a:lstStyle/>
            <a:p>
              <a:endParaRPr lang="ar-SA"/>
            </a:p>
          </p:txBody>
        </p:sp>
        <p:sp>
          <p:nvSpPr>
            <p:cNvPr id="493" name="Freeform: Shape 889">
              <a:extLst>
                <a:ext uri="{FF2B5EF4-FFF2-40B4-BE49-F238E27FC236}">
                  <a16:creationId xmlns:a16="http://schemas.microsoft.com/office/drawing/2014/main" id="{A072A281-FB04-401C-AE83-724D5A8AF4A1}"/>
                </a:ext>
              </a:extLst>
            </p:cNvPr>
            <p:cNvSpPr/>
            <p:nvPr/>
          </p:nvSpPr>
          <p:spPr>
            <a:xfrm>
              <a:off x="6890894" y="4258355"/>
              <a:ext cx="788325" cy="418147"/>
            </a:xfrm>
            <a:custGeom>
              <a:avLst/>
              <a:gdLst>
                <a:gd name="connsiteX0" fmla="*/ 786897 w 788325"/>
                <a:gd name="connsiteY0" fmla="*/ 369570 h 418147"/>
                <a:gd name="connsiteX1" fmla="*/ 767847 w 788325"/>
                <a:gd name="connsiteY1" fmla="*/ 338138 h 418147"/>
                <a:gd name="connsiteX2" fmla="*/ 736415 w 788325"/>
                <a:gd name="connsiteY2" fmla="*/ 271463 h 418147"/>
                <a:gd name="connsiteX3" fmla="*/ 739272 w 788325"/>
                <a:gd name="connsiteY3" fmla="*/ 261938 h 418147"/>
                <a:gd name="connsiteX4" fmla="*/ 735462 w 788325"/>
                <a:gd name="connsiteY4" fmla="*/ 242888 h 418147"/>
                <a:gd name="connsiteX5" fmla="*/ 736415 w 788325"/>
                <a:gd name="connsiteY5" fmla="*/ 239078 h 418147"/>
                <a:gd name="connsiteX6" fmla="*/ 736415 w 788325"/>
                <a:gd name="connsiteY6" fmla="*/ 237172 h 418147"/>
                <a:gd name="connsiteX7" fmla="*/ 735462 w 788325"/>
                <a:gd name="connsiteY7" fmla="*/ 221932 h 418147"/>
                <a:gd name="connsiteX8" fmla="*/ 734510 w 788325"/>
                <a:gd name="connsiteY8" fmla="*/ 219075 h 418147"/>
                <a:gd name="connsiteX9" fmla="*/ 734510 w 788325"/>
                <a:gd name="connsiteY9" fmla="*/ 215265 h 418147"/>
                <a:gd name="connsiteX10" fmla="*/ 726890 w 788325"/>
                <a:gd name="connsiteY10" fmla="*/ 177165 h 418147"/>
                <a:gd name="connsiteX11" fmla="*/ 726890 w 788325"/>
                <a:gd name="connsiteY11" fmla="*/ 160020 h 418147"/>
                <a:gd name="connsiteX12" fmla="*/ 727842 w 788325"/>
                <a:gd name="connsiteY12" fmla="*/ 152400 h 418147"/>
                <a:gd name="connsiteX13" fmla="*/ 728794 w 788325"/>
                <a:gd name="connsiteY13" fmla="*/ 145732 h 418147"/>
                <a:gd name="connsiteX14" fmla="*/ 729747 w 788325"/>
                <a:gd name="connsiteY14" fmla="*/ 120968 h 418147"/>
                <a:gd name="connsiteX15" fmla="*/ 724985 w 788325"/>
                <a:gd name="connsiteY15" fmla="*/ 112395 h 418147"/>
                <a:gd name="connsiteX16" fmla="*/ 723079 w 788325"/>
                <a:gd name="connsiteY16" fmla="*/ 109538 h 418147"/>
                <a:gd name="connsiteX17" fmla="*/ 719269 w 788325"/>
                <a:gd name="connsiteY17" fmla="*/ 100013 h 418147"/>
                <a:gd name="connsiteX18" fmla="*/ 708792 w 788325"/>
                <a:gd name="connsiteY18" fmla="*/ 95250 h 418147"/>
                <a:gd name="connsiteX19" fmla="*/ 708792 w 788325"/>
                <a:gd name="connsiteY19" fmla="*/ 95250 h 418147"/>
                <a:gd name="connsiteX20" fmla="*/ 698315 w 788325"/>
                <a:gd name="connsiteY20" fmla="*/ 93345 h 418147"/>
                <a:gd name="connsiteX21" fmla="*/ 667835 w 788325"/>
                <a:gd name="connsiteY21" fmla="*/ 89535 h 418147"/>
                <a:gd name="connsiteX22" fmla="*/ 664024 w 788325"/>
                <a:gd name="connsiteY22" fmla="*/ 89535 h 418147"/>
                <a:gd name="connsiteX23" fmla="*/ 657357 w 788325"/>
                <a:gd name="connsiteY23" fmla="*/ 89535 h 418147"/>
                <a:gd name="connsiteX24" fmla="*/ 651642 w 788325"/>
                <a:gd name="connsiteY24" fmla="*/ 89535 h 418147"/>
                <a:gd name="connsiteX25" fmla="*/ 646879 w 788325"/>
                <a:gd name="connsiteY25" fmla="*/ 89535 h 418147"/>
                <a:gd name="connsiteX26" fmla="*/ 634497 w 788325"/>
                <a:gd name="connsiteY26" fmla="*/ 92393 h 418147"/>
                <a:gd name="connsiteX27" fmla="*/ 629735 w 788325"/>
                <a:gd name="connsiteY27" fmla="*/ 98107 h 418147"/>
                <a:gd name="connsiteX28" fmla="*/ 624019 w 788325"/>
                <a:gd name="connsiteY28" fmla="*/ 109538 h 418147"/>
                <a:gd name="connsiteX29" fmla="*/ 623067 w 788325"/>
                <a:gd name="connsiteY29" fmla="*/ 107632 h 418147"/>
                <a:gd name="connsiteX30" fmla="*/ 611637 w 788325"/>
                <a:gd name="connsiteY30" fmla="*/ 80010 h 418147"/>
                <a:gd name="connsiteX31" fmla="*/ 608779 w 788325"/>
                <a:gd name="connsiteY31" fmla="*/ 75247 h 418147"/>
                <a:gd name="connsiteX32" fmla="*/ 606874 w 788325"/>
                <a:gd name="connsiteY32" fmla="*/ 72390 h 418147"/>
                <a:gd name="connsiteX33" fmla="*/ 605922 w 788325"/>
                <a:gd name="connsiteY33" fmla="*/ 70485 h 418147"/>
                <a:gd name="connsiteX34" fmla="*/ 605922 w 788325"/>
                <a:gd name="connsiteY34" fmla="*/ 69532 h 418147"/>
                <a:gd name="connsiteX35" fmla="*/ 605922 w 788325"/>
                <a:gd name="connsiteY35" fmla="*/ 68580 h 418147"/>
                <a:gd name="connsiteX36" fmla="*/ 604969 w 788325"/>
                <a:gd name="connsiteY36" fmla="*/ 64770 h 418147"/>
                <a:gd name="connsiteX37" fmla="*/ 602112 w 788325"/>
                <a:gd name="connsiteY37" fmla="*/ 60007 h 418147"/>
                <a:gd name="connsiteX38" fmla="*/ 598302 w 788325"/>
                <a:gd name="connsiteY38" fmla="*/ 50482 h 418147"/>
                <a:gd name="connsiteX39" fmla="*/ 596397 w 788325"/>
                <a:gd name="connsiteY39" fmla="*/ 47625 h 418147"/>
                <a:gd name="connsiteX40" fmla="*/ 586872 w 788325"/>
                <a:gd name="connsiteY40" fmla="*/ 40957 h 418147"/>
                <a:gd name="connsiteX41" fmla="*/ 584015 w 788325"/>
                <a:gd name="connsiteY41" fmla="*/ 39053 h 418147"/>
                <a:gd name="connsiteX42" fmla="*/ 581157 w 788325"/>
                <a:gd name="connsiteY42" fmla="*/ 38100 h 418147"/>
                <a:gd name="connsiteX43" fmla="*/ 574490 w 788325"/>
                <a:gd name="connsiteY43" fmla="*/ 34290 h 418147"/>
                <a:gd name="connsiteX44" fmla="*/ 558297 w 788325"/>
                <a:gd name="connsiteY44" fmla="*/ 30480 h 418147"/>
                <a:gd name="connsiteX45" fmla="*/ 554487 w 788325"/>
                <a:gd name="connsiteY45" fmla="*/ 30480 h 418147"/>
                <a:gd name="connsiteX46" fmla="*/ 539247 w 788325"/>
                <a:gd name="connsiteY46" fmla="*/ 32385 h 418147"/>
                <a:gd name="connsiteX47" fmla="*/ 524960 w 788325"/>
                <a:gd name="connsiteY47" fmla="*/ 37147 h 418147"/>
                <a:gd name="connsiteX48" fmla="*/ 516387 w 788325"/>
                <a:gd name="connsiteY48" fmla="*/ 41910 h 418147"/>
                <a:gd name="connsiteX49" fmla="*/ 508767 w 788325"/>
                <a:gd name="connsiteY49" fmla="*/ 43815 h 418147"/>
                <a:gd name="connsiteX50" fmla="*/ 499242 w 788325"/>
                <a:gd name="connsiteY50" fmla="*/ 53340 h 418147"/>
                <a:gd name="connsiteX51" fmla="*/ 494479 w 788325"/>
                <a:gd name="connsiteY51" fmla="*/ 63818 h 418147"/>
                <a:gd name="connsiteX52" fmla="*/ 494479 w 788325"/>
                <a:gd name="connsiteY52" fmla="*/ 63818 h 418147"/>
                <a:gd name="connsiteX53" fmla="*/ 489717 w 788325"/>
                <a:gd name="connsiteY53" fmla="*/ 79057 h 418147"/>
                <a:gd name="connsiteX54" fmla="*/ 489717 w 788325"/>
                <a:gd name="connsiteY54" fmla="*/ 81915 h 418147"/>
                <a:gd name="connsiteX55" fmla="*/ 489717 w 788325"/>
                <a:gd name="connsiteY55" fmla="*/ 81915 h 418147"/>
                <a:gd name="connsiteX56" fmla="*/ 480192 w 788325"/>
                <a:gd name="connsiteY56" fmla="*/ 86678 h 418147"/>
                <a:gd name="connsiteX57" fmla="*/ 480192 w 788325"/>
                <a:gd name="connsiteY57" fmla="*/ 83820 h 418147"/>
                <a:gd name="connsiteX58" fmla="*/ 480192 w 788325"/>
                <a:gd name="connsiteY58" fmla="*/ 78105 h 418147"/>
                <a:gd name="connsiteX59" fmla="*/ 480192 w 788325"/>
                <a:gd name="connsiteY59" fmla="*/ 75247 h 418147"/>
                <a:gd name="connsiteX60" fmla="*/ 480192 w 788325"/>
                <a:gd name="connsiteY60" fmla="*/ 73343 h 418147"/>
                <a:gd name="connsiteX61" fmla="*/ 481144 w 788325"/>
                <a:gd name="connsiteY61" fmla="*/ 71438 h 418147"/>
                <a:gd name="connsiteX62" fmla="*/ 481144 w 788325"/>
                <a:gd name="connsiteY62" fmla="*/ 65722 h 418147"/>
                <a:gd name="connsiteX63" fmla="*/ 480192 w 788325"/>
                <a:gd name="connsiteY63" fmla="*/ 60960 h 418147"/>
                <a:gd name="connsiteX64" fmla="*/ 475429 w 788325"/>
                <a:gd name="connsiteY64" fmla="*/ 48578 h 418147"/>
                <a:gd name="connsiteX65" fmla="*/ 472572 w 788325"/>
                <a:gd name="connsiteY65" fmla="*/ 44768 h 418147"/>
                <a:gd name="connsiteX66" fmla="*/ 471619 w 788325"/>
                <a:gd name="connsiteY66" fmla="*/ 43815 h 418147"/>
                <a:gd name="connsiteX67" fmla="*/ 468762 w 788325"/>
                <a:gd name="connsiteY67" fmla="*/ 40957 h 418147"/>
                <a:gd name="connsiteX68" fmla="*/ 468762 w 788325"/>
                <a:gd name="connsiteY68" fmla="*/ 40957 h 418147"/>
                <a:gd name="connsiteX69" fmla="*/ 465904 w 788325"/>
                <a:gd name="connsiteY69" fmla="*/ 25718 h 418147"/>
                <a:gd name="connsiteX70" fmla="*/ 464952 w 788325"/>
                <a:gd name="connsiteY70" fmla="*/ 22860 h 418147"/>
                <a:gd name="connsiteX71" fmla="*/ 464952 w 788325"/>
                <a:gd name="connsiteY71" fmla="*/ 22860 h 418147"/>
                <a:gd name="connsiteX72" fmla="*/ 463999 w 788325"/>
                <a:gd name="connsiteY72" fmla="*/ 17145 h 418147"/>
                <a:gd name="connsiteX73" fmla="*/ 460190 w 788325"/>
                <a:gd name="connsiteY73" fmla="*/ 9525 h 418147"/>
                <a:gd name="connsiteX74" fmla="*/ 451617 w 788325"/>
                <a:gd name="connsiteY74" fmla="*/ 3810 h 418147"/>
                <a:gd name="connsiteX75" fmla="*/ 445902 w 788325"/>
                <a:gd name="connsiteY75" fmla="*/ 2857 h 418147"/>
                <a:gd name="connsiteX76" fmla="*/ 442092 w 788325"/>
                <a:gd name="connsiteY76" fmla="*/ 2857 h 418147"/>
                <a:gd name="connsiteX77" fmla="*/ 441140 w 788325"/>
                <a:gd name="connsiteY77" fmla="*/ 2857 h 418147"/>
                <a:gd name="connsiteX78" fmla="*/ 436377 w 788325"/>
                <a:gd name="connsiteY78" fmla="*/ 3810 h 418147"/>
                <a:gd name="connsiteX79" fmla="*/ 422090 w 788325"/>
                <a:gd name="connsiteY79" fmla="*/ 2857 h 418147"/>
                <a:gd name="connsiteX80" fmla="*/ 415422 w 788325"/>
                <a:gd name="connsiteY80" fmla="*/ 2857 h 418147"/>
                <a:gd name="connsiteX81" fmla="*/ 405897 w 788325"/>
                <a:gd name="connsiteY81" fmla="*/ 2857 h 418147"/>
                <a:gd name="connsiteX82" fmla="*/ 404944 w 788325"/>
                <a:gd name="connsiteY82" fmla="*/ 2857 h 418147"/>
                <a:gd name="connsiteX83" fmla="*/ 402087 w 788325"/>
                <a:gd name="connsiteY83" fmla="*/ 1905 h 418147"/>
                <a:gd name="connsiteX84" fmla="*/ 395419 w 788325"/>
                <a:gd name="connsiteY84" fmla="*/ 0 h 418147"/>
                <a:gd name="connsiteX85" fmla="*/ 393515 w 788325"/>
                <a:gd name="connsiteY85" fmla="*/ 0 h 418147"/>
                <a:gd name="connsiteX86" fmla="*/ 384942 w 788325"/>
                <a:gd name="connsiteY86" fmla="*/ 1905 h 418147"/>
                <a:gd name="connsiteX87" fmla="*/ 373512 w 788325"/>
                <a:gd name="connsiteY87" fmla="*/ 18097 h 418147"/>
                <a:gd name="connsiteX88" fmla="*/ 373512 w 788325"/>
                <a:gd name="connsiteY88" fmla="*/ 19050 h 418147"/>
                <a:gd name="connsiteX89" fmla="*/ 372559 w 788325"/>
                <a:gd name="connsiteY89" fmla="*/ 20003 h 418147"/>
                <a:gd name="connsiteX90" fmla="*/ 372559 w 788325"/>
                <a:gd name="connsiteY90" fmla="*/ 20955 h 418147"/>
                <a:gd name="connsiteX91" fmla="*/ 364940 w 788325"/>
                <a:gd name="connsiteY91" fmla="*/ 30480 h 418147"/>
                <a:gd name="connsiteX92" fmla="*/ 361129 w 788325"/>
                <a:gd name="connsiteY92" fmla="*/ 35243 h 418147"/>
                <a:gd name="connsiteX93" fmla="*/ 361129 w 788325"/>
                <a:gd name="connsiteY93" fmla="*/ 35243 h 418147"/>
                <a:gd name="connsiteX94" fmla="*/ 359224 w 788325"/>
                <a:gd name="connsiteY94" fmla="*/ 36195 h 418147"/>
                <a:gd name="connsiteX95" fmla="*/ 350652 w 788325"/>
                <a:gd name="connsiteY95" fmla="*/ 54293 h 418147"/>
                <a:gd name="connsiteX96" fmla="*/ 351604 w 788325"/>
                <a:gd name="connsiteY96" fmla="*/ 59055 h 418147"/>
                <a:gd name="connsiteX97" fmla="*/ 352557 w 788325"/>
                <a:gd name="connsiteY97" fmla="*/ 69532 h 418147"/>
                <a:gd name="connsiteX98" fmla="*/ 352557 w 788325"/>
                <a:gd name="connsiteY98" fmla="*/ 70485 h 418147"/>
                <a:gd name="connsiteX99" fmla="*/ 349699 w 788325"/>
                <a:gd name="connsiteY99" fmla="*/ 81915 h 418147"/>
                <a:gd name="connsiteX100" fmla="*/ 349699 w 788325"/>
                <a:gd name="connsiteY100" fmla="*/ 80963 h 418147"/>
                <a:gd name="connsiteX101" fmla="*/ 347794 w 788325"/>
                <a:gd name="connsiteY101" fmla="*/ 74295 h 418147"/>
                <a:gd name="connsiteX102" fmla="*/ 346842 w 788325"/>
                <a:gd name="connsiteY102" fmla="*/ 71438 h 418147"/>
                <a:gd name="connsiteX103" fmla="*/ 343032 w 788325"/>
                <a:gd name="connsiteY103" fmla="*/ 61913 h 418147"/>
                <a:gd name="connsiteX104" fmla="*/ 341127 w 788325"/>
                <a:gd name="connsiteY104" fmla="*/ 57150 h 418147"/>
                <a:gd name="connsiteX105" fmla="*/ 339222 w 788325"/>
                <a:gd name="connsiteY105" fmla="*/ 53340 h 418147"/>
                <a:gd name="connsiteX106" fmla="*/ 339222 w 788325"/>
                <a:gd name="connsiteY106" fmla="*/ 46672 h 418147"/>
                <a:gd name="connsiteX107" fmla="*/ 328744 w 788325"/>
                <a:gd name="connsiteY107" fmla="*/ 34290 h 418147"/>
                <a:gd name="connsiteX108" fmla="*/ 318267 w 788325"/>
                <a:gd name="connsiteY108" fmla="*/ 29528 h 418147"/>
                <a:gd name="connsiteX109" fmla="*/ 316362 w 788325"/>
                <a:gd name="connsiteY109" fmla="*/ 29528 h 418147"/>
                <a:gd name="connsiteX110" fmla="*/ 295407 w 788325"/>
                <a:gd name="connsiteY110" fmla="*/ 25718 h 418147"/>
                <a:gd name="connsiteX111" fmla="*/ 293502 w 788325"/>
                <a:gd name="connsiteY111" fmla="*/ 25718 h 418147"/>
                <a:gd name="connsiteX112" fmla="*/ 270642 w 788325"/>
                <a:gd name="connsiteY112" fmla="*/ 31432 h 418147"/>
                <a:gd name="connsiteX113" fmla="*/ 269690 w 788325"/>
                <a:gd name="connsiteY113" fmla="*/ 32385 h 418147"/>
                <a:gd name="connsiteX114" fmla="*/ 258259 w 788325"/>
                <a:gd name="connsiteY114" fmla="*/ 44768 h 418147"/>
                <a:gd name="connsiteX115" fmla="*/ 257307 w 788325"/>
                <a:gd name="connsiteY115" fmla="*/ 46672 h 418147"/>
                <a:gd name="connsiteX116" fmla="*/ 256354 w 788325"/>
                <a:gd name="connsiteY116" fmla="*/ 47625 h 418147"/>
                <a:gd name="connsiteX117" fmla="*/ 252544 w 788325"/>
                <a:gd name="connsiteY117" fmla="*/ 53340 h 418147"/>
                <a:gd name="connsiteX118" fmla="*/ 246829 w 788325"/>
                <a:gd name="connsiteY118" fmla="*/ 52388 h 418147"/>
                <a:gd name="connsiteX119" fmla="*/ 236352 w 788325"/>
                <a:gd name="connsiteY119" fmla="*/ 54293 h 418147"/>
                <a:gd name="connsiteX120" fmla="*/ 235399 w 788325"/>
                <a:gd name="connsiteY120" fmla="*/ 54293 h 418147"/>
                <a:gd name="connsiteX121" fmla="*/ 232542 w 788325"/>
                <a:gd name="connsiteY121" fmla="*/ 54293 h 418147"/>
                <a:gd name="connsiteX122" fmla="*/ 209682 w 788325"/>
                <a:gd name="connsiteY122" fmla="*/ 61913 h 418147"/>
                <a:gd name="connsiteX123" fmla="*/ 203015 w 788325"/>
                <a:gd name="connsiteY123" fmla="*/ 60960 h 418147"/>
                <a:gd name="connsiteX124" fmla="*/ 189679 w 788325"/>
                <a:gd name="connsiteY124" fmla="*/ 61913 h 418147"/>
                <a:gd name="connsiteX125" fmla="*/ 180154 w 788325"/>
                <a:gd name="connsiteY125" fmla="*/ 62865 h 418147"/>
                <a:gd name="connsiteX126" fmla="*/ 167772 w 788325"/>
                <a:gd name="connsiteY126" fmla="*/ 60007 h 418147"/>
                <a:gd name="connsiteX127" fmla="*/ 149674 w 788325"/>
                <a:gd name="connsiteY127" fmla="*/ 62865 h 418147"/>
                <a:gd name="connsiteX128" fmla="*/ 141102 w 788325"/>
                <a:gd name="connsiteY128" fmla="*/ 64770 h 418147"/>
                <a:gd name="connsiteX129" fmla="*/ 129672 w 788325"/>
                <a:gd name="connsiteY129" fmla="*/ 67628 h 418147"/>
                <a:gd name="connsiteX130" fmla="*/ 120147 w 788325"/>
                <a:gd name="connsiteY130" fmla="*/ 77153 h 418147"/>
                <a:gd name="connsiteX131" fmla="*/ 106812 w 788325"/>
                <a:gd name="connsiteY131" fmla="*/ 92393 h 418147"/>
                <a:gd name="connsiteX132" fmla="*/ 91572 w 788325"/>
                <a:gd name="connsiteY132" fmla="*/ 111443 h 418147"/>
                <a:gd name="connsiteX133" fmla="*/ 91572 w 788325"/>
                <a:gd name="connsiteY133" fmla="*/ 122872 h 418147"/>
                <a:gd name="connsiteX134" fmla="*/ 91572 w 788325"/>
                <a:gd name="connsiteY134" fmla="*/ 125730 h 418147"/>
                <a:gd name="connsiteX135" fmla="*/ 85857 w 788325"/>
                <a:gd name="connsiteY135" fmla="*/ 146685 h 418147"/>
                <a:gd name="connsiteX136" fmla="*/ 59187 w 788325"/>
                <a:gd name="connsiteY136" fmla="*/ 191453 h 418147"/>
                <a:gd name="connsiteX137" fmla="*/ 54424 w 788325"/>
                <a:gd name="connsiteY137" fmla="*/ 199072 h 418147"/>
                <a:gd name="connsiteX138" fmla="*/ 53472 w 788325"/>
                <a:gd name="connsiteY138" fmla="*/ 214313 h 418147"/>
                <a:gd name="connsiteX139" fmla="*/ 53472 w 788325"/>
                <a:gd name="connsiteY139" fmla="*/ 215265 h 418147"/>
                <a:gd name="connsiteX140" fmla="*/ 50615 w 788325"/>
                <a:gd name="connsiteY140" fmla="*/ 270510 h 418147"/>
                <a:gd name="connsiteX141" fmla="*/ 50615 w 788325"/>
                <a:gd name="connsiteY141" fmla="*/ 276225 h 418147"/>
                <a:gd name="connsiteX142" fmla="*/ 49662 w 788325"/>
                <a:gd name="connsiteY142" fmla="*/ 278130 h 418147"/>
                <a:gd name="connsiteX143" fmla="*/ 32517 w 788325"/>
                <a:gd name="connsiteY143" fmla="*/ 317182 h 418147"/>
                <a:gd name="connsiteX144" fmla="*/ 2037 w 788325"/>
                <a:gd name="connsiteY144" fmla="*/ 371475 h 418147"/>
                <a:gd name="connsiteX145" fmla="*/ 2990 w 788325"/>
                <a:gd name="connsiteY145" fmla="*/ 385763 h 418147"/>
                <a:gd name="connsiteX146" fmla="*/ 13467 w 788325"/>
                <a:gd name="connsiteY146" fmla="*/ 390525 h 418147"/>
                <a:gd name="connsiteX147" fmla="*/ 17277 w 788325"/>
                <a:gd name="connsiteY147" fmla="*/ 389572 h 418147"/>
                <a:gd name="connsiteX148" fmla="*/ 31565 w 788325"/>
                <a:gd name="connsiteY148" fmla="*/ 384810 h 418147"/>
                <a:gd name="connsiteX149" fmla="*/ 40137 w 788325"/>
                <a:gd name="connsiteY149" fmla="*/ 386715 h 418147"/>
                <a:gd name="connsiteX150" fmla="*/ 43947 w 788325"/>
                <a:gd name="connsiteY150" fmla="*/ 386715 h 418147"/>
                <a:gd name="connsiteX151" fmla="*/ 56329 w 788325"/>
                <a:gd name="connsiteY151" fmla="*/ 401955 h 418147"/>
                <a:gd name="connsiteX152" fmla="*/ 64902 w 788325"/>
                <a:gd name="connsiteY152" fmla="*/ 412432 h 418147"/>
                <a:gd name="connsiteX153" fmla="*/ 75379 w 788325"/>
                <a:gd name="connsiteY153" fmla="*/ 418147 h 418147"/>
                <a:gd name="connsiteX154" fmla="*/ 78237 w 788325"/>
                <a:gd name="connsiteY154" fmla="*/ 418147 h 418147"/>
                <a:gd name="connsiteX155" fmla="*/ 82047 w 788325"/>
                <a:gd name="connsiteY155" fmla="*/ 417195 h 418147"/>
                <a:gd name="connsiteX156" fmla="*/ 90619 w 788325"/>
                <a:gd name="connsiteY156" fmla="*/ 410528 h 418147"/>
                <a:gd name="connsiteX157" fmla="*/ 91572 w 788325"/>
                <a:gd name="connsiteY157" fmla="*/ 410528 h 418147"/>
                <a:gd name="connsiteX158" fmla="*/ 98240 w 788325"/>
                <a:gd name="connsiteY158" fmla="*/ 405765 h 418147"/>
                <a:gd name="connsiteX159" fmla="*/ 136340 w 788325"/>
                <a:gd name="connsiteY159" fmla="*/ 382905 h 418147"/>
                <a:gd name="connsiteX160" fmla="*/ 166819 w 788325"/>
                <a:gd name="connsiteY160" fmla="*/ 364807 h 418147"/>
                <a:gd name="connsiteX161" fmla="*/ 177297 w 788325"/>
                <a:gd name="connsiteY161" fmla="*/ 362903 h 418147"/>
                <a:gd name="connsiteX162" fmla="*/ 177297 w 788325"/>
                <a:gd name="connsiteY162" fmla="*/ 363855 h 418147"/>
                <a:gd name="connsiteX163" fmla="*/ 186822 w 788325"/>
                <a:gd name="connsiteY163" fmla="*/ 367665 h 418147"/>
                <a:gd name="connsiteX164" fmla="*/ 191584 w 788325"/>
                <a:gd name="connsiteY164" fmla="*/ 366713 h 418147"/>
                <a:gd name="connsiteX165" fmla="*/ 197299 w 788325"/>
                <a:gd name="connsiteY165" fmla="*/ 363855 h 418147"/>
                <a:gd name="connsiteX166" fmla="*/ 225874 w 788325"/>
                <a:gd name="connsiteY166" fmla="*/ 355282 h 418147"/>
                <a:gd name="connsiteX167" fmla="*/ 231590 w 788325"/>
                <a:gd name="connsiteY167" fmla="*/ 356235 h 418147"/>
                <a:gd name="connsiteX168" fmla="*/ 239209 w 788325"/>
                <a:gd name="connsiteY168" fmla="*/ 359093 h 418147"/>
                <a:gd name="connsiteX169" fmla="*/ 264927 w 788325"/>
                <a:gd name="connsiteY169" fmla="*/ 365760 h 418147"/>
                <a:gd name="connsiteX170" fmla="*/ 270642 w 788325"/>
                <a:gd name="connsiteY170" fmla="*/ 365760 h 418147"/>
                <a:gd name="connsiteX171" fmla="*/ 283977 w 788325"/>
                <a:gd name="connsiteY171" fmla="*/ 361950 h 418147"/>
                <a:gd name="connsiteX172" fmla="*/ 292549 w 788325"/>
                <a:gd name="connsiteY172" fmla="*/ 359093 h 418147"/>
                <a:gd name="connsiteX173" fmla="*/ 292549 w 788325"/>
                <a:gd name="connsiteY173" fmla="*/ 359093 h 418147"/>
                <a:gd name="connsiteX174" fmla="*/ 296359 w 788325"/>
                <a:gd name="connsiteY174" fmla="*/ 360045 h 418147"/>
                <a:gd name="connsiteX175" fmla="*/ 303027 w 788325"/>
                <a:gd name="connsiteY175" fmla="*/ 358140 h 418147"/>
                <a:gd name="connsiteX176" fmla="*/ 304932 w 788325"/>
                <a:gd name="connsiteY176" fmla="*/ 356235 h 418147"/>
                <a:gd name="connsiteX177" fmla="*/ 309694 w 788325"/>
                <a:gd name="connsiteY177" fmla="*/ 357188 h 418147"/>
                <a:gd name="connsiteX178" fmla="*/ 312552 w 788325"/>
                <a:gd name="connsiteY178" fmla="*/ 357188 h 418147"/>
                <a:gd name="connsiteX179" fmla="*/ 321124 w 788325"/>
                <a:gd name="connsiteY179" fmla="*/ 365760 h 418147"/>
                <a:gd name="connsiteX180" fmla="*/ 385894 w 788325"/>
                <a:gd name="connsiteY180" fmla="*/ 376238 h 418147"/>
                <a:gd name="connsiteX181" fmla="*/ 390657 w 788325"/>
                <a:gd name="connsiteY181" fmla="*/ 377190 h 418147"/>
                <a:gd name="connsiteX182" fmla="*/ 395419 w 788325"/>
                <a:gd name="connsiteY182" fmla="*/ 376238 h 418147"/>
                <a:gd name="connsiteX183" fmla="*/ 398277 w 788325"/>
                <a:gd name="connsiteY183" fmla="*/ 376238 h 418147"/>
                <a:gd name="connsiteX184" fmla="*/ 407802 w 788325"/>
                <a:gd name="connsiteY184" fmla="*/ 378143 h 418147"/>
                <a:gd name="connsiteX185" fmla="*/ 421137 w 788325"/>
                <a:gd name="connsiteY185" fmla="*/ 380047 h 418147"/>
                <a:gd name="connsiteX186" fmla="*/ 424947 w 788325"/>
                <a:gd name="connsiteY186" fmla="*/ 380047 h 418147"/>
                <a:gd name="connsiteX187" fmla="*/ 452569 w 788325"/>
                <a:gd name="connsiteY187" fmla="*/ 376238 h 418147"/>
                <a:gd name="connsiteX188" fmla="*/ 492574 w 788325"/>
                <a:gd name="connsiteY188" fmla="*/ 368618 h 418147"/>
                <a:gd name="connsiteX189" fmla="*/ 500194 w 788325"/>
                <a:gd name="connsiteY189" fmla="*/ 366713 h 418147"/>
                <a:gd name="connsiteX190" fmla="*/ 523054 w 788325"/>
                <a:gd name="connsiteY190" fmla="*/ 378143 h 418147"/>
                <a:gd name="connsiteX191" fmla="*/ 527817 w 788325"/>
                <a:gd name="connsiteY191" fmla="*/ 378143 h 418147"/>
                <a:gd name="connsiteX192" fmla="*/ 554487 w 788325"/>
                <a:gd name="connsiteY192" fmla="*/ 369570 h 418147"/>
                <a:gd name="connsiteX193" fmla="*/ 567822 w 788325"/>
                <a:gd name="connsiteY193" fmla="*/ 363855 h 418147"/>
                <a:gd name="connsiteX194" fmla="*/ 609732 w 788325"/>
                <a:gd name="connsiteY194" fmla="*/ 356235 h 418147"/>
                <a:gd name="connsiteX195" fmla="*/ 611637 w 788325"/>
                <a:gd name="connsiteY195" fmla="*/ 360997 h 418147"/>
                <a:gd name="connsiteX196" fmla="*/ 624019 w 788325"/>
                <a:gd name="connsiteY196" fmla="*/ 369570 h 418147"/>
                <a:gd name="connsiteX197" fmla="*/ 626877 w 788325"/>
                <a:gd name="connsiteY197" fmla="*/ 369570 h 418147"/>
                <a:gd name="connsiteX198" fmla="*/ 632592 w 788325"/>
                <a:gd name="connsiteY198" fmla="*/ 368618 h 418147"/>
                <a:gd name="connsiteX199" fmla="*/ 638307 w 788325"/>
                <a:gd name="connsiteY199" fmla="*/ 369570 h 418147"/>
                <a:gd name="connsiteX200" fmla="*/ 641165 w 788325"/>
                <a:gd name="connsiteY200" fmla="*/ 369570 h 418147"/>
                <a:gd name="connsiteX201" fmla="*/ 645927 w 788325"/>
                <a:gd name="connsiteY201" fmla="*/ 368618 h 418147"/>
                <a:gd name="connsiteX202" fmla="*/ 683074 w 788325"/>
                <a:gd name="connsiteY202" fmla="*/ 386715 h 418147"/>
                <a:gd name="connsiteX203" fmla="*/ 716412 w 788325"/>
                <a:gd name="connsiteY203" fmla="*/ 401955 h 418147"/>
                <a:gd name="connsiteX204" fmla="*/ 733557 w 788325"/>
                <a:gd name="connsiteY204" fmla="*/ 404813 h 418147"/>
                <a:gd name="connsiteX205" fmla="*/ 755465 w 788325"/>
                <a:gd name="connsiteY205" fmla="*/ 395288 h 418147"/>
                <a:gd name="connsiteX206" fmla="*/ 758322 w 788325"/>
                <a:gd name="connsiteY206" fmla="*/ 391478 h 418147"/>
                <a:gd name="connsiteX207" fmla="*/ 758322 w 788325"/>
                <a:gd name="connsiteY207" fmla="*/ 390525 h 418147"/>
                <a:gd name="connsiteX208" fmla="*/ 760227 w 788325"/>
                <a:gd name="connsiteY208" fmla="*/ 390525 h 418147"/>
                <a:gd name="connsiteX209" fmla="*/ 778324 w 788325"/>
                <a:gd name="connsiteY209" fmla="*/ 386715 h 418147"/>
                <a:gd name="connsiteX210" fmla="*/ 786897 w 788325"/>
                <a:gd name="connsiteY210" fmla="*/ 379095 h 418147"/>
                <a:gd name="connsiteX211" fmla="*/ 786897 w 788325"/>
                <a:gd name="connsiteY211" fmla="*/ 369570 h 418147"/>
                <a:gd name="connsiteX212" fmla="*/ 630687 w 788325"/>
                <a:gd name="connsiteY212" fmla="*/ 112395 h 418147"/>
                <a:gd name="connsiteX213" fmla="*/ 630687 w 788325"/>
                <a:gd name="connsiteY213" fmla="*/ 124778 h 418147"/>
                <a:gd name="connsiteX214" fmla="*/ 629735 w 788325"/>
                <a:gd name="connsiteY214" fmla="*/ 156210 h 418147"/>
                <a:gd name="connsiteX215" fmla="*/ 620210 w 788325"/>
                <a:gd name="connsiteY215" fmla="*/ 130493 h 418147"/>
                <a:gd name="connsiteX216" fmla="*/ 613542 w 788325"/>
                <a:gd name="connsiteY216" fmla="*/ 109538 h 418147"/>
                <a:gd name="connsiteX217" fmla="*/ 630687 w 788325"/>
                <a:gd name="connsiteY217" fmla="*/ 112395 h 418147"/>
                <a:gd name="connsiteX218" fmla="*/ 523054 w 788325"/>
                <a:gd name="connsiteY218" fmla="*/ 53340 h 418147"/>
                <a:gd name="connsiteX219" fmla="*/ 529722 w 788325"/>
                <a:gd name="connsiteY219" fmla="*/ 48578 h 418147"/>
                <a:gd name="connsiteX220" fmla="*/ 541152 w 788325"/>
                <a:gd name="connsiteY220" fmla="*/ 44768 h 418147"/>
                <a:gd name="connsiteX221" fmla="*/ 556392 w 788325"/>
                <a:gd name="connsiteY221" fmla="*/ 42863 h 418147"/>
                <a:gd name="connsiteX222" fmla="*/ 568774 w 788325"/>
                <a:gd name="connsiteY222" fmla="*/ 46672 h 418147"/>
                <a:gd name="connsiteX223" fmla="*/ 577347 w 788325"/>
                <a:gd name="connsiteY223" fmla="*/ 50482 h 418147"/>
                <a:gd name="connsiteX224" fmla="*/ 579252 w 788325"/>
                <a:gd name="connsiteY224" fmla="*/ 52388 h 418147"/>
                <a:gd name="connsiteX225" fmla="*/ 576394 w 788325"/>
                <a:gd name="connsiteY225" fmla="*/ 53340 h 418147"/>
                <a:gd name="connsiteX226" fmla="*/ 564965 w 788325"/>
                <a:gd name="connsiteY226" fmla="*/ 53340 h 418147"/>
                <a:gd name="connsiteX227" fmla="*/ 550677 w 788325"/>
                <a:gd name="connsiteY227" fmla="*/ 53340 h 418147"/>
                <a:gd name="connsiteX228" fmla="*/ 534485 w 788325"/>
                <a:gd name="connsiteY228" fmla="*/ 52388 h 418147"/>
                <a:gd name="connsiteX229" fmla="*/ 527817 w 788325"/>
                <a:gd name="connsiteY229" fmla="*/ 53340 h 418147"/>
                <a:gd name="connsiteX230" fmla="*/ 523054 w 788325"/>
                <a:gd name="connsiteY230" fmla="*/ 53340 h 418147"/>
                <a:gd name="connsiteX231" fmla="*/ 511624 w 788325"/>
                <a:gd name="connsiteY231" fmla="*/ 57150 h 418147"/>
                <a:gd name="connsiteX232" fmla="*/ 513529 w 788325"/>
                <a:gd name="connsiteY232" fmla="*/ 55245 h 418147"/>
                <a:gd name="connsiteX233" fmla="*/ 520197 w 788325"/>
                <a:gd name="connsiteY233" fmla="*/ 54293 h 418147"/>
                <a:gd name="connsiteX234" fmla="*/ 529722 w 788325"/>
                <a:gd name="connsiteY234" fmla="*/ 54293 h 418147"/>
                <a:gd name="connsiteX235" fmla="*/ 540199 w 788325"/>
                <a:gd name="connsiteY235" fmla="*/ 53340 h 418147"/>
                <a:gd name="connsiteX236" fmla="*/ 559249 w 788325"/>
                <a:gd name="connsiteY236" fmla="*/ 53340 h 418147"/>
                <a:gd name="connsiteX237" fmla="*/ 575442 w 788325"/>
                <a:gd name="connsiteY237" fmla="*/ 53340 h 418147"/>
                <a:gd name="connsiteX238" fmla="*/ 579252 w 788325"/>
                <a:gd name="connsiteY238" fmla="*/ 53340 h 418147"/>
                <a:gd name="connsiteX239" fmla="*/ 582110 w 788325"/>
                <a:gd name="connsiteY239" fmla="*/ 52388 h 418147"/>
                <a:gd name="connsiteX240" fmla="*/ 585919 w 788325"/>
                <a:gd name="connsiteY240" fmla="*/ 56197 h 418147"/>
                <a:gd name="connsiteX241" fmla="*/ 580204 w 788325"/>
                <a:gd name="connsiteY241" fmla="*/ 57150 h 418147"/>
                <a:gd name="connsiteX242" fmla="*/ 567822 w 788325"/>
                <a:gd name="connsiteY242" fmla="*/ 58103 h 418147"/>
                <a:gd name="connsiteX243" fmla="*/ 544962 w 788325"/>
                <a:gd name="connsiteY243" fmla="*/ 59055 h 418147"/>
                <a:gd name="connsiteX244" fmla="*/ 523054 w 788325"/>
                <a:gd name="connsiteY244" fmla="*/ 59055 h 418147"/>
                <a:gd name="connsiteX245" fmla="*/ 513529 w 788325"/>
                <a:gd name="connsiteY245" fmla="*/ 58103 h 418147"/>
                <a:gd name="connsiteX246" fmla="*/ 511624 w 788325"/>
                <a:gd name="connsiteY246" fmla="*/ 57150 h 418147"/>
                <a:gd name="connsiteX247" fmla="*/ 292549 w 788325"/>
                <a:gd name="connsiteY247" fmla="*/ 40957 h 418147"/>
                <a:gd name="connsiteX248" fmla="*/ 307790 w 788325"/>
                <a:gd name="connsiteY248" fmla="*/ 43815 h 418147"/>
                <a:gd name="connsiteX249" fmla="*/ 297312 w 788325"/>
                <a:gd name="connsiteY249" fmla="*/ 43815 h 418147"/>
                <a:gd name="connsiteX250" fmla="*/ 288740 w 788325"/>
                <a:gd name="connsiteY250" fmla="*/ 43815 h 418147"/>
                <a:gd name="connsiteX251" fmla="*/ 281119 w 788325"/>
                <a:gd name="connsiteY251" fmla="*/ 44768 h 418147"/>
                <a:gd name="connsiteX252" fmla="*/ 276357 w 788325"/>
                <a:gd name="connsiteY252" fmla="*/ 45720 h 418147"/>
                <a:gd name="connsiteX253" fmla="*/ 292549 w 788325"/>
                <a:gd name="connsiteY253" fmla="*/ 40957 h 418147"/>
                <a:gd name="connsiteX254" fmla="*/ 276357 w 788325"/>
                <a:gd name="connsiteY254" fmla="*/ 44768 h 418147"/>
                <a:gd name="connsiteX255" fmla="*/ 289692 w 788325"/>
                <a:gd name="connsiteY255" fmla="*/ 43815 h 418147"/>
                <a:gd name="connsiteX256" fmla="*/ 303027 w 788325"/>
                <a:gd name="connsiteY256" fmla="*/ 43815 h 418147"/>
                <a:gd name="connsiteX257" fmla="*/ 314457 w 788325"/>
                <a:gd name="connsiteY257" fmla="*/ 44768 h 418147"/>
                <a:gd name="connsiteX258" fmla="*/ 318267 w 788325"/>
                <a:gd name="connsiteY258" fmla="*/ 46672 h 418147"/>
                <a:gd name="connsiteX259" fmla="*/ 314457 w 788325"/>
                <a:gd name="connsiteY259" fmla="*/ 45720 h 418147"/>
                <a:gd name="connsiteX260" fmla="*/ 307790 w 788325"/>
                <a:gd name="connsiteY260" fmla="*/ 44768 h 418147"/>
                <a:gd name="connsiteX261" fmla="*/ 303027 w 788325"/>
                <a:gd name="connsiteY261" fmla="*/ 44768 h 418147"/>
                <a:gd name="connsiteX262" fmla="*/ 299217 w 788325"/>
                <a:gd name="connsiteY262" fmla="*/ 44768 h 418147"/>
                <a:gd name="connsiteX263" fmla="*/ 286834 w 788325"/>
                <a:gd name="connsiteY263" fmla="*/ 44768 h 418147"/>
                <a:gd name="connsiteX264" fmla="*/ 282072 w 788325"/>
                <a:gd name="connsiteY264" fmla="*/ 45720 h 418147"/>
                <a:gd name="connsiteX265" fmla="*/ 276357 w 788325"/>
                <a:gd name="connsiteY265" fmla="*/ 46672 h 418147"/>
                <a:gd name="connsiteX266" fmla="*/ 268737 w 788325"/>
                <a:gd name="connsiteY266" fmla="*/ 49530 h 418147"/>
                <a:gd name="connsiteX267" fmla="*/ 268737 w 788325"/>
                <a:gd name="connsiteY267" fmla="*/ 49530 h 418147"/>
                <a:gd name="connsiteX268" fmla="*/ 276357 w 788325"/>
                <a:gd name="connsiteY268" fmla="*/ 44768 h 418147"/>
                <a:gd name="connsiteX269" fmla="*/ 235399 w 788325"/>
                <a:gd name="connsiteY269" fmla="*/ 68580 h 418147"/>
                <a:gd name="connsiteX270" fmla="*/ 248734 w 788325"/>
                <a:gd name="connsiteY270" fmla="*/ 72390 h 418147"/>
                <a:gd name="connsiteX271" fmla="*/ 244924 w 788325"/>
                <a:gd name="connsiteY271" fmla="*/ 80010 h 418147"/>
                <a:gd name="connsiteX272" fmla="*/ 243019 w 788325"/>
                <a:gd name="connsiteY272" fmla="*/ 88582 h 418147"/>
                <a:gd name="connsiteX273" fmla="*/ 230637 w 788325"/>
                <a:gd name="connsiteY273" fmla="*/ 88582 h 418147"/>
                <a:gd name="connsiteX274" fmla="*/ 215397 w 788325"/>
                <a:gd name="connsiteY274" fmla="*/ 74295 h 418147"/>
                <a:gd name="connsiteX275" fmla="*/ 235399 w 788325"/>
                <a:gd name="connsiteY275" fmla="*/ 68580 h 418147"/>
                <a:gd name="connsiteX276" fmla="*/ 64902 w 788325"/>
                <a:gd name="connsiteY276" fmla="*/ 214313 h 418147"/>
                <a:gd name="connsiteX277" fmla="*/ 64902 w 788325"/>
                <a:gd name="connsiteY277" fmla="*/ 204788 h 418147"/>
                <a:gd name="connsiteX278" fmla="*/ 67759 w 788325"/>
                <a:gd name="connsiteY278" fmla="*/ 200025 h 418147"/>
                <a:gd name="connsiteX279" fmla="*/ 95382 w 788325"/>
                <a:gd name="connsiteY279" fmla="*/ 153353 h 418147"/>
                <a:gd name="connsiteX280" fmla="*/ 103002 w 788325"/>
                <a:gd name="connsiteY280" fmla="*/ 125730 h 418147"/>
                <a:gd name="connsiteX281" fmla="*/ 102049 w 788325"/>
                <a:gd name="connsiteY281" fmla="*/ 114300 h 418147"/>
                <a:gd name="connsiteX282" fmla="*/ 108717 w 788325"/>
                <a:gd name="connsiteY282" fmla="*/ 106680 h 418147"/>
                <a:gd name="connsiteX283" fmla="*/ 107765 w 788325"/>
                <a:gd name="connsiteY283" fmla="*/ 108585 h 418147"/>
                <a:gd name="connsiteX284" fmla="*/ 128719 w 788325"/>
                <a:gd name="connsiteY284" fmla="*/ 86678 h 418147"/>
                <a:gd name="connsiteX285" fmla="*/ 133482 w 788325"/>
                <a:gd name="connsiteY285" fmla="*/ 80963 h 418147"/>
                <a:gd name="connsiteX286" fmla="*/ 139197 w 788325"/>
                <a:gd name="connsiteY286" fmla="*/ 80010 h 418147"/>
                <a:gd name="connsiteX287" fmla="*/ 173487 w 788325"/>
                <a:gd name="connsiteY287" fmla="*/ 78105 h 418147"/>
                <a:gd name="connsiteX288" fmla="*/ 202062 w 788325"/>
                <a:gd name="connsiteY288" fmla="*/ 76200 h 418147"/>
                <a:gd name="connsiteX289" fmla="*/ 231590 w 788325"/>
                <a:gd name="connsiteY289" fmla="*/ 98107 h 418147"/>
                <a:gd name="connsiteX290" fmla="*/ 233494 w 788325"/>
                <a:gd name="connsiteY290" fmla="*/ 101918 h 418147"/>
                <a:gd name="connsiteX291" fmla="*/ 233494 w 788325"/>
                <a:gd name="connsiteY291" fmla="*/ 101918 h 418147"/>
                <a:gd name="connsiteX292" fmla="*/ 234447 w 788325"/>
                <a:gd name="connsiteY292" fmla="*/ 101918 h 418147"/>
                <a:gd name="connsiteX293" fmla="*/ 243972 w 788325"/>
                <a:gd name="connsiteY293" fmla="*/ 105728 h 418147"/>
                <a:gd name="connsiteX294" fmla="*/ 254449 w 788325"/>
                <a:gd name="connsiteY294" fmla="*/ 119063 h 418147"/>
                <a:gd name="connsiteX295" fmla="*/ 240162 w 788325"/>
                <a:gd name="connsiteY295" fmla="*/ 129540 h 418147"/>
                <a:gd name="connsiteX296" fmla="*/ 226827 w 788325"/>
                <a:gd name="connsiteY296" fmla="*/ 141922 h 418147"/>
                <a:gd name="connsiteX297" fmla="*/ 217302 w 788325"/>
                <a:gd name="connsiteY297" fmla="*/ 157163 h 418147"/>
                <a:gd name="connsiteX298" fmla="*/ 214444 w 788325"/>
                <a:gd name="connsiteY298" fmla="*/ 169545 h 418147"/>
                <a:gd name="connsiteX299" fmla="*/ 210634 w 788325"/>
                <a:gd name="connsiteY299" fmla="*/ 220028 h 418147"/>
                <a:gd name="connsiteX300" fmla="*/ 213492 w 788325"/>
                <a:gd name="connsiteY300" fmla="*/ 279082 h 418147"/>
                <a:gd name="connsiteX301" fmla="*/ 206824 w 788325"/>
                <a:gd name="connsiteY301" fmla="*/ 272415 h 418147"/>
                <a:gd name="connsiteX302" fmla="*/ 195394 w 788325"/>
                <a:gd name="connsiteY302" fmla="*/ 275272 h 418147"/>
                <a:gd name="connsiteX303" fmla="*/ 134434 w 788325"/>
                <a:gd name="connsiteY303" fmla="*/ 307657 h 418147"/>
                <a:gd name="connsiteX304" fmla="*/ 129672 w 788325"/>
                <a:gd name="connsiteY304" fmla="*/ 309563 h 418147"/>
                <a:gd name="connsiteX305" fmla="*/ 123957 w 788325"/>
                <a:gd name="connsiteY305" fmla="*/ 306705 h 418147"/>
                <a:gd name="connsiteX306" fmla="*/ 61092 w 788325"/>
                <a:gd name="connsiteY306" fmla="*/ 275272 h 418147"/>
                <a:gd name="connsiteX307" fmla="*/ 64902 w 788325"/>
                <a:gd name="connsiteY307" fmla="*/ 214313 h 418147"/>
                <a:gd name="connsiteX308" fmla="*/ 215397 w 788325"/>
                <a:gd name="connsiteY308" fmla="*/ 230505 h 418147"/>
                <a:gd name="connsiteX309" fmla="*/ 215397 w 788325"/>
                <a:gd name="connsiteY309" fmla="*/ 230505 h 418147"/>
                <a:gd name="connsiteX310" fmla="*/ 215397 w 788325"/>
                <a:gd name="connsiteY310" fmla="*/ 230505 h 418147"/>
                <a:gd name="connsiteX311" fmla="*/ 215397 w 788325"/>
                <a:gd name="connsiteY311" fmla="*/ 230505 h 418147"/>
                <a:gd name="connsiteX312" fmla="*/ 215397 w 788325"/>
                <a:gd name="connsiteY312" fmla="*/ 230505 h 418147"/>
                <a:gd name="connsiteX313" fmla="*/ 348747 w 788325"/>
                <a:gd name="connsiteY313" fmla="*/ 383857 h 418147"/>
                <a:gd name="connsiteX314" fmla="*/ 348747 w 788325"/>
                <a:gd name="connsiteY314" fmla="*/ 383857 h 418147"/>
                <a:gd name="connsiteX315" fmla="*/ 348747 w 788325"/>
                <a:gd name="connsiteY315" fmla="*/ 383857 h 418147"/>
                <a:gd name="connsiteX316" fmla="*/ 348747 w 788325"/>
                <a:gd name="connsiteY316" fmla="*/ 383857 h 418147"/>
                <a:gd name="connsiteX317" fmla="*/ 756417 w 788325"/>
                <a:gd name="connsiteY317" fmla="*/ 380047 h 418147"/>
                <a:gd name="connsiteX318" fmla="*/ 749749 w 788325"/>
                <a:gd name="connsiteY318" fmla="*/ 382905 h 418147"/>
                <a:gd name="connsiteX319" fmla="*/ 744987 w 788325"/>
                <a:gd name="connsiteY319" fmla="*/ 388620 h 418147"/>
                <a:gd name="connsiteX320" fmla="*/ 717365 w 788325"/>
                <a:gd name="connsiteY320" fmla="*/ 391478 h 418147"/>
                <a:gd name="connsiteX321" fmla="*/ 640212 w 788325"/>
                <a:gd name="connsiteY321" fmla="*/ 358140 h 418147"/>
                <a:gd name="connsiteX322" fmla="*/ 639260 w 788325"/>
                <a:gd name="connsiteY322" fmla="*/ 359093 h 418147"/>
                <a:gd name="connsiteX323" fmla="*/ 623067 w 788325"/>
                <a:gd name="connsiteY323" fmla="*/ 359093 h 418147"/>
                <a:gd name="connsiteX324" fmla="*/ 593540 w 788325"/>
                <a:gd name="connsiteY324" fmla="*/ 311468 h 418147"/>
                <a:gd name="connsiteX325" fmla="*/ 608779 w 788325"/>
                <a:gd name="connsiteY325" fmla="*/ 344805 h 418147"/>
                <a:gd name="connsiteX326" fmla="*/ 564965 w 788325"/>
                <a:gd name="connsiteY326" fmla="*/ 352425 h 418147"/>
                <a:gd name="connsiteX327" fmla="*/ 524007 w 788325"/>
                <a:gd name="connsiteY327" fmla="*/ 365760 h 418147"/>
                <a:gd name="connsiteX328" fmla="*/ 509719 w 788325"/>
                <a:gd name="connsiteY328" fmla="*/ 359093 h 418147"/>
                <a:gd name="connsiteX329" fmla="*/ 506862 w 788325"/>
                <a:gd name="connsiteY329" fmla="*/ 349568 h 418147"/>
                <a:gd name="connsiteX330" fmla="*/ 491622 w 788325"/>
                <a:gd name="connsiteY330" fmla="*/ 304800 h 418147"/>
                <a:gd name="connsiteX331" fmla="*/ 495432 w 788325"/>
                <a:gd name="connsiteY331" fmla="*/ 340995 h 418147"/>
                <a:gd name="connsiteX332" fmla="*/ 495432 w 788325"/>
                <a:gd name="connsiteY332" fmla="*/ 356235 h 418147"/>
                <a:gd name="connsiteX333" fmla="*/ 491622 w 788325"/>
                <a:gd name="connsiteY333" fmla="*/ 357188 h 418147"/>
                <a:gd name="connsiteX334" fmla="*/ 448759 w 788325"/>
                <a:gd name="connsiteY334" fmla="*/ 364807 h 418147"/>
                <a:gd name="connsiteX335" fmla="*/ 421137 w 788325"/>
                <a:gd name="connsiteY335" fmla="*/ 368618 h 418147"/>
                <a:gd name="connsiteX336" fmla="*/ 389704 w 788325"/>
                <a:gd name="connsiteY336" fmla="*/ 366713 h 418147"/>
                <a:gd name="connsiteX337" fmla="*/ 401134 w 788325"/>
                <a:gd name="connsiteY337" fmla="*/ 308610 h 418147"/>
                <a:gd name="connsiteX338" fmla="*/ 381132 w 788325"/>
                <a:gd name="connsiteY338" fmla="*/ 365760 h 418147"/>
                <a:gd name="connsiteX339" fmla="*/ 378274 w 788325"/>
                <a:gd name="connsiteY339" fmla="*/ 367665 h 418147"/>
                <a:gd name="connsiteX340" fmla="*/ 348747 w 788325"/>
                <a:gd name="connsiteY340" fmla="*/ 373380 h 418147"/>
                <a:gd name="connsiteX341" fmla="*/ 309694 w 788325"/>
                <a:gd name="connsiteY341" fmla="*/ 347663 h 418147"/>
                <a:gd name="connsiteX342" fmla="*/ 318267 w 788325"/>
                <a:gd name="connsiteY342" fmla="*/ 289560 h 418147"/>
                <a:gd name="connsiteX343" fmla="*/ 296359 w 788325"/>
                <a:gd name="connsiteY343" fmla="*/ 350520 h 418147"/>
                <a:gd name="connsiteX344" fmla="*/ 267784 w 788325"/>
                <a:gd name="connsiteY344" fmla="*/ 356235 h 418147"/>
                <a:gd name="connsiteX345" fmla="*/ 234447 w 788325"/>
                <a:gd name="connsiteY345" fmla="*/ 347663 h 418147"/>
                <a:gd name="connsiteX346" fmla="*/ 185869 w 788325"/>
                <a:gd name="connsiteY346" fmla="*/ 358140 h 418147"/>
                <a:gd name="connsiteX347" fmla="*/ 187774 w 788325"/>
                <a:gd name="connsiteY347" fmla="*/ 309563 h 418147"/>
                <a:gd name="connsiteX348" fmla="*/ 175392 w 788325"/>
                <a:gd name="connsiteY348" fmla="*/ 352425 h 418147"/>
                <a:gd name="connsiteX349" fmla="*/ 164915 w 788325"/>
                <a:gd name="connsiteY349" fmla="*/ 355282 h 418147"/>
                <a:gd name="connsiteX350" fmla="*/ 90619 w 788325"/>
                <a:gd name="connsiteY350" fmla="*/ 396240 h 418147"/>
                <a:gd name="connsiteX351" fmla="*/ 80142 w 788325"/>
                <a:gd name="connsiteY351" fmla="*/ 406718 h 418147"/>
                <a:gd name="connsiteX352" fmla="*/ 76332 w 788325"/>
                <a:gd name="connsiteY352" fmla="*/ 407670 h 418147"/>
                <a:gd name="connsiteX353" fmla="*/ 53472 w 788325"/>
                <a:gd name="connsiteY353" fmla="*/ 379095 h 418147"/>
                <a:gd name="connsiteX354" fmla="*/ 33469 w 788325"/>
                <a:gd name="connsiteY354" fmla="*/ 372428 h 418147"/>
                <a:gd name="connsiteX355" fmla="*/ 12515 w 788325"/>
                <a:gd name="connsiteY355" fmla="*/ 379095 h 418147"/>
                <a:gd name="connsiteX356" fmla="*/ 61092 w 788325"/>
                <a:gd name="connsiteY356" fmla="*/ 284797 h 418147"/>
                <a:gd name="connsiteX357" fmla="*/ 63949 w 788325"/>
                <a:gd name="connsiteY357" fmla="*/ 287655 h 418147"/>
                <a:gd name="connsiteX358" fmla="*/ 92524 w 788325"/>
                <a:gd name="connsiteY358" fmla="*/ 294322 h 418147"/>
                <a:gd name="connsiteX359" fmla="*/ 117290 w 788325"/>
                <a:gd name="connsiteY359" fmla="*/ 317182 h 418147"/>
                <a:gd name="connsiteX360" fmla="*/ 119194 w 788325"/>
                <a:gd name="connsiteY360" fmla="*/ 319088 h 418147"/>
                <a:gd name="connsiteX361" fmla="*/ 119194 w 788325"/>
                <a:gd name="connsiteY361" fmla="*/ 320993 h 418147"/>
                <a:gd name="connsiteX362" fmla="*/ 108717 w 788325"/>
                <a:gd name="connsiteY362" fmla="*/ 352425 h 418147"/>
                <a:gd name="connsiteX363" fmla="*/ 129672 w 788325"/>
                <a:gd name="connsiteY363" fmla="*/ 320993 h 418147"/>
                <a:gd name="connsiteX364" fmla="*/ 134434 w 788325"/>
                <a:gd name="connsiteY364" fmla="*/ 320040 h 418147"/>
                <a:gd name="connsiteX365" fmla="*/ 204919 w 788325"/>
                <a:gd name="connsiteY365" fmla="*/ 284797 h 418147"/>
                <a:gd name="connsiteX366" fmla="*/ 215397 w 788325"/>
                <a:gd name="connsiteY366" fmla="*/ 300038 h 418147"/>
                <a:gd name="connsiteX367" fmla="*/ 242067 w 788325"/>
                <a:gd name="connsiteY367" fmla="*/ 272415 h 418147"/>
                <a:gd name="connsiteX368" fmla="*/ 243972 w 788325"/>
                <a:gd name="connsiteY368" fmla="*/ 268605 h 418147"/>
                <a:gd name="connsiteX369" fmla="*/ 259212 w 788325"/>
                <a:gd name="connsiteY369" fmla="*/ 254318 h 418147"/>
                <a:gd name="connsiteX370" fmla="*/ 263022 w 788325"/>
                <a:gd name="connsiteY370" fmla="*/ 253365 h 418147"/>
                <a:gd name="connsiteX371" fmla="*/ 263022 w 788325"/>
                <a:gd name="connsiteY371" fmla="*/ 253365 h 418147"/>
                <a:gd name="connsiteX372" fmla="*/ 264927 w 788325"/>
                <a:gd name="connsiteY372" fmla="*/ 253365 h 418147"/>
                <a:gd name="connsiteX373" fmla="*/ 275404 w 788325"/>
                <a:gd name="connsiteY373" fmla="*/ 259080 h 418147"/>
                <a:gd name="connsiteX374" fmla="*/ 278262 w 788325"/>
                <a:gd name="connsiteY374" fmla="*/ 260985 h 418147"/>
                <a:gd name="connsiteX375" fmla="*/ 289692 w 788325"/>
                <a:gd name="connsiteY375" fmla="*/ 268605 h 418147"/>
                <a:gd name="connsiteX376" fmla="*/ 309694 w 788325"/>
                <a:gd name="connsiteY376" fmla="*/ 249555 h 418147"/>
                <a:gd name="connsiteX377" fmla="*/ 320172 w 788325"/>
                <a:gd name="connsiteY377" fmla="*/ 240982 h 418147"/>
                <a:gd name="connsiteX378" fmla="*/ 323982 w 788325"/>
                <a:gd name="connsiteY378" fmla="*/ 240982 h 418147"/>
                <a:gd name="connsiteX379" fmla="*/ 331602 w 788325"/>
                <a:gd name="connsiteY379" fmla="*/ 239078 h 418147"/>
                <a:gd name="connsiteX380" fmla="*/ 332554 w 788325"/>
                <a:gd name="connsiteY380" fmla="*/ 239078 h 418147"/>
                <a:gd name="connsiteX381" fmla="*/ 335412 w 788325"/>
                <a:gd name="connsiteY381" fmla="*/ 235268 h 418147"/>
                <a:gd name="connsiteX382" fmla="*/ 332554 w 788325"/>
                <a:gd name="connsiteY382" fmla="*/ 235268 h 418147"/>
                <a:gd name="connsiteX383" fmla="*/ 324934 w 788325"/>
                <a:gd name="connsiteY383" fmla="*/ 231457 h 418147"/>
                <a:gd name="connsiteX384" fmla="*/ 323982 w 788325"/>
                <a:gd name="connsiteY384" fmla="*/ 229553 h 418147"/>
                <a:gd name="connsiteX385" fmla="*/ 323029 w 788325"/>
                <a:gd name="connsiteY385" fmla="*/ 229553 h 418147"/>
                <a:gd name="connsiteX386" fmla="*/ 323029 w 788325"/>
                <a:gd name="connsiteY386" fmla="*/ 229553 h 418147"/>
                <a:gd name="connsiteX387" fmla="*/ 320172 w 788325"/>
                <a:gd name="connsiteY387" fmla="*/ 229553 h 418147"/>
                <a:gd name="connsiteX388" fmla="*/ 319219 w 788325"/>
                <a:gd name="connsiteY388" fmla="*/ 232410 h 418147"/>
                <a:gd name="connsiteX389" fmla="*/ 317315 w 788325"/>
                <a:gd name="connsiteY389" fmla="*/ 236220 h 418147"/>
                <a:gd name="connsiteX390" fmla="*/ 312552 w 788325"/>
                <a:gd name="connsiteY390" fmla="*/ 238125 h 418147"/>
                <a:gd name="connsiteX391" fmla="*/ 309694 w 788325"/>
                <a:gd name="connsiteY391" fmla="*/ 237172 h 418147"/>
                <a:gd name="connsiteX392" fmla="*/ 308742 w 788325"/>
                <a:gd name="connsiteY392" fmla="*/ 238125 h 418147"/>
                <a:gd name="connsiteX393" fmla="*/ 288740 w 788325"/>
                <a:gd name="connsiteY393" fmla="*/ 257175 h 418147"/>
                <a:gd name="connsiteX394" fmla="*/ 277309 w 788325"/>
                <a:gd name="connsiteY394" fmla="*/ 249555 h 418147"/>
                <a:gd name="connsiteX395" fmla="*/ 274452 w 788325"/>
                <a:gd name="connsiteY395" fmla="*/ 247650 h 418147"/>
                <a:gd name="connsiteX396" fmla="*/ 265879 w 788325"/>
                <a:gd name="connsiteY396" fmla="*/ 244793 h 418147"/>
                <a:gd name="connsiteX397" fmla="*/ 265879 w 788325"/>
                <a:gd name="connsiteY397" fmla="*/ 244793 h 418147"/>
                <a:gd name="connsiteX398" fmla="*/ 248734 w 788325"/>
                <a:gd name="connsiteY398" fmla="*/ 250507 h 418147"/>
                <a:gd name="connsiteX399" fmla="*/ 229684 w 788325"/>
                <a:gd name="connsiteY399" fmla="*/ 267653 h 418147"/>
                <a:gd name="connsiteX400" fmla="*/ 218254 w 788325"/>
                <a:gd name="connsiteY400" fmla="*/ 215265 h 418147"/>
                <a:gd name="connsiteX401" fmla="*/ 223017 w 788325"/>
                <a:gd name="connsiteY401" fmla="*/ 175260 h 418147"/>
                <a:gd name="connsiteX402" fmla="*/ 223017 w 788325"/>
                <a:gd name="connsiteY402" fmla="*/ 174307 h 418147"/>
                <a:gd name="connsiteX403" fmla="*/ 229684 w 788325"/>
                <a:gd name="connsiteY403" fmla="*/ 154305 h 418147"/>
                <a:gd name="connsiteX404" fmla="*/ 233494 w 788325"/>
                <a:gd name="connsiteY404" fmla="*/ 149543 h 418147"/>
                <a:gd name="connsiteX405" fmla="*/ 233494 w 788325"/>
                <a:gd name="connsiteY405" fmla="*/ 149543 h 418147"/>
                <a:gd name="connsiteX406" fmla="*/ 237304 w 788325"/>
                <a:gd name="connsiteY406" fmla="*/ 143828 h 418147"/>
                <a:gd name="connsiteX407" fmla="*/ 238257 w 788325"/>
                <a:gd name="connsiteY407" fmla="*/ 142875 h 418147"/>
                <a:gd name="connsiteX408" fmla="*/ 240162 w 788325"/>
                <a:gd name="connsiteY408" fmla="*/ 141922 h 418147"/>
                <a:gd name="connsiteX409" fmla="*/ 256354 w 788325"/>
                <a:gd name="connsiteY409" fmla="*/ 132397 h 418147"/>
                <a:gd name="connsiteX410" fmla="*/ 261117 w 788325"/>
                <a:gd name="connsiteY410" fmla="*/ 129540 h 418147"/>
                <a:gd name="connsiteX411" fmla="*/ 257307 w 788325"/>
                <a:gd name="connsiteY411" fmla="*/ 143828 h 418147"/>
                <a:gd name="connsiteX412" fmla="*/ 258259 w 788325"/>
                <a:gd name="connsiteY412" fmla="*/ 145732 h 418147"/>
                <a:gd name="connsiteX413" fmla="*/ 262069 w 788325"/>
                <a:gd name="connsiteY413" fmla="*/ 145732 h 418147"/>
                <a:gd name="connsiteX414" fmla="*/ 262069 w 788325"/>
                <a:gd name="connsiteY414" fmla="*/ 135255 h 418147"/>
                <a:gd name="connsiteX415" fmla="*/ 263022 w 788325"/>
                <a:gd name="connsiteY415" fmla="*/ 129540 h 418147"/>
                <a:gd name="connsiteX416" fmla="*/ 269690 w 788325"/>
                <a:gd name="connsiteY416" fmla="*/ 126682 h 418147"/>
                <a:gd name="connsiteX417" fmla="*/ 269690 w 788325"/>
                <a:gd name="connsiteY417" fmla="*/ 126682 h 418147"/>
                <a:gd name="connsiteX418" fmla="*/ 267784 w 788325"/>
                <a:gd name="connsiteY418" fmla="*/ 123825 h 418147"/>
                <a:gd name="connsiteX419" fmla="*/ 263974 w 788325"/>
                <a:gd name="connsiteY419" fmla="*/ 117157 h 418147"/>
                <a:gd name="connsiteX420" fmla="*/ 262069 w 788325"/>
                <a:gd name="connsiteY420" fmla="*/ 111443 h 418147"/>
                <a:gd name="connsiteX421" fmla="*/ 256354 w 788325"/>
                <a:gd name="connsiteY421" fmla="*/ 103822 h 418147"/>
                <a:gd name="connsiteX422" fmla="*/ 252544 w 788325"/>
                <a:gd name="connsiteY422" fmla="*/ 93345 h 418147"/>
                <a:gd name="connsiteX423" fmla="*/ 255402 w 788325"/>
                <a:gd name="connsiteY423" fmla="*/ 80010 h 418147"/>
                <a:gd name="connsiteX424" fmla="*/ 265879 w 788325"/>
                <a:gd name="connsiteY424" fmla="*/ 76200 h 418147"/>
                <a:gd name="connsiteX425" fmla="*/ 263974 w 788325"/>
                <a:gd name="connsiteY425" fmla="*/ 71438 h 418147"/>
                <a:gd name="connsiteX426" fmla="*/ 263022 w 788325"/>
                <a:gd name="connsiteY426" fmla="*/ 63818 h 418147"/>
                <a:gd name="connsiteX427" fmla="*/ 264927 w 788325"/>
                <a:gd name="connsiteY427" fmla="*/ 60007 h 418147"/>
                <a:gd name="connsiteX428" fmla="*/ 266832 w 788325"/>
                <a:gd name="connsiteY428" fmla="*/ 58103 h 418147"/>
                <a:gd name="connsiteX429" fmla="*/ 267784 w 788325"/>
                <a:gd name="connsiteY429" fmla="*/ 57150 h 418147"/>
                <a:gd name="connsiteX430" fmla="*/ 269690 w 788325"/>
                <a:gd name="connsiteY430" fmla="*/ 52388 h 418147"/>
                <a:gd name="connsiteX431" fmla="*/ 271594 w 788325"/>
                <a:gd name="connsiteY431" fmla="*/ 51435 h 418147"/>
                <a:gd name="connsiteX432" fmla="*/ 275404 w 788325"/>
                <a:gd name="connsiteY432" fmla="*/ 50482 h 418147"/>
                <a:gd name="connsiteX433" fmla="*/ 282072 w 788325"/>
                <a:gd name="connsiteY433" fmla="*/ 48578 h 418147"/>
                <a:gd name="connsiteX434" fmla="*/ 290644 w 788325"/>
                <a:gd name="connsiteY434" fmla="*/ 48578 h 418147"/>
                <a:gd name="connsiteX435" fmla="*/ 303027 w 788325"/>
                <a:gd name="connsiteY435" fmla="*/ 48578 h 418147"/>
                <a:gd name="connsiteX436" fmla="*/ 316362 w 788325"/>
                <a:gd name="connsiteY436" fmla="*/ 49530 h 418147"/>
                <a:gd name="connsiteX437" fmla="*/ 321124 w 788325"/>
                <a:gd name="connsiteY437" fmla="*/ 50482 h 418147"/>
                <a:gd name="connsiteX438" fmla="*/ 324934 w 788325"/>
                <a:gd name="connsiteY438" fmla="*/ 52388 h 418147"/>
                <a:gd name="connsiteX439" fmla="*/ 323029 w 788325"/>
                <a:gd name="connsiteY439" fmla="*/ 56197 h 418147"/>
                <a:gd name="connsiteX440" fmla="*/ 322077 w 788325"/>
                <a:gd name="connsiteY440" fmla="*/ 56197 h 418147"/>
                <a:gd name="connsiteX441" fmla="*/ 323982 w 788325"/>
                <a:gd name="connsiteY441" fmla="*/ 59055 h 418147"/>
                <a:gd name="connsiteX442" fmla="*/ 329697 w 788325"/>
                <a:gd name="connsiteY442" fmla="*/ 71438 h 418147"/>
                <a:gd name="connsiteX443" fmla="*/ 332554 w 788325"/>
                <a:gd name="connsiteY443" fmla="*/ 78105 h 418147"/>
                <a:gd name="connsiteX444" fmla="*/ 335412 w 788325"/>
                <a:gd name="connsiteY444" fmla="*/ 87630 h 418147"/>
                <a:gd name="connsiteX445" fmla="*/ 338269 w 788325"/>
                <a:gd name="connsiteY445" fmla="*/ 95250 h 418147"/>
                <a:gd name="connsiteX446" fmla="*/ 339222 w 788325"/>
                <a:gd name="connsiteY446" fmla="*/ 99060 h 418147"/>
                <a:gd name="connsiteX447" fmla="*/ 347794 w 788325"/>
                <a:gd name="connsiteY447" fmla="*/ 114300 h 418147"/>
                <a:gd name="connsiteX448" fmla="*/ 354462 w 788325"/>
                <a:gd name="connsiteY448" fmla="*/ 120968 h 418147"/>
                <a:gd name="connsiteX449" fmla="*/ 358272 w 788325"/>
                <a:gd name="connsiteY449" fmla="*/ 94297 h 418147"/>
                <a:gd name="connsiteX450" fmla="*/ 362082 w 788325"/>
                <a:gd name="connsiteY450" fmla="*/ 78105 h 418147"/>
                <a:gd name="connsiteX451" fmla="*/ 363987 w 788325"/>
                <a:gd name="connsiteY451" fmla="*/ 70485 h 418147"/>
                <a:gd name="connsiteX452" fmla="*/ 362082 w 788325"/>
                <a:gd name="connsiteY452" fmla="*/ 69532 h 418147"/>
                <a:gd name="connsiteX453" fmla="*/ 362082 w 788325"/>
                <a:gd name="connsiteY453" fmla="*/ 62865 h 418147"/>
                <a:gd name="connsiteX454" fmla="*/ 361129 w 788325"/>
                <a:gd name="connsiteY454" fmla="*/ 58103 h 418147"/>
                <a:gd name="connsiteX455" fmla="*/ 363987 w 788325"/>
                <a:gd name="connsiteY455" fmla="*/ 51435 h 418147"/>
                <a:gd name="connsiteX456" fmla="*/ 367797 w 788325"/>
                <a:gd name="connsiteY456" fmla="*/ 49530 h 418147"/>
                <a:gd name="connsiteX457" fmla="*/ 372559 w 788325"/>
                <a:gd name="connsiteY457" fmla="*/ 42863 h 418147"/>
                <a:gd name="connsiteX458" fmla="*/ 380179 w 788325"/>
                <a:gd name="connsiteY458" fmla="*/ 34290 h 418147"/>
                <a:gd name="connsiteX459" fmla="*/ 384942 w 788325"/>
                <a:gd name="connsiteY459" fmla="*/ 28575 h 418147"/>
                <a:gd name="connsiteX460" fmla="*/ 384942 w 788325"/>
                <a:gd name="connsiteY460" fmla="*/ 24765 h 418147"/>
                <a:gd name="connsiteX461" fmla="*/ 389704 w 788325"/>
                <a:gd name="connsiteY461" fmla="*/ 18097 h 418147"/>
                <a:gd name="connsiteX462" fmla="*/ 393515 w 788325"/>
                <a:gd name="connsiteY462" fmla="*/ 17145 h 418147"/>
                <a:gd name="connsiteX463" fmla="*/ 396372 w 788325"/>
                <a:gd name="connsiteY463" fmla="*/ 18097 h 418147"/>
                <a:gd name="connsiteX464" fmla="*/ 398277 w 788325"/>
                <a:gd name="connsiteY464" fmla="*/ 19050 h 418147"/>
                <a:gd name="connsiteX465" fmla="*/ 398277 w 788325"/>
                <a:gd name="connsiteY465" fmla="*/ 19050 h 418147"/>
                <a:gd name="connsiteX466" fmla="*/ 398277 w 788325"/>
                <a:gd name="connsiteY466" fmla="*/ 20003 h 418147"/>
                <a:gd name="connsiteX467" fmla="*/ 398277 w 788325"/>
                <a:gd name="connsiteY467" fmla="*/ 20955 h 418147"/>
                <a:gd name="connsiteX468" fmla="*/ 401134 w 788325"/>
                <a:gd name="connsiteY468" fmla="*/ 20955 h 418147"/>
                <a:gd name="connsiteX469" fmla="*/ 404944 w 788325"/>
                <a:gd name="connsiteY469" fmla="*/ 20955 h 418147"/>
                <a:gd name="connsiteX470" fmla="*/ 415422 w 788325"/>
                <a:gd name="connsiteY470" fmla="*/ 20955 h 418147"/>
                <a:gd name="connsiteX471" fmla="*/ 438282 w 788325"/>
                <a:gd name="connsiteY471" fmla="*/ 21907 h 418147"/>
                <a:gd name="connsiteX472" fmla="*/ 445902 w 788325"/>
                <a:gd name="connsiteY472" fmla="*/ 23813 h 418147"/>
                <a:gd name="connsiteX473" fmla="*/ 445902 w 788325"/>
                <a:gd name="connsiteY473" fmla="*/ 22860 h 418147"/>
                <a:gd name="connsiteX474" fmla="*/ 444949 w 788325"/>
                <a:gd name="connsiteY474" fmla="*/ 20955 h 418147"/>
                <a:gd name="connsiteX475" fmla="*/ 442092 w 788325"/>
                <a:gd name="connsiteY475" fmla="*/ 20003 h 418147"/>
                <a:gd name="connsiteX476" fmla="*/ 442092 w 788325"/>
                <a:gd name="connsiteY476" fmla="*/ 20003 h 418147"/>
                <a:gd name="connsiteX477" fmla="*/ 440187 w 788325"/>
                <a:gd name="connsiteY477" fmla="*/ 19050 h 418147"/>
                <a:gd name="connsiteX478" fmla="*/ 442092 w 788325"/>
                <a:gd name="connsiteY478" fmla="*/ 19050 h 418147"/>
                <a:gd name="connsiteX479" fmla="*/ 445902 w 788325"/>
                <a:gd name="connsiteY479" fmla="*/ 19050 h 418147"/>
                <a:gd name="connsiteX480" fmla="*/ 448759 w 788325"/>
                <a:gd name="connsiteY480" fmla="*/ 20955 h 418147"/>
                <a:gd name="connsiteX481" fmla="*/ 450665 w 788325"/>
                <a:gd name="connsiteY481" fmla="*/ 24765 h 418147"/>
                <a:gd name="connsiteX482" fmla="*/ 451617 w 788325"/>
                <a:gd name="connsiteY482" fmla="*/ 29528 h 418147"/>
                <a:gd name="connsiteX483" fmla="*/ 453522 w 788325"/>
                <a:gd name="connsiteY483" fmla="*/ 34290 h 418147"/>
                <a:gd name="connsiteX484" fmla="*/ 455427 w 788325"/>
                <a:gd name="connsiteY484" fmla="*/ 43815 h 418147"/>
                <a:gd name="connsiteX485" fmla="*/ 450665 w 788325"/>
                <a:gd name="connsiteY485" fmla="*/ 47625 h 418147"/>
                <a:gd name="connsiteX486" fmla="*/ 443997 w 788325"/>
                <a:gd name="connsiteY486" fmla="*/ 44768 h 418147"/>
                <a:gd name="connsiteX487" fmla="*/ 449712 w 788325"/>
                <a:gd name="connsiteY487" fmla="*/ 40005 h 418147"/>
                <a:gd name="connsiteX488" fmla="*/ 447807 w 788325"/>
                <a:gd name="connsiteY488" fmla="*/ 38100 h 418147"/>
                <a:gd name="connsiteX489" fmla="*/ 449712 w 788325"/>
                <a:gd name="connsiteY489" fmla="*/ 40005 h 418147"/>
                <a:gd name="connsiteX490" fmla="*/ 445902 w 788325"/>
                <a:gd name="connsiteY490" fmla="*/ 39053 h 418147"/>
                <a:gd name="connsiteX491" fmla="*/ 442092 w 788325"/>
                <a:gd name="connsiteY491" fmla="*/ 39053 h 418147"/>
                <a:gd name="connsiteX492" fmla="*/ 428757 w 788325"/>
                <a:gd name="connsiteY492" fmla="*/ 38100 h 418147"/>
                <a:gd name="connsiteX493" fmla="*/ 404944 w 788325"/>
                <a:gd name="connsiteY493" fmla="*/ 40005 h 418147"/>
                <a:gd name="connsiteX494" fmla="*/ 401134 w 788325"/>
                <a:gd name="connsiteY494" fmla="*/ 39053 h 418147"/>
                <a:gd name="connsiteX495" fmla="*/ 401134 w 788325"/>
                <a:gd name="connsiteY495" fmla="*/ 39053 h 418147"/>
                <a:gd name="connsiteX496" fmla="*/ 399229 w 788325"/>
                <a:gd name="connsiteY496" fmla="*/ 38100 h 418147"/>
                <a:gd name="connsiteX497" fmla="*/ 423042 w 788325"/>
                <a:gd name="connsiteY497" fmla="*/ 36195 h 418147"/>
                <a:gd name="connsiteX498" fmla="*/ 436377 w 788325"/>
                <a:gd name="connsiteY498" fmla="*/ 36195 h 418147"/>
                <a:gd name="connsiteX499" fmla="*/ 445902 w 788325"/>
                <a:gd name="connsiteY499" fmla="*/ 37147 h 418147"/>
                <a:gd name="connsiteX500" fmla="*/ 445902 w 788325"/>
                <a:gd name="connsiteY500" fmla="*/ 37147 h 418147"/>
                <a:gd name="connsiteX501" fmla="*/ 445902 w 788325"/>
                <a:gd name="connsiteY501" fmla="*/ 36195 h 418147"/>
                <a:gd name="connsiteX502" fmla="*/ 448759 w 788325"/>
                <a:gd name="connsiteY502" fmla="*/ 33338 h 418147"/>
                <a:gd name="connsiteX503" fmla="*/ 446854 w 788325"/>
                <a:gd name="connsiteY503" fmla="*/ 32385 h 418147"/>
                <a:gd name="connsiteX504" fmla="*/ 447807 w 788325"/>
                <a:gd name="connsiteY504" fmla="*/ 34290 h 418147"/>
                <a:gd name="connsiteX505" fmla="*/ 444949 w 788325"/>
                <a:gd name="connsiteY505" fmla="*/ 33338 h 418147"/>
                <a:gd name="connsiteX506" fmla="*/ 441140 w 788325"/>
                <a:gd name="connsiteY506" fmla="*/ 33338 h 418147"/>
                <a:gd name="connsiteX507" fmla="*/ 429709 w 788325"/>
                <a:gd name="connsiteY507" fmla="*/ 33338 h 418147"/>
                <a:gd name="connsiteX508" fmla="*/ 416374 w 788325"/>
                <a:gd name="connsiteY508" fmla="*/ 34290 h 418147"/>
                <a:gd name="connsiteX509" fmla="*/ 402087 w 788325"/>
                <a:gd name="connsiteY509" fmla="*/ 35243 h 418147"/>
                <a:gd name="connsiteX510" fmla="*/ 399229 w 788325"/>
                <a:gd name="connsiteY510" fmla="*/ 36195 h 418147"/>
                <a:gd name="connsiteX511" fmla="*/ 400182 w 788325"/>
                <a:gd name="connsiteY511" fmla="*/ 38100 h 418147"/>
                <a:gd name="connsiteX512" fmla="*/ 399229 w 788325"/>
                <a:gd name="connsiteY512" fmla="*/ 40005 h 418147"/>
                <a:gd name="connsiteX513" fmla="*/ 400182 w 788325"/>
                <a:gd name="connsiteY513" fmla="*/ 41910 h 418147"/>
                <a:gd name="connsiteX514" fmla="*/ 402087 w 788325"/>
                <a:gd name="connsiteY514" fmla="*/ 48578 h 418147"/>
                <a:gd name="connsiteX515" fmla="*/ 403992 w 788325"/>
                <a:gd name="connsiteY515" fmla="*/ 50482 h 418147"/>
                <a:gd name="connsiteX516" fmla="*/ 400182 w 788325"/>
                <a:gd name="connsiteY516" fmla="*/ 50482 h 418147"/>
                <a:gd name="connsiteX517" fmla="*/ 388752 w 788325"/>
                <a:gd name="connsiteY517" fmla="*/ 50482 h 418147"/>
                <a:gd name="connsiteX518" fmla="*/ 387799 w 788325"/>
                <a:gd name="connsiteY518" fmla="*/ 51435 h 418147"/>
                <a:gd name="connsiteX519" fmla="*/ 387799 w 788325"/>
                <a:gd name="connsiteY519" fmla="*/ 51435 h 418147"/>
                <a:gd name="connsiteX520" fmla="*/ 389704 w 788325"/>
                <a:gd name="connsiteY520" fmla="*/ 53340 h 418147"/>
                <a:gd name="connsiteX521" fmla="*/ 389704 w 788325"/>
                <a:gd name="connsiteY521" fmla="*/ 54293 h 418147"/>
                <a:gd name="connsiteX522" fmla="*/ 386847 w 788325"/>
                <a:gd name="connsiteY522" fmla="*/ 59055 h 418147"/>
                <a:gd name="connsiteX523" fmla="*/ 385894 w 788325"/>
                <a:gd name="connsiteY523" fmla="*/ 67628 h 418147"/>
                <a:gd name="connsiteX524" fmla="*/ 383990 w 788325"/>
                <a:gd name="connsiteY524" fmla="*/ 80010 h 418147"/>
                <a:gd name="connsiteX525" fmla="*/ 383990 w 788325"/>
                <a:gd name="connsiteY525" fmla="*/ 81915 h 418147"/>
                <a:gd name="connsiteX526" fmla="*/ 384942 w 788325"/>
                <a:gd name="connsiteY526" fmla="*/ 84772 h 418147"/>
                <a:gd name="connsiteX527" fmla="*/ 384942 w 788325"/>
                <a:gd name="connsiteY527" fmla="*/ 84772 h 418147"/>
                <a:gd name="connsiteX528" fmla="*/ 388752 w 788325"/>
                <a:gd name="connsiteY528" fmla="*/ 80963 h 418147"/>
                <a:gd name="connsiteX529" fmla="*/ 390657 w 788325"/>
                <a:gd name="connsiteY529" fmla="*/ 73343 h 418147"/>
                <a:gd name="connsiteX530" fmla="*/ 393515 w 788325"/>
                <a:gd name="connsiteY530" fmla="*/ 59055 h 418147"/>
                <a:gd name="connsiteX531" fmla="*/ 408754 w 788325"/>
                <a:gd name="connsiteY531" fmla="*/ 52388 h 418147"/>
                <a:gd name="connsiteX532" fmla="*/ 414469 w 788325"/>
                <a:gd name="connsiteY532" fmla="*/ 45720 h 418147"/>
                <a:gd name="connsiteX533" fmla="*/ 422090 w 788325"/>
                <a:gd name="connsiteY533" fmla="*/ 45720 h 418147"/>
                <a:gd name="connsiteX534" fmla="*/ 427804 w 788325"/>
                <a:gd name="connsiteY534" fmla="*/ 48578 h 418147"/>
                <a:gd name="connsiteX535" fmla="*/ 419232 w 788325"/>
                <a:gd name="connsiteY535" fmla="*/ 48578 h 418147"/>
                <a:gd name="connsiteX536" fmla="*/ 411612 w 788325"/>
                <a:gd name="connsiteY536" fmla="*/ 52388 h 418147"/>
                <a:gd name="connsiteX537" fmla="*/ 403992 w 788325"/>
                <a:gd name="connsiteY537" fmla="*/ 57150 h 418147"/>
                <a:gd name="connsiteX538" fmla="*/ 393515 w 788325"/>
                <a:gd name="connsiteY538" fmla="*/ 73343 h 418147"/>
                <a:gd name="connsiteX539" fmla="*/ 394467 w 788325"/>
                <a:gd name="connsiteY539" fmla="*/ 83820 h 418147"/>
                <a:gd name="connsiteX540" fmla="*/ 393515 w 788325"/>
                <a:gd name="connsiteY540" fmla="*/ 87630 h 418147"/>
                <a:gd name="connsiteX541" fmla="*/ 393515 w 788325"/>
                <a:gd name="connsiteY541" fmla="*/ 98107 h 418147"/>
                <a:gd name="connsiteX542" fmla="*/ 399229 w 788325"/>
                <a:gd name="connsiteY542" fmla="*/ 115253 h 418147"/>
                <a:gd name="connsiteX543" fmla="*/ 404944 w 788325"/>
                <a:gd name="connsiteY543" fmla="*/ 124778 h 418147"/>
                <a:gd name="connsiteX544" fmla="*/ 405897 w 788325"/>
                <a:gd name="connsiteY544" fmla="*/ 126682 h 418147"/>
                <a:gd name="connsiteX545" fmla="*/ 408754 w 788325"/>
                <a:gd name="connsiteY545" fmla="*/ 127635 h 418147"/>
                <a:gd name="connsiteX546" fmla="*/ 414469 w 788325"/>
                <a:gd name="connsiteY546" fmla="*/ 129540 h 418147"/>
                <a:gd name="connsiteX547" fmla="*/ 416374 w 788325"/>
                <a:gd name="connsiteY547" fmla="*/ 124778 h 418147"/>
                <a:gd name="connsiteX548" fmla="*/ 423042 w 788325"/>
                <a:gd name="connsiteY548" fmla="*/ 125730 h 418147"/>
                <a:gd name="connsiteX549" fmla="*/ 422090 w 788325"/>
                <a:gd name="connsiteY549" fmla="*/ 120015 h 418147"/>
                <a:gd name="connsiteX550" fmla="*/ 429709 w 788325"/>
                <a:gd name="connsiteY550" fmla="*/ 119063 h 418147"/>
                <a:gd name="connsiteX551" fmla="*/ 439234 w 788325"/>
                <a:gd name="connsiteY551" fmla="*/ 127635 h 418147"/>
                <a:gd name="connsiteX552" fmla="*/ 443997 w 788325"/>
                <a:gd name="connsiteY552" fmla="*/ 127635 h 418147"/>
                <a:gd name="connsiteX553" fmla="*/ 445902 w 788325"/>
                <a:gd name="connsiteY553" fmla="*/ 124778 h 418147"/>
                <a:gd name="connsiteX554" fmla="*/ 447807 w 788325"/>
                <a:gd name="connsiteY554" fmla="*/ 122872 h 418147"/>
                <a:gd name="connsiteX555" fmla="*/ 449712 w 788325"/>
                <a:gd name="connsiteY555" fmla="*/ 114300 h 418147"/>
                <a:gd name="connsiteX556" fmla="*/ 452569 w 788325"/>
                <a:gd name="connsiteY556" fmla="*/ 100965 h 418147"/>
                <a:gd name="connsiteX557" fmla="*/ 453522 w 788325"/>
                <a:gd name="connsiteY557" fmla="*/ 83820 h 418147"/>
                <a:gd name="connsiteX558" fmla="*/ 453522 w 788325"/>
                <a:gd name="connsiteY558" fmla="*/ 74295 h 418147"/>
                <a:gd name="connsiteX559" fmla="*/ 453522 w 788325"/>
                <a:gd name="connsiteY559" fmla="*/ 69532 h 418147"/>
                <a:gd name="connsiteX560" fmla="*/ 451617 w 788325"/>
                <a:gd name="connsiteY560" fmla="*/ 66675 h 418147"/>
                <a:gd name="connsiteX561" fmla="*/ 449712 w 788325"/>
                <a:gd name="connsiteY561" fmla="*/ 59055 h 418147"/>
                <a:gd name="connsiteX562" fmla="*/ 446854 w 788325"/>
                <a:gd name="connsiteY562" fmla="*/ 55245 h 418147"/>
                <a:gd name="connsiteX563" fmla="*/ 442092 w 788325"/>
                <a:gd name="connsiteY563" fmla="*/ 54293 h 418147"/>
                <a:gd name="connsiteX564" fmla="*/ 439234 w 788325"/>
                <a:gd name="connsiteY564" fmla="*/ 52388 h 418147"/>
                <a:gd name="connsiteX565" fmla="*/ 435424 w 788325"/>
                <a:gd name="connsiteY565" fmla="*/ 52388 h 418147"/>
                <a:gd name="connsiteX566" fmla="*/ 441140 w 788325"/>
                <a:gd name="connsiteY566" fmla="*/ 50482 h 418147"/>
                <a:gd name="connsiteX567" fmla="*/ 456379 w 788325"/>
                <a:gd name="connsiteY567" fmla="*/ 54293 h 418147"/>
                <a:gd name="connsiteX568" fmla="*/ 461142 w 788325"/>
                <a:gd name="connsiteY568" fmla="*/ 54293 h 418147"/>
                <a:gd name="connsiteX569" fmla="*/ 463047 w 788325"/>
                <a:gd name="connsiteY569" fmla="*/ 56197 h 418147"/>
                <a:gd name="connsiteX570" fmla="*/ 464952 w 788325"/>
                <a:gd name="connsiteY570" fmla="*/ 58103 h 418147"/>
                <a:gd name="connsiteX571" fmla="*/ 467809 w 788325"/>
                <a:gd name="connsiteY571" fmla="*/ 68580 h 418147"/>
                <a:gd name="connsiteX572" fmla="*/ 468762 w 788325"/>
                <a:gd name="connsiteY572" fmla="*/ 68580 h 418147"/>
                <a:gd name="connsiteX573" fmla="*/ 468762 w 788325"/>
                <a:gd name="connsiteY573" fmla="*/ 71438 h 418147"/>
                <a:gd name="connsiteX574" fmla="*/ 467809 w 788325"/>
                <a:gd name="connsiteY574" fmla="*/ 73343 h 418147"/>
                <a:gd name="connsiteX575" fmla="*/ 467809 w 788325"/>
                <a:gd name="connsiteY575" fmla="*/ 76200 h 418147"/>
                <a:gd name="connsiteX576" fmla="*/ 467809 w 788325"/>
                <a:gd name="connsiteY576" fmla="*/ 84772 h 418147"/>
                <a:gd name="connsiteX577" fmla="*/ 466857 w 788325"/>
                <a:gd name="connsiteY577" fmla="*/ 101918 h 418147"/>
                <a:gd name="connsiteX578" fmla="*/ 469715 w 788325"/>
                <a:gd name="connsiteY578" fmla="*/ 119063 h 418147"/>
                <a:gd name="connsiteX579" fmla="*/ 471619 w 788325"/>
                <a:gd name="connsiteY579" fmla="*/ 135255 h 418147"/>
                <a:gd name="connsiteX580" fmla="*/ 471619 w 788325"/>
                <a:gd name="connsiteY580" fmla="*/ 139065 h 418147"/>
                <a:gd name="connsiteX581" fmla="*/ 480192 w 788325"/>
                <a:gd name="connsiteY581" fmla="*/ 138113 h 418147"/>
                <a:gd name="connsiteX582" fmla="*/ 489717 w 788325"/>
                <a:gd name="connsiteY582" fmla="*/ 147638 h 418147"/>
                <a:gd name="connsiteX583" fmla="*/ 492574 w 788325"/>
                <a:gd name="connsiteY583" fmla="*/ 149543 h 418147"/>
                <a:gd name="connsiteX584" fmla="*/ 492574 w 788325"/>
                <a:gd name="connsiteY584" fmla="*/ 149543 h 418147"/>
                <a:gd name="connsiteX585" fmla="*/ 492574 w 788325"/>
                <a:gd name="connsiteY585" fmla="*/ 139065 h 418147"/>
                <a:gd name="connsiteX586" fmla="*/ 487812 w 788325"/>
                <a:gd name="connsiteY586" fmla="*/ 123825 h 418147"/>
                <a:gd name="connsiteX587" fmla="*/ 484002 w 788325"/>
                <a:gd name="connsiteY587" fmla="*/ 102870 h 418147"/>
                <a:gd name="connsiteX588" fmla="*/ 500194 w 788325"/>
                <a:gd name="connsiteY588" fmla="*/ 91440 h 418147"/>
                <a:gd name="connsiteX589" fmla="*/ 502099 w 788325"/>
                <a:gd name="connsiteY589" fmla="*/ 78105 h 418147"/>
                <a:gd name="connsiteX590" fmla="*/ 504004 w 788325"/>
                <a:gd name="connsiteY590" fmla="*/ 73343 h 418147"/>
                <a:gd name="connsiteX591" fmla="*/ 508767 w 788325"/>
                <a:gd name="connsiteY591" fmla="*/ 71438 h 418147"/>
                <a:gd name="connsiteX592" fmla="*/ 508767 w 788325"/>
                <a:gd name="connsiteY592" fmla="*/ 71438 h 418147"/>
                <a:gd name="connsiteX593" fmla="*/ 508767 w 788325"/>
                <a:gd name="connsiteY593" fmla="*/ 71438 h 418147"/>
                <a:gd name="connsiteX594" fmla="*/ 508767 w 788325"/>
                <a:gd name="connsiteY594" fmla="*/ 71438 h 418147"/>
                <a:gd name="connsiteX595" fmla="*/ 504957 w 788325"/>
                <a:gd name="connsiteY595" fmla="*/ 85725 h 418147"/>
                <a:gd name="connsiteX596" fmla="*/ 506862 w 788325"/>
                <a:gd name="connsiteY596" fmla="*/ 102870 h 418147"/>
                <a:gd name="connsiteX597" fmla="*/ 504957 w 788325"/>
                <a:gd name="connsiteY597" fmla="*/ 120968 h 418147"/>
                <a:gd name="connsiteX598" fmla="*/ 508767 w 788325"/>
                <a:gd name="connsiteY598" fmla="*/ 130493 h 418147"/>
                <a:gd name="connsiteX599" fmla="*/ 510672 w 788325"/>
                <a:gd name="connsiteY599" fmla="*/ 140970 h 418147"/>
                <a:gd name="connsiteX600" fmla="*/ 513529 w 788325"/>
                <a:gd name="connsiteY600" fmla="*/ 153353 h 418147"/>
                <a:gd name="connsiteX601" fmla="*/ 523054 w 788325"/>
                <a:gd name="connsiteY601" fmla="*/ 162878 h 418147"/>
                <a:gd name="connsiteX602" fmla="*/ 528769 w 788325"/>
                <a:gd name="connsiteY602" fmla="*/ 169545 h 418147"/>
                <a:gd name="connsiteX603" fmla="*/ 528769 w 788325"/>
                <a:gd name="connsiteY603" fmla="*/ 169545 h 418147"/>
                <a:gd name="connsiteX604" fmla="*/ 531627 w 788325"/>
                <a:gd name="connsiteY604" fmla="*/ 172403 h 418147"/>
                <a:gd name="connsiteX605" fmla="*/ 531627 w 788325"/>
                <a:gd name="connsiteY605" fmla="*/ 172403 h 418147"/>
                <a:gd name="connsiteX606" fmla="*/ 531627 w 788325"/>
                <a:gd name="connsiteY606" fmla="*/ 171450 h 418147"/>
                <a:gd name="connsiteX607" fmla="*/ 529722 w 788325"/>
                <a:gd name="connsiteY607" fmla="*/ 162878 h 418147"/>
                <a:gd name="connsiteX608" fmla="*/ 529722 w 788325"/>
                <a:gd name="connsiteY608" fmla="*/ 162878 h 418147"/>
                <a:gd name="connsiteX609" fmla="*/ 524007 w 788325"/>
                <a:gd name="connsiteY609" fmla="*/ 161925 h 418147"/>
                <a:gd name="connsiteX610" fmla="*/ 518292 w 788325"/>
                <a:gd name="connsiteY610" fmla="*/ 154305 h 418147"/>
                <a:gd name="connsiteX611" fmla="*/ 521149 w 788325"/>
                <a:gd name="connsiteY611" fmla="*/ 152400 h 418147"/>
                <a:gd name="connsiteX612" fmla="*/ 524960 w 788325"/>
                <a:gd name="connsiteY612" fmla="*/ 152400 h 418147"/>
                <a:gd name="connsiteX613" fmla="*/ 530674 w 788325"/>
                <a:gd name="connsiteY613" fmla="*/ 152400 h 418147"/>
                <a:gd name="connsiteX614" fmla="*/ 541152 w 788325"/>
                <a:gd name="connsiteY614" fmla="*/ 153353 h 418147"/>
                <a:gd name="connsiteX615" fmla="*/ 543057 w 788325"/>
                <a:gd name="connsiteY615" fmla="*/ 152400 h 418147"/>
                <a:gd name="connsiteX616" fmla="*/ 544010 w 788325"/>
                <a:gd name="connsiteY616" fmla="*/ 148590 h 418147"/>
                <a:gd name="connsiteX617" fmla="*/ 544962 w 788325"/>
                <a:gd name="connsiteY617" fmla="*/ 146685 h 418147"/>
                <a:gd name="connsiteX618" fmla="*/ 544962 w 788325"/>
                <a:gd name="connsiteY618" fmla="*/ 145732 h 418147"/>
                <a:gd name="connsiteX619" fmla="*/ 544010 w 788325"/>
                <a:gd name="connsiteY619" fmla="*/ 143828 h 418147"/>
                <a:gd name="connsiteX620" fmla="*/ 541152 w 788325"/>
                <a:gd name="connsiteY620" fmla="*/ 146685 h 418147"/>
                <a:gd name="connsiteX621" fmla="*/ 531627 w 788325"/>
                <a:gd name="connsiteY621" fmla="*/ 148590 h 418147"/>
                <a:gd name="connsiteX622" fmla="*/ 526865 w 788325"/>
                <a:gd name="connsiteY622" fmla="*/ 147638 h 418147"/>
                <a:gd name="connsiteX623" fmla="*/ 524960 w 788325"/>
                <a:gd name="connsiteY623" fmla="*/ 145732 h 418147"/>
                <a:gd name="connsiteX624" fmla="*/ 524007 w 788325"/>
                <a:gd name="connsiteY624" fmla="*/ 143828 h 418147"/>
                <a:gd name="connsiteX625" fmla="*/ 524960 w 788325"/>
                <a:gd name="connsiteY625" fmla="*/ 142875 h 418147"/>
                <a:gd name="connsiteX626" fmla="*/ 526865 w 788325"/>
                <a:gd name="connsiteY626" fmla="*/ 141922 h 418147"/>
                <a:gd name="connsiteX627" fmla="*/ 533532 w 788325"/>
                <a:gd name="connsiteY627" fmla="*/ 140970 h 418147"/>
                <a:gd name="connsiteX628" fmla="*/ 540199 w 788325"/>
                <a:gd name="connsiteY628" fmla="*/ 139065 h 418147"/>
                <a:gd name="connsiteX629" fmla="*/ 544962 w 788325"/>
                <a:gd name="connsiteY629" fmla="*/ 136207 h 418147"/>
                <a:gd name="connsiteX630" fmla="*/ 544962 w 788325"/>
                <a:gd name="connsiteY630" fmla="*/ 136207 h 418147"/>
                <a:gd name="connsiteX631" fmla="*/ 543057 w 788325"/>
                <a:gd name="connsiteY631" fmla="*/ 135255 h 418147"/>
                <a:gd name="connsiteX632" fmla="*/ 538294 w 788325"/>
                <a:gd name="connsiteY632" fmla="*/ 136207 h 418147"/>
                <a:gd name="connsiteX633" fmla="*/ 533532 w 788325"/>
                <a:gd name="connsiteY633" fmla="*/ 136207 h 418147"/>
                <a:gd name="connsiteX634" fmla="*/ 528769 w 788325"/>
                <a:gd name="connsiteY634" fmla="*/ 136207 h 418147"/>
                <a:gd name="connsiteX635" fmla="*/ 525912 w 788325"/>
                <a:gd name="connsiteY635" fmla="*/ 136207 h 418147"/>
                <a:gd name="connsiteX636" fmla="*/ 522102 w 788325"/>
                <a:gd name="connsiteY636" fmla="*/ 135255 h 418147"/>
                <a:gd name="connsiteX637" fmla="*/ 522102 w 788325"/>
                <a:gd name="connsiteY637" fmla="*/ 133350 h 418147"/>
                <a:gd name="connsiteX638" fmla="*/ 524960 w 788325"/>
                <a:gd name="connsiteY638" fmla="*/ 134303 h 418147"/>
                <a:gd name="connsiteX639" fmla="*/ 528769 w 788325"/>
                <a:gd name="connsiteY639" fmla="*/ 135255 h 418147"/>
                <a:gd name="connsiteX640" fmla="*/ 534485 w 788325"/>
                <a:gd name="connsiteY640" fmla="*/ 134303 h 418147"/>
                <a:gd name="connsiteX641" fmla="*/ 536390 w 788325"/>
                <a:gd name="connsiteY641" fmla="*/ 131445 h 418147"/>
                <a:gd name="connsiteX642" fmla="*/ 532579 w 788325"/>
                <a:gd name="connsiteY642" fmla="*/ 130493 h 418147"/>
                <a:gd name="connsiteX643" fmla="*/ 527817 w 788325"/>
                <a:gd name="connsiteY643" fmla="*/ 130493 h 418147"/>
                <a:gd name="connsiteX644" fmla="*/ 520197 w 788325"/>
                <a:gd name="connsiteY644" fmla="*/ 131445 h 418147"/>
                <a:gd name="connsiteX645" fmla="*/ 517340 w 788325"/>
                <a:gd name="connsiteY645" fmla="*/ 133350 h 418147"/>
                <a:gd name="connsiteX646" fmla="*/ 517340 w 788325"/>
                <a:gd name="connsiteY646" fmla="*/ 130493 h 418147"/>
                <a:gd name="connsiteX647" fmla="*/ 517340 w 788325"/>
                <a:gd name="connsiteY647" fmla="*/ 128588 h 418147"/>
                <a:gd name="connsiteX648" fmla="*/ 514482 w 788325"/>
                <a:gd name="connsiteY648" fmla="*/ 129540 h 418147"/>
                <a:gd name="connsiteX649" fmla="*/ 513529 w 788325"/>
                <a:gd name="connsiteY649" fmla="*/ 126682 h 418147"/>
                <a:gd name="connsiteX650" fmla="*/ 515434 w 788325"/>
                <a:gd name="connsiteY650" fmla="*/ 122872 h 418147"/>
                <a:gd name="connsiteX651" fmla="*/ 518292 w 788325"/>
                <a:gd name="connsiteY651" fmla="*/ 119063 h 418147"/>
                <a:gd name="connsiteX652" fmla="*/ 519244 w 788325"/>
                <a:gd name="connsiteY652" fmla="*/ 117157 h 418147"/>
                <a:gd name="connsiteX653" fmla="*/ 519244 w 788325"/>
                <a:gd name="connsiteY653" fmla="*/ 115253 h 418147"/>
                <a:gd name="connsiteX654" fmla="*/ 522102 w 788325"/>
                <a:gd name="connsiteY654" fmla="*/ 124778 h 418147"/>
                <a:gd name="connsiteX655" fmla="*/ 526865 w 788325"/>
                <a:gd name="connsiteY655" fmla="*/ 123825 h 418147"/>
                <a:gd name="connsiteX656" fmla="*/ 528769 w 788325"/>
                <a:gd name="connsiteY656" fmla="*/ 118110 h 418147"/>
                <a:gd name="connsiteX657" fmla="*/ 528769 w 788325"/>
                <a:gd name="connsiteY657" fmla="*/ 105728 h 418147"/>
                <a:gd name="connsiteX658" fmla="*/ 530674 w 788325"/>
                <a:gd name="connsiteY658" fmla="*/ 100013 h 418147"/>
                <a:gd name="connsiteX659" fmla="*/ 531627 w 788325"/>
                <a:gd name="connsiteY659" fmla="*/ 94297 h 418147"/>
                <a:gd name="connsiteX660" fmla="*/ 535437 w 788325"/>
                <a:gd name="connsiteY660" fmla="*/ 92393 h 418147"/>
                <a:gd name="connsiteX661" fmla="*/ 544962 w 788325"/>
                <a:gd name="connsiteY661" fmla="*/ 92393 h 418147"/>
                <a:gd name="connsiteX662" fmla="*/ 549724 w 788325"/>
                <a:gd name="connsiteY662" fmla="*/ 88582 h 418147"/>
                <a:gd name="connsiteX663" fmla="*/ 544010 w 788325"/>
                <a:gd name="connsiteY663" fmla="*/ 82868 h 418147"/>
                <a:gd name="connsiteX664" fmla="*/ 537342 w 788325"/>
                <a:gd name="connsiteY664" fmla="*/ 81915 h 418147"/>
                <a:gd name="connsiteX665" fmla="*/ 527817 w 788325"/>
                <a:gd name="connsiteY665" fmla="*/ 81915 h 418147"/>
                <a:gd name="connsiteX666" fmla="*/ 517340 w 788325"/>
                <a:gd name="connsiteY666" fmla="*/ 84772 h 418147"/>
                <a:gd name="connsiteX667" fmla="*/ 512577 w 788325"/>
                <a:gd name="connsiteY667" fmla="*/ 90488 h 418147"/>
                <a:gd name="connsiteX668" fmla="*/ 513529 w 788325"/>
                <a:gd name="connsiteY668" fmla="*/ 90488 h 418147"/>
                <a:gd name="connsiteX669" fmla="*/ 512577 w 788325"/>
                <a:gd name="connsiteY669" fmla="*/ 90488 h 418147"/>
                <a:gd name="connsiteX670" fmla="*/ 512577 w 788325"/>
                <a:gd name="connsiteY670" fmla="*/ 90488 h 418147"/>
                <a:gd name="connsiteX671" fmla="*/ 514482 w 788325"/>
                <a:gd name="connsiteY671" fmla="*/ 91440 h 418147"/>
                <a:gd name="connsiteX672" fmla="*/ 521149 w 788325"/>
                <a:gd name="connsiteY672" fmla="*/ 92393 h 418147"/>
                <a:gd name="connsiteX673" fmla="*/ 525912 w 788325"/>
                <a:gd name="connsiteY673" fmla="*/ 96203 h 418147"/>
                <a:gd name="connsiteX674" fmla="*/ 525912 w 788325"/>
                <a:gd name="connsiteY674" fmla="*/ 100013 h 418147"/>
                <a:gd name="connsiteX675" fmla="*/ 525912 w 788325"/>
                <a:gd name="connsiteY675" fmla="*/ 102870 h 418147"/>
                <a:gd name="connsiteX676" fmla="*/ 525912 w 788325"/>
                <a:gd name="connsiteY676" fmla="*/ 104775 h 418147"/>
                <a:gd name="connsiteX677" fmla="*/ 524960 w 788325"/>
                <a:gd name="connsiteY677" fmla="*/ 103822 h 418147"/>
                <a:gd name="connsiteX678" fmla="*/ 524960 w 788325"/>
                <a:gd name="connsiteY678" fmla="*/ 103822 h 418147"/>
                <a:gd name="connsiteX679" fmla="*/ 521149 w 788325"/>
                <a:gd name="connsiteY679" fmla="*/ 104775 h 418147"/>
                <a:gd name="connsiteX680" fmla="*/ 519244 w 788325"/>
                <a:gd name="connsiteY680" fmla="*/ 104775 h 418147"/>
                <a:gd name="connsiteX681" fmla="*/ 517340 w 788325"/>
                <a:gd name="connsiteY681" fmla="*/ 104775 h 418147"/>
                <a:gd name="connsiteX682" fmla="*/ 513529 w 788325"/>
                <a:gd name="connsiteY682" fmla="*/ 105728 h 418147"/>
                <a:gd name="connsiteX683" fmla="*/ 513529 w 788325"/>
                <a:gd name="connsiteY683" fmla="*/ 104775 h 418147"/>
                <a:gd name="connsiteX684" fmla="*/ 514482 w 788325"/>
                <a:gd name="connsiteY684" fmla="*/ 103822 h 418147"/>
                <a:gd name="connsiteX685" fmla="*/ 514482 w 788325"/>
                <a:gd name="connsiteY685" fmla="*/ 103822 h 418147"/>
                <a:gd name="connsiteX686" fmla="*/ 514482 w 788325"/>
                <a:gd name="connsiteY686" fmla="*/ 101918 h 418147"/>
                <a:gd name="connsiteX687" fmla="*/ 515434 w 788325"/>
                <a:gd name="connsiteY687" fmla="*/ 102870 h 418147"/>
                <a:gd name="connsiteX688" fmla="*/ 515434 w 788325"/>
                <a:gd name="connsiteY688" fmla="*/ 102870 h 418147"/>
                <a:gd name="connsiteX689" fmla="*/ 516387 w 788325"/>
                <a:gd name="connsiteY689" fmla="*/ 102870 h 418147"/>
                <a:gd name="connsiteX690" fmla="*/ 517340 w 788325"/>
                <a:gd name="connsiteY690" fmla="*/ 101918 h 418147"/>
                <a:gd name="connsiteX691" fmla="*/ 518292 w 788325"/>
                <a:gd name="connsiteY691" fmla="*/ 100965 h 418147"/>
                <a:gd name="connsiteX692" fmla="*/ 522102 w 788325"/>
                <a:gd name="connsiteY692" fmla="*/ 100965 h 418147"/>
                <a:gd name="connsiteX693" fmla="*/ 524007 w 788325"/>
                <a:gd name="connsiteY693" fmla="*/ 101918 h 418147"/>
                <a:gd name="connsiteX694" fmla="*/ 524007 w 788325"/>
                <a:gd name="connsiteY694" fmla="*/ 100965 h 418147"/>
                <a:gd name="connsiteX695" fmla="*/ 522102 w 788325"/>
                <a:gd name="connsiteY695" fmla="*/ 98107 h 418147"/>
                <a:gd name="connsiteX696" fmla="*/ 519244 w 788325"/>
                <a:gd name="connsiteY696" fmla="*/ 97155 h 418147"/>
                <a:gd name="connsiteX697" fmla="*/ 516387 w 788325"/>
                <a:gd name="connsiteY697" fmla="*/ 97155 h 418147"/>
                <a:gd name="connsiteX698" fmla="*/ 514482 w 788325"/>
                <a:gd name="connsiteY698" fmla="*/ 98107 h 418147"/>
                <a:gd name="connsiteX699" fmla="*/ 513529 w 788325"/>
                <a:gd name="connsiteY699" fmla="*/ 100965 h 418147"/>
                <a:gd name="connsiteX700" fmla="*/ 512577 w 788325"/>
                <a:gd name="connsiteY700" fmla="*/ 101918 h 418147"/>
                <a:gd name="connsiteX701" fmla="*/ 511624 w 788325"/>
                <a:gd name="connsiteY701" fmla="*/ 100965 h 418147"/>
                <a:gd name="connsiteX702" fmla="*/ 511624 w 788325"/>
                <a:gd name="connsiteY702" fmla="*/ 97155 h 418147"/>
                <a:gd name="connsiteX703" fmla="*/ 510672 w 788325"/>
                <a:gd name="connsiteY703" fmla="*/ 92393 h 418147"/>
                <a:gd name="connsiteX704" fmla="*/ 511624 w 788325"/>
                <a:gd name="connsiteY704" fmla="*/ 91440 h 418147"/>
                <a:gd name="connsiteX705" fmla="*/ 511624 w 788325"/>
                <a:gd name="connsiteY705" fmla="*/ 90488 h 418147"/>
                <a:gd name="connsiteX706" fmla="*/ 511624 w 788325"/>
                <a:gd name="connsiteY706" fmla="*/ 83820 h 418147"/>
                <a:gd name="connsiteX707" fmla="*/ 512577 w 788325"/>
                <a:gd name="connsiteY707" fmla="*/ 80010 h 418147"/>
                <a:gd name="connsiteX708" fmla="*/ 513529 w 788325"/>
                <a:gd name="connsiteY708" fmla="*/ 79057 h 418147"/>
                <a:gd name="connsiteX709" fmla="*/ 516387 w 788325"/>
                <a:gd name="connsiteY709" fmla="*/ 80010 h 418147"/>
                <a:gd name="connsiteX710" fmla="*/ 518292 w 788325"/>
                <a:gd name="connsiteY710" fmla="*/ 80963 h 418147"/>
                <a:gd name="connsiteX711" fmla="*/ 520197 w 788325"/>
                <a:gd name="connsiteY711" fmla="*/ 80963 h 418147"/>
                <a:gd name="connsiteX712" fmla="*/ 523054 w 788325"/>
                <a:gd name="connsiteY712" fmla="*/ 80963 h 418147"/>
                <a:gd name="connsiteX713" fmla="*/ 524960 w 788325"/>
                <a:gd name="connsiteY713" fmla="*/ 81915 h 418147"/>
                <a:gd name="connsiteX714" fmla="*/ 527817 w 788325"/>
                <a:gd name="connsiteY714" fmla="*/ 79057 h 418147"/>
                <a:gd name="connsiteX715" fmla="*/ 528769 w 788325"/>
                <a:gd name="connsiteY715" fmla="*/ 80010 h 418147"/>
                <a:gd name="connsiteX716" fmla="*/ 529722 w 788325"/>
                <a:gd name="connsiteY716" fmla="*/ 80963 h 418147"/>
                <a:gd name="connsiteX717" fmla="*/ 533532 w 788325"/>
                <a:gd name="connsiteY717" fmla="*/ 81915 h 418147"/>
                <a:gd name="connsiteX718" fmla="*/ 539247 w 788325"/>
                <a:gd name="connsiteY718" fmla="*/ 80010 h 418147"/>
                <a:gd name="connsiteX719" fmla="*/ 546867 w 788325"/>
                <a:gd name="connsiteY719" fmla="*/ 77153 h 418147"/>
                <a:gd name="connsiteX720" fmla="*/ 554487 w 788325"/>
                <a:gd name="connsiteY720" fmla="*/ 78105 h 418147"/>
                <a:gd name="connsiteX721" fmla="*/ 558297 w 788325"/>
                <a:gd name="connsiteY721" fmla="*/ 72390 h 418147"/>
                <a:gd name="connsiteX722" fmla="*/ 553535 w 788325"/>
                <a:gd name="connsiteY722" fmla="*/ 72390 h 418147"/>
                <a:gd name="connsiteX723" fmla="*/ 537342 w 788325"/>
                <a:gd name="connsiteY723" fmla="*/ 72390 h 418147"/>
                <a:gd name="connsiteX724" fmla="*/ 520197 w 788325"/>
                <a:gd name="connsiteY724" fmla="*/ 72390 h 418147"/>
                <a:gd name="connsiteX725" fmla="*/ 514482 w 788325"/>
                <a:gd name="connsiteY725" fmla="*/ 72390 h 418147"/>
                <a:gd name="connsiteX726" fmla="*/ 512577 w 788325"/>
                <a:gd name="connsiteY726" fmla="*/ 72390 h 418147"/>
                <a:gd name="connsiteX727" fmla="*/ 510672 w 788325"/>
                <a:gd name="connsiteY727" fmla="*/ 69532 h 418147"/>
                <a:gd name="connsiteX728" fmla="*/ 511624 w 788325"/>
                <a:gd name="connsiteY728" fmla="*/ 66675 h 418147"/>
                <a:gd name="connsiteX729" fmla="*/ 514482 w 788325"/>
                <a:gd name="connsiteY729" fmla="*/ 65722 h 418147"/>
                <a:gd name="connsiteX730" fmla="*/ 515434 w 788325"/>
                <a:gd name="connsiteY730" fmla="*/ 66675 h 418147"/>
                <a:gd name="connsiteX731" fmla="*/ 523054 w 788325"/>
                <a:gd name="connsiteY731" fmla="*/ 67628 h 418147"/>
                <a:gd name="connsiteX732" fmla="*/ 535437 w 788325"/>
                <a:gd name="connsiteY732" fmla="*/ 67628 h 418147"/>
                <a:gd name="connsiteX733" fmla="*/ 548772 w 788325"/>
                <a:gd name="connsiteY733" fmla="*/ 67628 h 418147"/>
                <a:gd name="connsiteX734" fmla="*/ 577347 w 788325"/>
                <a:gd name="connsiteY734" fmla="*/ 65722 h 418147"/>
                <a:gd name="connsiteX735" fmla="*/ 584015 w 788325"/>
                <a:gd name="connsiteY735" fmla="*/ 64770 h 418147"/>
                <a:gd name="connsiteX736" fmla="*/ 587824 w 788325"/>
                <a:gd name="connsiteY736" fmla="*/ 63818 h 418147"/>
                <a:gd name="connsiteX737" fmla="*/ 590682 w 788325"/>
                <a:gd name="connsiteY737" fmla="*/ 66675 h 418147"/>
                <a:gd name="connsiteX738" fmla="*/ 589729 w 788325"/>
                <a:gd name="connsiteY738" fmla="*/ 70485 h 418147"/>
                <a:gd name="connsiteX739" fmla="*/ 589729 w 788325"/>
                <a:gd name="connsiteY739" fmla="*/ 70485 h 418147"/>
                <a:gd name="connsiteX740" fmla="*/ 590682 w 788325"/>
                <a:gd name="connsiteY740" fmla="*/ 70485 h 418147"/>
                <a:gd name="connsiteX741" fmla="*/ 593540 w 788325"/>
                <a:gd name="connsiteY741" fmla="*/ 73343 h 418147"/>
                <a:gd name="connsiteX742" fmla="*/ 593540 w 788325"/>
                <a:gd name="connsiteY742" fmla="*/ 73343 h 418147"/>
                <a:gd name="connsiteX743" fmla="*/ 593540 w 788325"/>
                <a:gd name="connsiteY743" fmla="*/ 73343 h 418147"/>
                <a:gd name="connsiteX744" fmla="*/ 594492 w 788325"/>
                <a:gd name="connsiteY744" fmla="*/ 77153 h 418147"/>
                <a:gd name="connsiteX745" fmla="*/ 596397 w 788325"/>
                <a:gd name="connsiteY745" fmla="*/ 81915 h 418147"/>
                <a:gd name="connsiteX746" fmla="*/ 597349 w 788325"/>
                <a:gd name="connsiteY746" fmla="*/ 82868 h 418147"/>
                <a:gd name="connsiteX747" fmla="*/ 598302 w 788325"/>
                <a:gd name="connsiteY747" fmla="*/ 84772 h 418147"/>
                <a:gd name="connsiteX748" fmla="*/ 601160 w 788325"/>
                <a:gd name="connsiteY748" fmla="*/ 89535 h 418147"/>
                <a:gd name="connsiteX749" fmla="*/ 614494 w 788325"/>
                <a:gd name="connsiteY749" fmla="*/ 123825 h 418147"/>
                <a:gd name="connsiteX750" fmla="*/ 632592 w 788325"/>
                <a:gd name="connsiteY750" fmla="*/ 172403 h 418147"/>
                <a:gd name="connsiteX751" fmla="*/ 639260 w 788325"/>
                <a:gd name="connsiteY751" fmla="*/ 143828 h 418147"/>
                <a:gd name="connsiteX752" fmla="*/ 635449 w 788325"/>
                <a:gd name="connsiteY752" fmla="*/ 118110 h 418147"/>
                <a:gd name="connsiteX753" fmla="*/ 640212 w 788325"/>
                <a:gd name="connsiteY753" fmla="*/ 106680 h 418147"/>
                <a:gd name="connsiteX754" fmla="*/ 664977 w 788325"/>
                <a:gd name="connsiteY754" fmla="*/ 105728 h 418147"/>
                <a:gd name="connsiteX755" fmla="*/ 708792 w 788325"/>
                <a:gd name="connsiteY755" fmla="*/ 111443 h 418147"/>
                <a:gd name="connsiteX756" fmla="*/ 709744 w 788325"/>
                <a:gd name="connsiteY756" fmla="*/ 112395 h 418147"/>
                <a:gd name="connsiteX757" fmla="*/ 718317 w 788325"/>
                <a:gd name="connsiteY757" fmla="*/ 129540 h 418147"/>
                <a:gd name="connsiteX758" fmla="*/ 715460 w 788325"/>
                <a:gd name="connsiteY758" fmla="*/ 154305 h 418147"/>
                <a:gd name="connsiteX759" fmla="*/ 716412 w 788325"/>
                <a:gd name="connsiteY759" fmla="*/ 187643 h 418147"/>
                <a:gd name="connsiteX760" fmla="*/ 722127 w 788325"/>
                <a:gd name="connsiteY760" fmla="*/ 219075 h 418147"/>
                <a:gd name="connsiteX761" fmla="*/ 722127 w 788325"/>
                <a:gd name="connsiteY761" fmla="*/ 219075 h 418147"/>
                <a:gd name="connsiteX762" fmla="*/ 724032 w 788325"/>
                <a:gd name="connsiteY762" fmla="*/ 238125 h 418147"/>
                <a:gd name="connsiteX763" fmla="*/ 727842 w 788325"/>
                <a:gd name="connsiteY763" fmla="*/ 256222 h 418147"/>
                <a:gd name="connsiteX764" fmla="*/ 724032 w 788325"/>
                <a:gd name="connsiteY764" fmla="*/ 270510 h 418147"/>
                <a:gd name="connsiteX765" fmla="*/ 674502 w 788325"/>
                <a:gd name="connsiteY765" fmla="*/ 259080 h 418147"/>
                <a:gd name="connsiteX766" fmla="*/ 627829 w 788325"/>
                <a:gd name="connsiteY766" fmla="*/ 241935 h 418147"/>
                <a:gd name="connsiteX767" fmla="*/ 629735 w 788325"/>
                <a:gd name="connsiteY767" fmla="*/ 209550 h 418147"/>
                <a:gd name="connsiteX768" fmla="*/ 624019 w 788325"/>
                <a:gd name="connsiteY768" fmla="*/ 210503 h 418147"/>
                <a:gd name="connsiteX769" fmla="*/ 623067 w 788325"/>
                <a:gd name="connsiteY769" fmla="*/ 208597 h 418147"/>
                <a:gd name="connsiteX770" fmla="*/ 623067 w 788325"/>
                <a:gd name="connsiteY770" fmla="*/ 208597 h 418147"/>
                <a:gd name="connsiteX771" fmla="*/ 618304 w 788325"/>
                <a:gd name="connsiteY771" fmla="*/ 240982 h 418147"/>
                <a:gd name="connsiteX772" fmla="*/ 558297 w 788325"/>
                <a:gd name="connsiteY772" fmla="*/ 231457 h 418147"/>
                <a:gd name="connsiteX773" fmla="*/ 540199 w 788325"/>
                <a:gd name="connsiteY773" fmla="*/ 218122 h 418147"/>
                <a:gd name="connsiteX774" fmla="*/ 539247 w 788325"/>
                <a:gd name="connsiteY774" fmla="*/ 218122 h 418147"/>
                <a:gd name="connsiteX775" fmla="*/ 530674 w 788325"/>
                <a:gd name="connsiteY775" fmla="*/ 218122 h 418147"/>
                <a:gd name="connsiteX776" fmla="*/ 530674 w 788325"/>
                <a:gd name="connsiteY776" fmla="*/ 219075 h 418147"/>
                <a:gd name="connsiteX777" fmla="*/ 530674 w 788325"/>
                <a:gd name="connsiteY777" fmla="*/ 219075 h 418147"/>
                <a:gd name="connsiteX778" fmla="*/ 530674 w 788325"/>
                <a:gd name="connsiteY778" fmla="*/ 220980 h 418147"/>
                <a:gd name="connsiteX779" fmla="*/ 529722 w 788325"/>
                <a:gd name="connsiteY779" fmla="*/ 232410 h 418147"/>
                <a:gd name="connsiteX780" fmla="*/ 535437 w 788325"/>
                <a:gd name="connsiteY780" fmla="*/ 224790 h 418147"/>
                <a:gd name="connsiteX781" fmla="*/ 550677 w 788325"/>
                <a:gd name="connsiteY781" fmla="*/ 237172 h 418147"/>
                <a:gd name="connsiteX782" fmla="*/ 573537 w 788325"/>
                <a:gd name="connsiteY782" fmla="*/ 243840 h 418147"/>
                <a:gd name="connsiteX783" fmla="*/ 564965 w 788325"/>
                <a:gd name="connsiteY783" fmla="*/ 266700 h 418147"/>
                <a:gd name="connsiteX784" fmla="*/ 609732 w 788325"/>
                <a:gd name="connsiteY784" fmla="*/ 307657 h 418147"/>
                <a:gd name="connsiteX785" fmla="*/ 599254 w 788325"/>
                <a:gd name="connsiteY785" fmla="*/ 290513 h 418147"/>
                <a:gd name="connsiteX786" fmla="*/ 593540 w 788325"/>
                <a:gd name="connsiteY786" fmla="*/ 284797 h 418147"/>
                <a:gd name="connsiteX787" fmla="*/ 587824 w 788325"/>
                <a:gd name="connsiteY787" fmla="*/ 275272 h 418147"/>
                <a:gd name="connsiteX788" fmla="*/ 573537 w 788325"/>
                <a:gd name="connsiteY788" fmla="*/ 262890 h 418147"/>
                <a:gd name="connsiteX789" fmla="*/ 572585 w 788325"/>
                <a:gd name="connsiteY789" fmla="*/ 260032 h 418147"/>
                <a:gd name="connsiteX790" fmla="*/ 573537 w 788325"/>
                <a:gd name="connsiteY790" fmla="*/ 257175 h 418147"/>
                <a:gd name="connsiteX791" fmla="*/ 580204 w 788325"/>
                <a:gd name="connsiteY791" fmla="*/ 246697 h 418147"/>
                <a:gd name="connsiteX792" fmla="*/ 584015 w 788325"/>
                <a:gd name="connsiteY792" fmla="*/ 244793 h 418147"/>
                <a:gd name="connsiteX793" fmla="*/ 584967 w 788325"/>
                <a:gd name="connsiteY793" fmla="*/ 246697 h 418147"/>
                <a:gd name="connsiteX794" fmla="*/ 655452 w 788325"/>
                <a:gd name="connsiteY794" fmla="*/ 261938 h 418147"/>
                <a:gd name="connsiteX795" fmla="*/ 663072 w 788325"/>
                <a:gd name="connsiteY795" fmla="*/ 265747 h 418147"/>
                <a:gd name="connsiteX796" fmla="*/ 691647 w 788325"/>
                <a:gd name="connsiteY796" fmla="*/ 273368 h 418147"/>
                <a:gd name="connsiteX797" fmla="*/ 725937 w 788325"/>
                <a:gd name="connsiteY797" fmla="*/ 319088 h 418147"/>
                <a:gd name="connsiteX798" fmla="*/ 701172 w 788325"/>
                <a:gd name="connsiteY798" fmla="*/ 275272 h 418147"/>
                <a:gd name="connsiteX799" fmla="*/ 722127 w 788325"/>
                <a:gd name="connsiteY799" fmla="*/ 279082 h 418147"/>
                <a:gd name="connsiteX800" fmla="*/ 773562 w 788325"/>
                <a:gd name="connsiteY800" fmla="*/ 377190 h 418147"/>
                <a:gd name="connsiteX801" fmla="*/ 756417 w 788325"/>
                <a:gd name="connsiteY801" fmla="*/ 380047 h 418147"/>
                <a:gd name="connsiteX802" fmla="*/ 451617 w 788325"/>
                <a:gd name="connsiteY802" fmla="*/ 67628 h 418147"/>
                <a:gd name="connsiteX803" fmla="*/ 451617 w 788325"/>
                <a:gd name="connsiteY803" fmla="*/ 67628 h 418147"/>
                <a:gd name="connsiteX804" fmla="*/ 450665 w 788325"/>
                <a:gd name="connsiteY804" fmla="*/ 68580 h 418147"/>
                <a:gd name="connsiteX805" fmla="*/ 451617 w 788325"/>
                <a:gd name="connsiteY805" fmla="*/ 67628 h 418147"/>
                <a:gd name="connsiteX806" fmla="*/ 449712 w 788325"/>
                <a:gd name="connsiteY806" fmla="*/ 67628 h 418147"/>
                <a:gd name="connsiteX807" fmla="*/ 446854 w 788325"/>
                <a:gd name="connsiteY807" fmla="*/ 65722 h 418147"/>
                <a:gd name="connsiteX808" fmla="*/ 447807 w 788325"/>
                <a:gd name="connsiteY808" fmla="*/ 68580 h 418147"/>
                <a:gd name="connsiteX809" fmla="*/ 449712 w 788325"/>
                <a:gd name="connsiteY809" fmla="*/ 71438 h 418147"/>
                <a:gd name="connsiteX810" fmla="*/ 452569 w 788325"/>
                <a:gd name="connsiteY810" fmla="*/ 76200 h 418147"/>
                <a:gd name="connsiteX811" fmla="*/ 449712 w 788325"/>
                <a:gd name="connsiteY811" fmla="*/ 77153 h 418147"/>
                <a:gd name="connsiteX812" fmla="*/ 449712 w 788325"/>
                <a:gd name="connsiteY812" fmla="*/ 79057 h 418147"/>
                <a:gd name="connsiteX813" fmla="*/ 448759 w 788325"/>
                <a:gd name="connsiteY813" fmla="*/ 80963 h 418147"/>
                <a:gd name="connsiteX814" fmla="*/ 442092 w 788325"/>
                <a:gd name="connsiteY814" fmla="*/ 82868 h 418147"/>
                <a:gd name="connsiteX815" fmla="*/ 440187 w 788325"/>
                <a:gd name="connsiteY815" fmla="*/ 81915 h 418147"/>
                <a:gd name="connsiteX816" fmla="*/ 443044 w 788325"/>
                <a:gd name="connsiteY816" fmla="*/ 82868 h 418147"/>
                <a:gd name="connsiteX817" fmla="*/ 447807 w 788325"/>
                <a:gd name="connsiteY817" fmla="*/ 78105 h 418147"/>
                <a:gd name="connsiteX818" fmla="*/ 442092 w 788325"/>
                <a:gd name="connsiteY818" fmla="*/ 76200 h 418147"/>
                <a:gd name="connsiteX819" fmla="*/ 435424 w 788325"/>
                <a:gd name="connsiteY819" fmla="*/ 75247 h 418147"/>
                <a:gd name="connsiteX820" fmla="*/ 435424 w 788325"/>
                <a:gd name="connsiteY820" fmla="*/ 67628 h 418147"/>
                <a:gd name="connsiteX821" fmla="*/ 438282 w 788325"/>
                <a:gd name="connsiteY821" fmla="*/ 65722 h 418147"/>
                <a:gd name="connsiteX822" fmla="*/ 443044 w 788325"/>
                <a:gd name="connsiteY822" fmla="*/ 64770 h 418147"/>
                <a:gd name="connsiteX823" fmla="*/ 446854 w 788325"/>
                <a:gd name="connsiteY823" fmla="*/ 64770 h 418147"/>
                <a:gd name="connsiteX824" fmla="*/ 449712 w 788325"/>
                <a:gd name="connsiteY824" fmla="*/ 65722 h 418147"/>
                <a:gd name="connsiteX825" fmla="*/ 451617 w 788325"/>
                <a:gd name="connsiteY825" fmla="*/ 67628 h 418147"/>
                <a:gd name="connsiteX826" fmla="*/ 451617 w 788325"/>
                <a:gd name="connsiteY826" fmla="*/ 67628 h 418147"/>
                <a:gd name="connsiteX827" fmla="*/ 451617 w 788325"/>
                <a:gd name="connsiteY827" fmla="*/ 67628 h 418147"/>
                <a:gd name="connsiteX828" fmla="*/ 442092 w 788325"/>
                <a:gd name="connsiteY828" fmla="*/ 110490 h 418147"/>
                <a:gd name="connsiteX829" fmla="*/ 441140 w 788325"/>
                <a:gd name="connsiteY829" fmla="*/ 108585 h 418147"/>
                <a:gd name="connsiteX830" fmla="*/ 437329 w 788325"/>
                <a:gd name="connsiteY830" fmla="*/ 112395 h 418147"/>
                <a:gd name="connsiteX831" fmla="*/ 434472 w 788325"/>
                <a:gd name="connsiteY831" fmla="*/ 114300 h 418147"/>
                <a:gd name="connsiteX832" fmla="*/ 434472 w 788325"/>
                <a:gd name="connsiteY832" fmla="*/ 112395 h 418147"/>
                <a:gd name="connsiteX833" fmla="*/ 432567 w 788325"/>
                <a:gd name="connsiteY833" fmla="*/ 113347 h 418147"/>
                <a:gd name="connsiteX834" fmla="*/ 433519 w 788325"/>
                <a:gd name="connsiteY834" fmla="*/ 111443 h 418147"/>
                <a:gd name="connsiteX835" fmla="*/ 430662 w 788325"/>
                <a:gd name="connsiteY835" fmla="*/ 110490 h 418147"/>
                <a:gd name="connsiteX836" fmla="*/ 423994 w 788325"/>
                <a:gd name="connsiteY836" fmla="*/ 110490 h 418147"/>
                <a:gd name="connsiteX837" fmla="*/ 421137 w 788325"/>
                <a:gd name="connsiteY837" fmla="*/ 112395 h 418147"/>
                <a:gd name="connsiteX838" fmla="*/ 418279 w 788325"/>
                <a:gd name="connsiteY838" fmla="*/ 112395 h 418147"/>
                <a:gd name="connsiteX839" fmla="*/ 413517 w 788325"/>
                <a:gd name="connsiteY839" fmla="*/ 110490 h 418147"/>
                <a:gd name="connsiteX840" fmla="*/ 411612 w 788325"/>
                <a:gd name="connsiteY840" fmla="*/ 109538 h 418147"/>
                <a:gd name="connsiteX841" fmla="*/ 410659 w 788325"/>
                <a:gd name="connsiteY841" fmla="*/ 111443 h 418147"/>
                <a:gd name="connsiteX842" fmla="*/ 408754 w 788325"/>
                <a:gd name="connsiteY842" fmla="*/ 108585 h 418147"/>
                <a:gd name="connsiteX843" fmla="*/ 407802 w 788325"/>
                <a:gd name="connsiteY843" fmla="*/ 108585 h 418147"/>
                <a:gd name="connsiteX844" fmla="*/ 406849 w 788325"/>
                <a:gd name="connsiteY844" fmla="*/ 108585 h 418147"/>
                <a:gd name="connsiteX845" fmla="*/ 403040 w 788325"/>
                <a:gd name="connsiteY845" fmla="*/ 106680 h 418147"/>
                <a:gd name="connsiteX846" fmla="*/ 405897 w 788325"/>
                <a:gd name="connsiteY846" fmla="*/ 98107 h 418147"/>
                <a:gd name="connsiteX847" fmla="*/ 413517 w 788325"/>
                <a:gd name="connsiteY847" fmla="*/ 89535 h 418147"/>
                <a:gd name="connsiteX848" fmla="*/ 419232 w 788325"/>
                <a:gd name="connsiteY848" fmla="*/ 86678 h 418147"/>
                <a:gd name="connsiteX849" fmla="*/ 419232 w 788325"/>
                <a:gd name="connsiteY849" fmla="*/ 86678 h 418147"/>
                <a:gd name="connsiteX850" fmla="*/ 419232 w 788325"/>
                <a:gd name="connsiteY850" fmla="*/ 87630 h 418147"/>
                <a:gd name="connsiteX851" fmla="*/ 418279 w 788325"/>
                <a:gd name="connsiteY851" fmla="*/ 90488 h 418147"/>
                <a:gd name="connsiteX852" fmla="*/ 423042 w 788325"/>
                <a:gd name="connsiteY852" fmla="*/ 95250 h 418147"/>
                <a:gd name="connsiteX853" fmla="*/ 427804 w 788325"/>
                <a:gd name="connsiteY853" fmla="*/ 95250 h 418147"/>
                <a:gd name="connsiteX854" fmla="*/ 430662 w 788325"/>
                <a:gd name="connsiteY854" fmla="*/ 97155 h 418147"/>
                <a:gd name="connsiteX855" fmla="*/ 434472 w 788325"/>
                <a:gd name="connsiteY855" fmla="*/ 96203 h 418147"/>
                <a:gd name="connsiteX856" fmla="*/ 436377 w 788325"/>
                <a:gd name="connsiteY856" fmla="*/ 98107 h 418147"/>
                <a:gd name="connsiteX857" fmla="*/ 439234 w 788325"/>
                <a:gd name="connsiteY857" fmla="*/ 97155 h 418147"/>
                <a:gd name="connsiteX858" fmla="*/ 441140 w 788325"/>
                <a:gd name="connsiteY858" fmla="*/ 97155 h 418147"/>
                <a:gd name="connsiteX859" fmla="*/ 441140 w 788325"/>
                <a:gd name="connsiteY859" fmla="*/ 95250 h 418147"/>
                <a:gd name="connsiteX860" fmla="*/ 440187 w 788325"/>
                <a:gd name="connsiteY860" fmla="*/ 90488 h 418147"/>
                <a:gd name="connsiteX861" fmla="*/ 439234 w 788325"/>
                <a:gd name="connsiteY861" fmla="*/ 88582 h 418147"/>
                <a:gd name="connsiteX862" fmla="*/ 443044 w 788325"/>
                <a:gd name="connsiteY862" fmla="*/ 90488 h 418147"/>
                <a:gd name="connsiteX863" fmla="*/ 446854 w 788325"/>
                <a:gd name="connsiteY863" fmla="*/ 94297 h 418147"/>
                <a:gd name="connsiteX864" fmla="*/ 449712 w 788325"/>
                <a:gd name="connsiteY864" fmla="*/ 107632 h 418147"/>
                <a:gd name="connsiteX865" fmla="*/ 447807 w 788325"/>
                <a:gd name="connsiteY865" fmla="*/ 112395 h 418147"/>
                <a:gd name="connsiteX866" fmla="*/ 446854 w 788325"/>
                <a:gd name="connsiteY866" fmla="*/ 110490 h 418147"/>
                <a:gd name="connsiteX867" fmla="*/ 444949 w 788325"/>
                <a:gd name="connsiteY867" fmla="*/ 111443 h 418147"/>
                <a:gd name="connsiteX868" fmla="*/ 442092 w 788325"/>
                <a:gd name="connsiteY868" fmla="*/ 110490 h 418147"/>
                <a:gd name="connsiteX869" fmla="*/ 401134 w 788325"/>
                <a:gd name="connsiteY869" fmla="*/ 75247 h 418147"/>
                <a:gd name="connsiteX870" fmla="*/ 403040 w 788325"/>
                <a:gd name="connsiteY870" fmla="*/ 72390 h 418147"/>
                <a:gd name="connsiteX871" fmla="*/ 400182 w 788325"/>
                <a:gd name="connsiteY871" fmla="*/ 73343 h 418147"/>
                <a:gd name="connsiteX872" fmla="*/ 402087 w 788325"/>
                <a:gd name="connsiteY872" fmla="*/ 71438 h 418147"/>
                <a:gd name="connsiteX873" fmla="*/ 407802 w 788325"/>
                <a:gd name="connsiteY873" fmla="*/ 68580 h 418147"/>
                <a:gd name="connsiteX874" fmla="*/ 405897 w 788325"/>
                <a:gd name="connsiteY874" fmla="*/ 67628 h 418147"/>
                <a:gd name="connsiteX875" fmla="*/ 407802 w 788325"/>
                <a:gd name="connsiteY875" fmla="*/ 65722 h 418147"/>
                <a:gd name="connsiteX876" fmla="*/ 412565 w 788325"/>
                <a:gd name="connsiteY876" fmla="*/ 63818 h 418147"/>
                <a:gd name="connsiteX877" fmla="*/ 409707 w 788325"/>
                <a:gd name="connsiteY877" fmla="*/ 63818 h 418147"/>
                <a:gd name="connsiteX878" fmla="*/ 403040 w 788325"/>
                <a:gd name="connsiteY878" fmla="*/ 64770 h 418147"/>
                <a:gd name="connsiteX879" fmla="*/ 400182 w 788325"/>
                <a:gd name="connsiteY879" fmla="*/ 66675 h 418147"/>
                <a:gd name="connsiteX880" fmla="*/ 399229 w 788325"/>
                <a:gd name="connsiteY880" fmla="*/ 65722 h 418147"/>
                <a:gd name="connsiteX881" fmla="*/ 399229 w 788325"/>
                <a:gd name="connsiteY881" fmla="*/ 63818 h 418147"/>
                <a:gd name="connsiteX882" fmla="*/ 405897 w 788325"/>
                <a:gd name="connsiteY882" fmla="*/ 60007 h 418147"/>
                <a:gd name="connsiteX883" fmla="*/ 411612 w 788325"/>
                <a:gd name="connsiteY883" fmla="*/ 59055 h 418147"/>
                <a:gd name="connsiteX884" fmla="*/ 415422 w 788325"/>
                <a:gd name="connsiteY884" fmla="*/ 60007 h 418147"/>
                <a:gd name="connsiteX885" fmla="*/ 421137 w 788325"/>
                <a:gd name="connsiteY885" fmla="*/ 63818 h 418147"/>
                <a:gd name="connsiteX886" fmla="*/ 420184 w 788325"/>
                <a:gd name="connsiteY886" fmla="*/ 63818 h 418147"/>
                <a:gd name="connsiteX887" fmla="*/ 423042 w 788325"/>
                <a:gd name="connsiteY887" fmla="*/ 66675 h 418147"/>
                <a:gd name="connsiteX888" fmla="*/ 422090 w 788325"/>
                <a:gd name="connsiteY888" fmla="*/ 74295 h 418147"/>
                <a:gd name="connsiteX889" fmla="*/ 419232 w 788325"/>
                <a:gd name="connsiteY889" fmla="*/ 78105 h 418147"/>
                <a:gd name="connsiteX890" fmla="*/ 418279 w 788325"/>
                <a:gd name="connsiteY890" fmla="*/ 80010 h 418147"/>
                <a:gd name="connsiteX891" fmla="*/ 409707 w 788325"/>
                <a:gd name="connsiteY891" fmla="*/ 82868 h 418147"/>
                <a:gd name="connsiteX892" fmla="*/ 408754 w 788325"/>
                <a:gd name="connsiteY892" fmla="*/ 80963 h 418147"/>
                <a:gd name="connsiteX893" fmla="*/ 410659 w 788325"/>
                <a:gd name="connsiteY893" fmla="*/ 79057 h 418147"/>
                <a:gd name="connsiteX894" fmla="*/ 414469 w 788325"/>
                <a:gd name="connsiteY894" fmla="*/ 76200 h 418147"/>
                <a:gd name="connsiteX895" fmla="*/ 410659 w 788325"/>
                <a:gd name="connsiteY895" fmla="*/ 74295 h 418147"/>
                <a:gd name="connsiteX896" fmla="*/ 407802 w 788325"/>
                <a:gd name="connsiteY896" fmla="*/ 74295 h 418147"/>
                <a:gd name="connsiteX897" fmla="*/ 405897 w 788325"/>
                <a:gd name="connsiteY897" fmla="*/ 76200 h 418147"/>
                <a:gd name="connsiteX898" fmla="*/ 403992 w 788325"/>
                <a:gd name="connsiteY898" fmla="*/ 77153 h 418147"/>
                <a:gd name="connsiteX899" fmla="*/ 402087 w 788325"/>
                <a:gd name="connsiteY899" fmla="*/ 78105 h 418147"/>
                <a:gd name="connsiteX900" fmla="*/ 399229 w 788325"/>
                <a:gd name="connsiteY900" fmla="*/ 79057 h 418147"/>
                <a:gd name="connsiteX901" fmla="*/ 400182 w 788325"/>
                <a:gd name="connsiteY901" fmla="*/ 75247 h 418147"/>
                <a:gd name="connsiteX902" fmla="*/ 401134 w 788325"/>
                <a:gd name="connsiteY902" fmla="*/ 75247 h 418147"/>
                <a:gd name="connsiteX903" fmla="*/ 509719 w 788325"/>
                <a:gd name="connsiteY903" fmla="*/ 69532 h 418147"/>
                <a:gd name="connsiteX904" fmla="*/ 509719 w 788325"/>
                <a:gd name="connsiteY904" fmla="*/ 69532 h 418147"/>
                <a:gd name="connsiteX905" fmla="*/ 509719 w 788325"/>
                <a:gd name="connsiteY905" fmla="*/ 69532 h 418147"/>
                <a:gd name="connsiteX906" fmla="*/ 510672 w 788325"/>
                <a:gd name="connsiteY906" fmla="*/ 68580 h 418147"/>
                <a:gd name="connsiteX907" fmla="*/ 509719 w 788325"/>
                <a:gd name="connsiteY907" fmla="*/ 69532 h 418147"/>
                <a:gd name="connsiteX908" fmla="*/ 509719 w 788325"/>
                <a:gd name="connsiteY908" fmla="*/ 69532 h 41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Lst>
              <a:rect l="l" t="t" r="r" b="b"/>
              <a:pathLst>
                <a:path w="788325" h="418147">
                  <a:moveTo>
                    <a:pt x="786897" y="369570"/>
                  </a:moveTo>
                  <a:cubicBezTo>
                    <a:pt x="781182" y="359093"/>
                    <a:pt x="774515" y="354330"/>
                    <a:pt x="767847" y="338138"/>
                  </a:cubicBezTo>
                  <a:cubicBezTo>
                    <a:pt x="757369" y="313372"/>
                    <a:pt x="746892" y="288607"/>
                    <a:pt x="736415" y="271463"/>
                  </a:cubicBezTo>
                  <a:cubicBezTo>
                    <a:pt x="737367" y="268605"/>
                    <a:pt x="738319" y="264795"/>
                    <a:pt x="739272" y="261938"/>
                  </a:cubicBezTo>
                  <a:cubicBezTo>
                    <a:pt x="740224" y="257175"/>
                    <a:pt x="742129" y="247650"/>
                    <a:pt x="735462" y="242888"/>
                  </a:cubicBezTo>
                  <a:cubicBezTo>
                    <a:pt x="735462" y="241935"/>
                    <a:pt x="735462" y="240030"/>
                    <a:pt x="736415" y="239078"/>
                  </a:cubicBezTo>
                  <a:cubicBezTo>
                    <a:pt x="736415" y="238125"/>
                    <a:pt x="736415" y="237172"/>
                    <a:pt x="736415" y="237172"/>
                  </a:cubicBezTo>
                  <a:cubicBezTo>
                    <a:pt x="737367" y="230505"/>
                    <a:pt x="736415" y="224790"/>
                    <a:pt x="735462" y="221932"/>
                  </a:cubicBezTo>
                  <a:cubicBezTo>
                    <a:pt x="735462" y="220028"/>
                    <a:pt x="734510" y="219075"/>
                    <a:pt x="734510" y="219075"/>
                  </a:cubicBezTo>
                  <a:cubicBezTo>
                    <a:pt x="734510" y="218122"/>
                    <a:pt x="734510" y="216218"/>
                    <a:pt x="734510" y="215265"/>
                  </a:cubicBezTo>
                  <a:cubicBezTo>
                    <a:pt x="734510" y="206693"/>
                    <a:pt x="733557" y="186690"/>
                    <a:pt x="726890" y="177165"/>
                  </a:cubicBezTo>
                  <a:cubicBezTo>
                    <a:pt x="724985" y="174307"/>
                    <a:pt x="725937" y="166688"/>
                    <a:pt x="726890" y="160020"/>
                  </a:cubicBezTo>
                  <a:cubicBezTo>
                    <a:pt x="726890" y="157163"/>
                    <a:pt x="727842" y="154305"/>
                    <a:pt x="727842" y="152400"/>
                  </a:cubicBezTo>
                  <a:cubicBezTo>
                    <a:pt x="727842" y="150495"/>
                    <a:pt x="728794" y="148590"/>
                    <a:pt x="728794" y="145732"/>
                  </a:cubicBezTo>
                  <a:cubicBezTo>
                    <a:pt x="730699" y="138113"/>
                    <a:pt x="732604" y="129540"/>
                    <a:pt x="729747" y="120968"/>
                  </a:cubicBezTo>
                  <a:cubicBezTo>
                    <a:pt x="727842" y="117157"/>
                    <a:pt x="725937" y="114300"/>
                    <a:pt x="724985" y="112395"/>
                  </a:cubicBezTo>
                  <a:cubicBezTo>
                    <a:pt x="724032" y="111443"/>
                    <a:pt x="723079" y="109538"/>
                    <a:pt x="723079" y="109538"/>
                  </a:cubicBezTo>
                  <a:cubicBezTo>
                    <a:pt x="723079" y="105728"/>
                    <a:pt x="722127" y="101918"/>
                    <a:pt x="719269" y="100013"/>
                  </a:cubicBezTo>
                  <a:cubicBezTo>
                    <a:pt x="716412" y="97155"/>
                    <a:pt x="712602" y="95250"/>
                    <a:pt x="708792" y="95250"/>
                  </a:cubicBezTo>
                  <a:lnTo>
                    <a:pt x="708792" y="95250"/>
                  </a:lnTo>
                  <a:cubicBezTo>
                    <a:pt x="707840" y="95250"/>
                    <a:pt x="702124" y="94297"/>
                    <a:pt x="698315" y="93345"/>
                  </a:cubicBezTo>
                  <a:cubicBezTo>
                    <a:pt x="688790" y="91440"/>
                    <a:pt x="676407" y="89535"/>
                    <a:pt x="667835" y="89535"/>
                  </a:cubicBezTo>
                  <a:cubicBezTo>
                    <a:pt x="665929" y="89535"/>
                    <a:pt x="664977" y="89535"/>
                    <a:pt x="664024" y="89535"/>
                  </a:cubicBezTo>
                  <a:cubicBezTo>
                    <a:pt x="661167" y="89535"/>
                    <a:pt x="659262" y="89535"/>
                    <a:pt x="657357" y="89535"/>
                  </a:cubicBezTo>
                  <a:cubicBezTo>
                    <a:pt x="655452" y="89535"/>
                    <a:pt x="652594" y="89535"/>
                    <a:pt x="651642" y="89535"/>
                  </a:cubicBezTo>
                  <a:cubicBezTo>
                    <a:pt x="649737" y="89535"/>
                    <a:pt x="647832" y="89535"/>
                    <a:pt x="646879" y="89535"/>
                  </a:cubicBezTo>
                  <a:cubicBezTo>
                    <a:pt x="643069" y="89535"/>
                    <a:pt x="638307" y="89535"/>
                    <a:pt x="634497" y="92393"/>
                  </a:cubicBezTo>
                  <a:cubicBezTo>
                    <a:pt x="632592" y="93345"/>
                    <a:pt x="630687" y="95250"/>
                    <a:pt x="629735" y="98107"/>
                  </a:cubicBezTo>
                  <a:cubicBezTo>
                    <a:pt x="629735" y="98107"/>
                    <a:pt x="624019" y="109538"/>
                    <a:pt x="624019" y="109538"/>
                  </a:cubicBezTo>
                  <a:cubicBezTo>
                    <a:pt x="624019" y="108585"/>
                    <a:pt x="624019" y="108585"/>
                    <a:pt x="623067" y="107632"/>
                  </a:cubicBezTo>
                  <a:cubicBezTo>
                    <a:pt x="620210" y="98107"/>
                    <a:pt x="616399" y="88582"/>
                    <a:pt x="611637" y="80010"/>
                  </a:cubicBezTo>
                  <a:cubicBezTo>
                    <a:pt x="611637" y="79057"/>
                    <a:pt x="610685" y="77153"/>
                    <a:pt x="608779" y="75247"/>
                  </a:cubicBezTo>
                  <a:cubicBezTo>
                    <a:pt x="608779" y="74295"/>
                    <a:pt x="607827" y="73343"/>
                    <a:pt x="606874" y="72390"/>
                  </a:cubicBezTo>
                  <a:cubicBezTo>
                    <a:pt x="606874" y="72390"/>
                    <a:pt x="605922" y="70485"/>
                    <a:pt x="605922" y="70485"/>
                  </a:cubicBezTo>
                  <a:cubicBezTo>
                    <a:pt x="605922" y="70485"/>
                    <a:pt x="605922" y="69532"/>
                    <a:pt x="605922" y="69532"/>
                  </a:cubicBezTo>
                  <a:lnTo>
                    <a:pt x="605922" y="68580"/>
                  </a:lnTo>
                  <a:cubicBezTo>
                    <a:pt x="605922" y="67628"/>
                    <a:pt x="604969" y="66675"/>
                    <a:pt x="604969" y="64770"/>
                  </a:cubicBezTo>
                  <a:cubicBezTo>
                    <a:pt x="604017" y="62865"/>
                    <a:pt x="603065" y="61913"/>
                    <a:pt x="602112" y="60007"/>
                  </a:cubicBezTo>
                  <a:cubicBezTo>
                    <a:pt x="602112" y="56197"/>
                    <a:pt x="600207" y="53340"/>
                    <a:pt x="598302" y="50482"/>
                  </a:cubicBezTo>
                  <a:cubicBezTo>
                    <a:pt x="598302" y="49530"/>
                    <a:pt x="597349" y="48578"/>
                    <a:pt x="596397" y="47625"/>
                  </a:cubicBezTo>
                  <a:cubicBezTo>
                    <a:pt x="594492" y="44768"/>
                    <a:pt x="590682" y="41910"/>
                    <a:pt x="586872" y="40957"/>
                  </a:cubicBezTo>
                  <a:cubicBezTo>
                    <a:pt x="585919" y="40005"/>
                    <a:pt x="584967" y="40005"/>
                    <a:pt x="584015" y="39053"/>
                  </a:cubicBezTo>
                  <a:cubicBezTo>
                    <a:pt x="583062" y="39053"/>
                    <a:pt x="582110" y="38100"/>
                    <a:pt x="581157" y="38100"/>
                  </a:cubicBezTo>
                  <a:cubicBezTo>
                    <a:pt x="579252" y="37147"/>
                    <a:pt x="577347" y="36195"/>
                    <a:pt x="574490" y="34290"/>
                  </a:cubicBezTo>
                  <a:cubicBezTo>
                    <a:pt x="569727" y="32385"/>
                    <a:pt x="564012" y="30480"/>
                    <a:pt x="558297" y="30480"/>
                  </a:cubicBezTo>
                  <a:cubicBezTo>
                    <a:pt x="557344" y="30480"/>
                    <a:pt x="556392" y="30480"/>
                    <a:pt x="554487" y="30480"/>
                  </a:cubicBezTo>
                  <a:cubicBezTo>
                    <a:pt x="548772" y="30480"/>
                    <a:pt x="544010" y="31432"/>
                    <a:pt x="539247" y="32385"/>
                  </a:cubicBezTo>
                  <a:cubicBezTo>
                    <a:pt x="534485" y="33338"/>
                    <a:pt x="530674" y="35243"/>
                    <a:pt x="524960" y="37147"/>
                  </a:cubicBezTo>
                  <a:cubicBezTo>
                    <a:pt x="521149" y="39053"/>
                    <a:pt x="518292" y="40005"/>
                    <a:pt x="516387" y="41910"/>
                  </a:cubicBezTo>
                  <a:cubicBezTo>
                    <a:pt x="513529" y="41910"/>
                    <a:pt x="511624" y="42863"/>
                    <a:pt x="508767" y="43815"/>
                  </a:cubicBezTo>
                  <a:cubicBezTo>
                    <a:pt x="503052" y="45720"/>
                    <a:pt x="500194" y="50482"/>
                    <a:pt x="499242" y="53340"/>
                  </a:cubicBezTo>
                  <a:cubicBezTo>
                    <a:pt x="495432" y="57150"/>
                    <a:pt x="494479" y="61913"/>
                    <a:pt x="494479" y="63818"/>
                  </a:cubicBezTo>
                  <a:lnTo>
                    <a:pt x="494479" y="63818"/>
                  </a:lnTo>
                  <a:cubicBezTo>
                    <a:pt x="488765" y="68580"/>
                    <a:pt x="488765" y="74295"/>
                    <a:pt x="489717" y="79057"/>
                  </a:cubicBezTo>
                  <a:cubicBezTo>
                    <a:pt x="489717" y="80010"/>
                    <a:pt x="489717" y="80963"/>
                    <a:pt x="489717" y="81915"/>
                  </a:cubicBezTo>
                  <a:lnTo>
                    <a:pt x="489717" y="81915"/>
                  </a:lnTo>
                  <a:cubicBezTo>
                    <a:pt x="486859" y="82868"/>
                    <a:pt x="484002" y="84772"/>
                    <a:pt x="480192" y="86678"/>
                  </a:cubicBezTo>
                  <a:cubicBezTo>
                    <a:pt x="480192" y="85725"/>
                    <a:pt x="480192" y="84772"/>
                    <a:pt x="480192" y="83820"/>
                  </a:cubicBezTo>
                  <a:cubicBezTo>
                    <a:pt x="480192" y="81915"/>
                    <a:pt x="480192" y="80010"/>
                    <a:pt x="480192" y="78105"/>
                  </a:cubicBezTo>
                  <a:cubicBezTo>
                    <a:pt x="480192" y="77153"/>
                    <a:pt x="480192" y="76200"/>
                    <a:pt x="480192" y="75247"/>
                  </a:cubicBezTo>
                  <a:cubicBezTo>
                    <a:pt x="480192" y="74295"/>
                    <a:pt x="480192" y="74295"/>
                    <a:pt x="480192" y="73343"/>
                  </a:cubicBezTo>
                  <a:cubicBezTo>
                    <a:pt x="480192" y="72390"/>
                    <a:pt x="480192" y="72390"/>
                    <a:pt x="481144" y="71438"/>
                  </a:cubicBezTo>
                  <a:cubicBezTo>
                    <a:pt x="481144" y="68580"/>
                    <a:pt x="481144" y="66675"/>
                    <a:pt x="481144" y="65722"/>
                  </a:cubicBezTo>
                  <a:cubicBezTo>
                    <a:pt x="481144" y="63818"/>
                    <a:pt x="480192" y="62865"/>
                    <a:pt x="480192" y="60960"/>
                  </a:cubicBezTo>
                  <a:cubicBezTo>
                    <a:pt x="479240" y="56197"/>
                    <a:pt x="478287" y="51435"/>
                    <a:pt x="475429" y="48578"/>
                  </a:cubicBezTo>
                  <a:cubicBezTo>
                    <a:pt x="474477" y="47625"/>
                    <a:pt x="473524" y="45720"/>
                    <a:pt x="472572" y="44768"/>
                  </a:cubicBezTo>
                  <a:cubicBezTo>
                    <a:pt x="472572" y="44768"/>
                    <a:pt x="472572" y="43815"/>
                    <a:pt x="471619" y="43815"/>
                  </a:cubicBezTo>
                  <a:cubicBezTo>
                    <a:pt x="470667" y="42863"/>
                    <a:pt x="469715" y="41910"/>
                    <a:pt x="468762" y="40957"/>
                  </a:cubicBezTo>
                  <a:lnTo>
                    <a:pt x="468762" y="40957"/>
                  </a:lnTo>
                  <a:cubicBezTo>
                    <a:pt x="468762" y="35243"/>
                    <a:pt x="467809" y="30480"/>
                    <a:pt x="465904" y="25718"/>
                  </a:cubicBezTo>
                  <a:cubicBezTo>
                    <a:pt x="465904" y="24765"/>
                    <a:pt x="464952" y="23813"/>
                    <a:pt x="464952" y="22860"/>
                  </a:cubicBezTo>
                  <a:lnTo>
                    <a:pt x="464952" y="22860"/>
                  </a:lnTo>
                  <a:cubicBezTo>
                    <a:pt x="464952" y="21907"/>
                    <a:pt x="464952" y="20003"/>
                    <a:pt x="463999" y="17145"/>
                  </a:cubicBezTo>
                  <a:cubicBezTo>
                    <a:pt x="463047" y="15240"/>
                    <a:pt x="463047" y="12382"/>
                    <a:pt x="460190" y="9525"/>
                  </a:cubicBezTo>
                  <a:cubicBezTo>
                    <a:pt x="458284" y="6668"/>
                    <a:pt x="455427" y="4763"/>
                    <a:pt x="451617" y="3810"/>
                  </a:cubicBezTo>
                  <a:cubicBezTo>
                    <a:pt x="449712" y="2857"/>
                    <a:pt x="447807" y="2857"/>
                    <a:pt x="445902" y="2857"/>
                  </a:cubicBezTo>
                  <a:cubicBezTo>
                    <a:pt x="444949" y="2857"/>
                    <a:pt x="443044" y="2857"/>
                    <a:pt x="442092" y="2857"/>
                  </a:cubicBezTo>
                  <a:cubicBezTo>
                    <a:pt x="442092" y="2857"/>
                    <a:pt x="442092" y="2857"/>
                    <a:pt x="441140" y="2857"/>
                  </a:cubicBezTo>
                  <a:cubicBezTo>
                    <a:pt x="439234" y="2857"/>
                    <a:pt x="438282" y="2857"/>
                    <a:pt x="436377" y="3810"/>
                  </a:cubicBezTo>
                  <a:cubicBezTo>
                    <a:pt x="431615" y="2857"/>
                    <a:pt x="426852" y="2857"/>
                    <a:pt x="422090" y="2857"/>
                  </a:cubicBezTo>
                  <a:cubicBezTo>
                    <a:pt x="420184" y="2857"/>
                    <a:pt x="418279" y="2857"/>
                    <a:pt x="415422" y="2857"/>
                  </a:cubicBezTo>
                  <a:cubicBezTo>
                    <a:pt x="412565" y="2857"/>
                    <a:pt x="408754" y="2857"/>
                    <a:pt x="405897" y="2857"/>
                  </a:cubicBezTo>
                  <a:lnTo>
                    <a:pt x="404944" y="2857"/>
                  </a:lnTo>
                  <a:cubicBezTo>
                    <a:pt x="403992" y="1905"/>
                    <a:pt x="403040" y="1905"/>
                    <a:pt x="402087" y="1905"/>
                  </a:cubicBezTo>
                  <a:cubicBezTo>
                    <a:pt x="400182" y="953"/>
                    <a:pt x="398277" y="0"/>
                    <a:pt x="395419" y="0"/>
                  </a:cubicBezTo>
                  <a:cubicBezTo>
                    <a:pt x="395419" y="0"/>
                    <a:pt x="394467" y="0"/>
                    <a:pt x="393515" y="0"/>
                  </a:cubicBezTo>
                  <a:cubicBezTo>
                    <a:pt x="390657" y="0"/>
                    <a:pt x="386847" y="953"/>
                    <a:pt x="384942" y="1905"/>
                  </a:cubicBezTo>
                  <a:cubicBezTo>
                    <a:pt x="378274" y="4763"/>
                    <a:pt x="374465" y="11430"/>
                    <a:pt x="373512" y="18097"/>
                  </a:cubicBezTo>
                  <a:cubicBezTo>
                    <a:pt x="373512" y="18097"/>
                    <a:pt x="373512" y="18097"/>
                    <a:pt x="373512" y="19050"/>
                  </a:cubicBezTo>
                  <a:cubicBezTo>
                    <a:pt x="373512" y="19050"/>
                    <a:pt x="372559" y="20003"/>
                    <a:pt x="372559" y="20003"/>
                  </a:cubicBezTo>
                  <a:lnTo>
                    <a:pt x="372559" y="20955"/>
                  </a:lnTo>
                  <a:cubicBezTo>
                    <a:pt x="369702" y="23813"/>
                    <a:pt x="366844" y="26670"/>
                    <a:pt x="364940" y="30480"/>
                  </a:cubicBezTo>
                  <a:cubicBezTo>
                    <a:pt x="363987" y="32385"/>
                    <a:pt x="362082" y="34290"/>
                    <a:pt x="361129" y="35243"/>
                  </a:cubicBezTo>
                  <a:lnTo>
                    <a:pt x="361129" y="35243"/>
                  </a:lnTo>
                  <a:cubicBezTo>
                    <a:pt x="360177" y="35243"/>
                    <a:pt x="360177" y="36195"/>
                    <a:pt x="359224" y="36195"/>
                  </a:cubicBezTo>
                  <a:cubicBezTo>
                    <a:pt x="355415" y="38100"/>
                    <a:pt x="349699" y="43815"/>
                    <a:pt x="350652" y="54293"/>
                  </a:cubicBezTo>
                  <a:cubicBezTo>
                    <a:pt x="350652" y="56197"/>
                    <a:pt x="350652" y="58103"/>
                    <a:pt x="351604" y="59055"/>
                  </a:cubicBezTo>
                  <a:cubicBezTo>
                    <a:pt x="350652" y="61913"/>
                    <a:pt x="350652" y="65722"/>
                    <a:pt x="352557" y="69532"/>
                  </a:cubicBezTo>
                  <a:cubicBezTo>
                    <a:pt x="352557" y="69532"/>
                    <a:pt x="352557" y="70485"/>
                    <a:pt x="352557" y="70485"/>
                  </a:cubicBezTo>
                  <a:lnTo>
                    <a:pt x="349699" y="81915"/>
                  </a:lnTo>
                  <a:cubicBezTo>
                    <a:pt x="349699" y="81915"/>
                    <a:pt x="349699" y="80963"/>
                    <a:pt x="349699" y="80963"/>
                  </a:cubicBezTo>
                  <a:cubicBezTo>
                    <a:pt x="348747" y="78105"/>
                    <a:pt x="348747" y="76200"/>
                    <a:pt x="347794" y="74295"/>
                  </a:cubicBezTo>
                  <a:cubicBezTo>
                    <a:pt x="347794" y="73343"/>
                    <a:pt x="346842" y="72390"/>
                    <a:pt x="346842" y="71438"/>
                  </a:cubicBezTo>
                  <a:cubicBezTo>
                    <a:pt x="345890" y="67628"/>
                    <a:pt x="344937" y="64770"/>
                    <a:pt x="343032" y="61913"/>
                  </a:cubicBezTo>
                  <a:cubicBezTo>
                    <a:pt x="342079" y="60960"/>
                    <a:pt x="342079" y="59055"/>
                    <a:pt x="341127" y="57150"/>
                  </a:cubicBezTo>
                  <a:cubicBezTo>
                    <a:pt x="340174" y="56197"/>
                    <a:pt x="340174" y="54293"/>
                    <a:pt x="339222" y="53340"/>
                  </a:cubicBezTo>
                  <a:cubicBezTo>
                    <a:pt x="340174" y="51435"/>
                    <a:pt x="340174" y="48578"/>
                    <a:pt x="339222" y="46672"/>
                  </a:cubicBezTo>
                  <a:cubicBezTo>
                    <a:pt x="339222" y="44768"/>
                    <a:pt x="337317" y="37147"/>
                    <a:pt x="328744" y="34290"/>
                  </a:cubicBezTo>
                  <a:cubicBezTo>
                    <a:pt x="325887" y="32385"/>
                    <a:pt x="323029" y="30480"/>
                    <a:pt x="318267" y="29528"/>
                  </a:cubicBezTo>
                  <a:cubicBezTo>
                    <a:pt x="318267" y="29528"/>
                    <a:pt x="317315" y="29528"/>
                    <a:pt x="316362" y="29528"/>
                  </a:cubicBezTo>
                  <a:cubicBezTo>
                    <a:pt x="311599" y="26670"/>
                    <a:pt x="304932" y="25718"/>
                    <a:pt x="295407" y="25718"/>
                  </a:cubicBezTo>
                  <a:cubicBezTo>
                    <a:pt x="294454" y="25718"/>
                    <a:pt x="293502" y="25718"/>
                    <a:pt x="293502" y="25718"/>
                  </a:cubicBezTo>
                  <a:cubicBezTo>
                    <a:pt x="280167" y="25718"/>
                    <a:pt x="272547" y="30480"/>
                    <a:pt x="270642" y="31432"/>
                  </a:cubicBezTo>
                  <a:cubicBezTo>
                    <a:pt x="270642" y="31432"/>
                    <a:pt x="269690" y="31432"/>
                    <a:pt x="269690" y="32385"/>
                  </a:cubicBezTo>
                  <a:cubicBezTo>
                    <a:pt x="262069" y="36195"/>
                    <a:pt x="259212" y="40005"/>
                    <a:pt x="258259" y="44768"/>
                  </a:cubicBezTo>
                  <a:cubicBezTo>
                    <a:pt x="258259" y="45720"/>
                    <a:pt x="257307" y="45720"/>
                    <a:pt x="257307" y="46672"/>
                  </a:cubicBezTo>
                  <a:cubicBezTo>
                    <a:pt x="257307" y="46672"/>
                    <a:pt x="256354" y="47625"/>
                    <a:pt x="256354" y="47625"/>
                  </a:cubicBezTo>
                  <a:cubicBezTo>
                    <a:pt x="254449" y="49530"/>
                    <a:pt x="253497" y="51435"/>
                    <a:pt x="252544" y="53340"/>
                  </a:cubicBezTo>
                  <a:cubicBezTo>
                    <a:pt x="250640" y="53340"/>
                    <a:pt x="248734" y="52388"/>
                    <a:pt x="246829" y="52388"/>
                  </a:cubicBezTo>
                  <a:cubicBezTo>
                    <a:pt x="243019" y="52388"/>
                    <a:pt x="239209" y="53340"/>
                    <a:pt x="236352" y="54293"/>
                  </a:cubicBezTo>
                  <a:lnTo>
                    <a:pt x="235399" y="54293"/>
                  </a:lnTo>
                  <a:cubicBezTo>
                    <a:pt x="234447" y="54293"/>
                    <a:pt x="233494" y="54293"/>
                    <a:pt x="232542" y="54293"/>
                  </a:cubicBezTo>
                  <a:cubicBezTo>
                    <a:pt x="223969" y="55245"/>
                    <a:pt x="214444" y="56197"/>
                    <a:pt x="209682" y="61913"/>
                  </a:cubicBezTo>
                  <a:cubicBezTo>
                    <a:pt x="207777" y="60960"/>
                    <a:pt x="204919" y="60960"/>
                    <a:pt x="203015" y="60960"/>
                  </a:cubicBezTo>
                  <a:cubicBezTo>
                    <a:pt x="200157" y="60960"/>
                    <a:pt x="195394" y="61913"/>
                    <a:pt x="189679" y="61913"/>
                  </a:cubicBezTo>
                  <a:cubicBezTo>
                    <a:pt x="186822" y="61913"/>
                    <a:pt x="183012" y="62865"/>
                    <a:pt x="180154" y="62865"/>
                  </a:cubicBezTo>
                  <a:cubicBezTo>
                    <a:pt x="176344" y="60960"/>
                    <a:pt x="172534" y="60007"/>
                    <a:pt x="167772" y="60007"/>
                  </a:cubicBezTo>
                  <a:cubicBezTo>
                    <a:pt x="161104" y="60007"/>
                    <a:pt x="155390" y="61913"/>
                    <a:pt x="149674" y="62865"/>
                  </a:cubicBezTo>
                  <a:cubicBezTo>
                    <a:pt x="145865" y="63818"/>
                    <a:pt x="143007" y="64770"/>
                    <a:pt x="141102" y="64770"/>
                  </a:cubicBezTo>
                  <a:cubicBezTo>
                    <a:pt x="138244" y="64770"/>
                    <a:pt x="133482" y="64770"/>
                    <a:pt x="129672" y="67628"/>
                  </a:cubicBezTo>
                  <a:cubicBezTo>
                    <a:pt x="124909" y="70485"/>
                    <a:pt x="122052" y="74295"/>
                    <a:pt x="120147" y="77153"/>
                  </a:cubicBezTo>
                  <a:cubicBezTo>
                    <a:pt x="116337" y="82868"/>
                    <a:pt x="111574" y="87630"/>
                    <a:pt x="106812" y="92393"/>
                  </a:cubicBezTo>
                  <a:cubicBezTo>
                    <a:pt x="99192" y="94297"/>
                    <a:pt x="92524" y="101918"/>
                    <a:pt x="91572" y="111443"/>
                  </a:cubicBezTo>
                  <a:cubicBezTo>
                    <a:pt x="91572" y="115253"/>
                    <a:pt x="91572" y="119063"/>
                    <a:pt x="91572" y="122872"/>
                  </a:cubicBezTo>
                  <a:cubicBezTo>
                    <a:pt x="91572" y="123825"/>
                    <a:pt x="91572" y="124778"/>
                    <a:pt x="91572" y="125730"/>
                  </a:cubicBezTo>
                  <a:cubicBezTo>
                    <a:pt x="91572" y="131445"/>
                    <a:pt x="89667" y="138113"/>
                    <a:pt x="85857" y="146685"/>
                  </a:cubicBezTo>
                  <a:cubicBezTo>
                    <a:pt x="78237" y="161925"/>
                    <a:pt x="69665" y="177165"/>
                    <a:pt x="59187" y="191453"/>
                  </a:cubicBezTo>
                  <a:cubicBezTo>
                    <a:pt x="58234" y="193357"/>
                    <a:pt x="55377" y="196215"/>
                    <a:pt x="54424" y="199072"/>
                  </a:cubicBezTo>
                  <a:cubicBezTo>
                    <a:pt x="52519" y="204788"/>
                    <a:pt x="52519" y="210503"/>
                    <a:pt x="53472" y="214313"/>
                  </a:cubicBezTo>
                  <a:cubicBezTo>
                    <a:pt x="53472" y="214313"/>
                    <a:pt x="53472" y="215265"/>
                    <a:pt x="53472" y="215265"/>
                  </a:cubicBezTo>
                  <a:cubicBezTo>
                    <a:pt x="55377" y="233363"/>
                    <a:pt x="54424" y="252413"/>
                    <a:pt x="50615" y="270510"/>
                  </a:cubicBezTo>
                  <a:cubicBezTo>
                    <a:pt x="50615" y="272415"/>
                    <a:pt x="50615" y="274320"/>
                    <a:pt x="50615" y="276225"/>
                  </a:cubicBezTo>
                  <a:cubicBezTo>
                    <a:pt x="50615" y="277178"/>
                    <a:pt x="49662" y="277178"/>
                    <a:pt x="49662" y="278130"/>
                  </a:cubicBezTo>
                  <a:cubicBezTo>
                    <a:pt x="44899" y="288607"/>
                    <a:pt x="39184" y="301943"/>
                    <a:pt x="32517" y="317182"/>
                  </a:cubicBezTo>
                  <a:cubicBezTo>
                    <a:pt x="22992" y="340995"/>
                    <a:pt x="11562" y="356235"/>
                    <a:pt x="2037" y="371475"/>
                  </a:cubicBezTo>
                  <a:cubicBezTo>
                    <a:pt x="-821" y="376238"/>
                    <a:pt x="-821" y="381953"/>
                    <a:pt x="2990" y="385763"/>
                  </a:cubicBezTo>
                  <a:cubicBezTo>
                    <a:pt x="5847" y="388620"/>
                    <a:pt x="9657" y="390525"/>
                    <a:pt x="13467" y="390525"/>
                  </a:cubicBezTo>
                  <a:cubicBezTo>
                    <a:pt x="14419" y="390525"/>
                    <a:pt x="16324" y="390525"/>
                    <a:pt x="17277" y="389572"/>
                  </a:cubicBezTo>
                  <a:lnTo>
                    <a:pt x="31565" y="384810"/>
                  </a:lnTo>
                  <a:cubicBezTo>
                    <a:pt x="34422" y="386715"/>
                    <a:pt x="38232" y="386715"/>
                    <a:pt x="40137" y="386715"/>
                  </a:cubicBezTo>
                  <a:cubicBezTo>
                    <a:pt x="42042" y="386715"/>
                    <a:pt x="42994" y="386715"/>
                    <a:pt x="43947" y="386715"/>
                  </a:cubicBezTo>
                  <a:cubicBezTo>
                    <a:pt x="47757" y="392430"/>
                    <a:pt x="51567" y="397193"/>
                    <a:pt x="56329" y="401955"/>
                  </a:cubicBezTo>
                  <a:cubicBezTo>
                    <a:pt x="60140" y="405765"/>
                    <a:pt x="62997" y="409575"/>
                    <a:pt x="64902" y="412432"/>
                  </a:cubicBezTo>
                  <a:cubicBezTo>
                    <a:pt x="67759" y="416243"/>
                    <a:pt x="71569" y="418147"/>
                    <a:pt x="75379" y="418147"/>
                  </a:cubicBezTo>
                  <a:cubicBezTo>
                    <a:pt x="76332" y="418147"/>
                    <a:pt x="77284" y="418147"/>
                    <a:pt x="78237" y="418147"/>
                  </a:cubicBezTo>
                  <a:lnTo>
                    <a:pt x="82047" y="417195"/>
                  </a:lnTo>
                  <a:cubicBezTo>
                    <a:pt x="85857" y="416243"/>
                    <a:pt x="88715" y="414338"/>
                    <a:pt x="90619" y="410528"/>
                  </a:cubicBezTo>
                  <a:cubicBezTo>
                    <a:pt x="90619" y="410528"/>
                    <a:pt x="90619" y="410528"/>
                    <a:pt x="91572" y="410528"/>
                  </a:cubicBezTo>
                  <a:cubicBezTo>
                    <a:pt x="93477" y="409575"/>
                    <a:pt x="95382" y="408622"/>
                    <a:pt x="98240" y="405765"/>
                  </a:cubicBezTo>
                  <a:cubicBezTo>
                    <a:pt x="112527" y="402907"/>
                    <a:pt x="125862" y="392430"/>
                    <a:pt x="136340" y="382905"/>
                  </a:cubicBezTo>
                  <a:cubicBezTo>
                    <a:pt x="146817" y="374332"/>
                    <a:pt x="157294" y="365760"/>
                    <a:pt x="166819" y="364807"/>
                  </a:cubicBezTo>
                  <a:cubicBezTo>
                    <a:pt x="169677" y="364807"/>
                    <a:pt x="173487" y="364807"/>
                    <a:pt x="177297" y="362903"/>
                  </a:cubicBezTo>
                  <a:cubicBezTo>
                    <a:pt x="177297" y="362903"/>
                    <a:pt x="177297" y="362903"/>
                    <a:pt x="177297" y="363855"/>
                  </a:cubicBezTo>
                  <a:cubicBezTo>
                    <a:pt x="180154" y="366713"/>
                    <a:pt x="183012" y="367665"/>
                    <a:pt x="186822" y="367665"/>
                  </a:cubicBezTo>
                  <a:cubicBezTo>
                    <a:pt x="188727" y="367665"/>
                    <a:pt x="190632" y="367665"/>
                    <a:pt x="191584" y="366713"/>
                  </a:cubicBezTo>
                  <a:cubicBezTo>
                    <a:pt x="193490" y="365760"/>
                    <a:pt x="195394" y="364807"/>
                    <a:pt x="197299" y="363855"/>
                  </a:cubicBezTo>
                  <a:cubicBezTo>
                    <a:pt x="206824" y="360045"/>
                    <a:pt x="217302" y="355282"/>
                    <a:pt x="225874" y="355282"/>
                  </a:cubicBezTo>
                  <a:cubicBezTo>
                    <a:pt x="227779" y="355282"/>
                    <a:pt x="229684" y="355282"/>
                    <a:pt x="231590" y="356235"/>
                  </a:cubicBezTo>
                  <a:cubicBezTo>
                    <a:pt x="234447" y="357188"/>
                    <a:pt x="236352" y="358140"/>
                    <a:pt x="239209" y="359093"/>
                  </a:cubicBezTo>
                  <a:cubicBezTo>
                    <a:pt x="246829" y="361950"/>
                    <a:pt x="255402" y="365760"/>
                    <a:pt x="264927" y="365760"/>
                  </a:cubicBezTo>
                  <a:cubicBezTo>
                    <a:pt x="266832" y="365760"/>
                    <a:pt x="268737" y="365760"/>
                    <a:pt x="270642" y="365760"/>
                  </a:cubicBezTo>
                  <a:cubicBezTo>
                    <a:pt x="275404" y="364807"/>
                    <a:pt x="280167" y="362903"/>
                    <a:pt x="283977" y="361950"/>
                  </a:cubicBezTo>
                  <a:cubicBezTo>
                    <a:pt x="286834" y="360997"/>
                    <a:pt x="290644" y="359093"/>
                    <a:pt x="292549" y="359093"/>
                  </a:cubicBezTo>
                  <a:cubicBezTo>
                    <a:pt x="292549" y="359093"/>
                    <a:pt x="292549" y="359093"/>
                    <a:pt x="292549" y="359093"/>
                  </a:cubicBezTo>
                  <a:cubicBezTo>
                    <a:pt x="293502" y="359093"/>
                    <a:pt x="295407" y="360045"/>
                    <a:pt x="296359" y="360045"/>
                  </a:cubicBezTo>
                  <a:cubicBezTo>
                    <a:pt x="299217" y="360045"/>
                    <a:pt x="301122" y="359093"/>
                    <a:pt x="303027" y="358140"/>
                  </a:cubicBezTo>
                  <a:cubicBezTo>
                    <a:pt x="303979" y="357188"/>
                    <a:pt x="303979" y="357188"/>
                    <a:pt x="304932" y="356235"/>
                  </a:cubicBezTo>
                  <a:cubicBezTo>
                    <a:pt x="306837" y="357188"/>
                    <a:pt x="307790" y="357188"/>
                    <a:pt x="309694" y="357188"/>
                  </a:cubicBezTo>
                  <a:cubicBezTo>
                    <a:pt x="310647" y="357188"/>
                    <a:pt x="311599" y="357188"/>
                    <a:pt x="312552" y="357188"/>
                  </a:cubicBezTo>
                  <a:cubicBezTo>
                    <a:pt x="314457" y="359093"/>
                    <a:pt x="318267" y="362903"/>
                    <a:pt x="321124" y="365760"/>
                  </a:cubicBezTo>
                  <a:cubicBezTo>
                    <a:pt x="345890" y="390525"/>
                    <a:pt x="378274" y="382905"/>
                    <a:pt x="385894" y="376238"/>
                  </a:cubicBezTo>
                  <a:cubicBezTo>
                    <a:pt x="386847" y="377190"/>
                    <a:pt x="388752" y="377190"/>
                    <a:pt x="390657" y="377190"/>
                  </a:cubicBezTo>
                  <a:cubicBezTo>
                    <a:pt x="392562" y="377190"/>
                    <a:pt x="394467" y="377190"/>
                    <a:pt x="395419" y="376238"/>
                  </a:cubicBezTo>
                  <a:cubicBezTo>
                    <a:pt x="395419" y="376238"/>
                    <a:pt x="396372" y="376238"/>
                    <a:pt x="398277" y="376238"/>
                  </a:cubicBezTo>
                  <a:cubicBezTo>
                    <a:pt x="401134" y="376238"/>
                    <a:pt x="403992" y="377190"/>
                    <a:pt x="407802" y="378143"/>
                  </a:cubicBezTo>
                  <a:cubicBezTo>
                    <a:pt x="411612" y="379095"/>
                    <a:pt x="416374" y="380047"/>
                    <a:pt x="421137" y="380047"/>
                  </a:cubicBezTo>
                  <a:cubicBezTo>
                    <a:pt x="422090" y="380047"/>
                    <a:pt x="423994" y="380047"/>
                    <a:pt x="424947" y="380047"/>
                  </a:cubicBezTo>
                  <a:cubicBezTo>
                    <a:pt x="433519" y="380047"/>
                    <a:pt x="443044" y="378143"/>
                    <a:pt x="452569" y="376238"/>
                  </a:cubicBezTo>
                  <a:cubicBezTo>
                    <a:pt x="465904" y="372428"/>
                    <a:pt x="479240" y="369570"/>
                    <a:pt x="492574" y="368618"/>
                  </a:cubicBezTo>
                  <a:cubicBezTo>
                    <a:pt x="494479" y="368618"/>
                    <a:pt x="497337" y="368618"/>
                    <a:pt x="500194" y="366713"/>
                  </a:cubicBezTo>
                  <a:cubicBezTo>
                    <a:pt x="506862" y="376238"/>
                    <a:pt x="519244" y="377190"/>
                    <a:pt x="523054" y="378143"/>
                  </a:cubicBezTo>
                  <a:cubicBezTo>
                    <a:pt x="524960" y="378143"/>
                    <a:pt x="525912" y="378143"/>
                    <a:pt x="527817" y="378143"/>
                  </a:cubicBezTo>
                  <a:cubicBezTo>
                    <a:pt x="538294" y="378143"/>
                    <a:pt x="546867" y="373380"/>
                    <a:pt x="554487" y="369570"/>
                  </a:cubicBezTo>
                  <a:cubicBezTo>
                    <a:pt x="559249" y="366713"/>
                    <a:pt x="564012" y="364807"/>
                    <a:pt x="567822" y="363855"/>
                  </a:cubicBezTo>
                  <a:cubicBezTo>
                    <a:pt x="582110" y="360997"/>
                    <a:pt x="595444" y="359093"/>
                    <a:pt x="609732" y="356235"/>
                  </a:cubicBezTo>
                  <a:cubicBezTo>
                    <a:pt x="610685" y="358140"/>
                    <a:pt x="610685" y="359093"/>
                    <a:pt x="611637" y="360997"/>
                  </a:cubicBezTo>
                  <a:cubicBezTo>
                    <a:pt x="613542" y="366713"/>
                    <a:pt x="618304" y="369570"/>
                    <a:pt x="624019" y="369570"/>
                  </a:cubicBezTo>
                  <a:cubicBezTo>
                    <a:pt x="624972" y="369570"/>
                    <a:pt x="625924" y="369570"/>
                    <a:pt x="626877" y="369570"/>
                  </a:cubicBezTo>
                  <a:cubicBezTo>
                    <a:pt x="628782" y="369570"/>
                    <a:pt x="630687" y="368618"/>
                    <a:pt x="632592" y="368618"/>
                  </a:cubicBezTo>
                  <a:cubicBezTo>
                    <a:pt x="634497" y="368618"/>
                    <a:pt x="636402" y="368618"/>
                    <a:pt x="638307" y="369570"/>
                  </a:cubicBezTo>
                  <a:cubicBezTo>
                    <a:pt x="639260" y="369570"/>
                    <a:pt x="640212" y="369570"/>
                    <a:pt x="641165" y="369570"/>
                  </a:cubicBezTo>
                  <a:cubicBezTo>
                    <a:pt x="643069" y="369570"/>
                    <a:pt x="644022" y="369570"/>
                    <a:pt x="645927" y="368618"/>
                  </a:cubicBezTo>
                  <a:cubicBezTo>
                    <a:pt x="653547" y="369570"/>
                    <a:pt x="672597" y="380047"/>
                    <a:pt x="683074" y="386715"/>
                  </a:cubicBezTo>
                  <a:cubicBezTo>
                    <a:pt x="698315" y="395288"/>
                    <a:pt x="708792" y="401003"/>
                    <a:pt x="716412" y="401955"/>
                  </a:cubicBezTo>
                  <a:cubicBezTo>
                    <a:pt x="721174" y="402907"/>
                    <a:pt x="727842" y="404813"/>
                    <a:pt x="733557" y="404813"/>
                  </a:cubicBezTo>
                  <a:cubicBezTo>
                    <a:pt x="743082" y="404813"/>
                    <a:pt x="750702" y="401955"/>
                    <a:pt x="755465" y="395288"/>
                  </a:cubicBezTo>
                  <a:cubicBezTo>
                    <a:pt x="756417" y="394335"/>
                    <a:pt x="757369" y="393382"/>
                    <a:pt x="758322" y="391478"/>
                  </a:cubicBezTo>
                  <a:cubicBezTo>
                    <a:pt x="758322" y="391478"/>
                    <a:pt x="758322" y="391478"/>
                    <a:pt x="758322" y="390525"/>
                  </a:cubicBezTo>
                  <a:cubicBezTo>
                    <a:pt x="759274" y="390525"/>
                    <a:pt x="760227" y="390525"/>
                    <a:pt x="760227" y="390525"/>
                  </a:cubicBezTo>
                  <a:lnTo>
                    <a:pt x="778324" y="386715"/>
                  </a:lnTo>
                  <a:cubicBezTo>
                    <a:pt x="782135" y="385763"/>
                    <a:pt x="785944" y="382905"/>
                    <a:pt x="786897" y="379095"/>
                  </a:cubicBezTo>
                  <a:cubicBezTo>
                    <a:pt x="788802" y="377190"/>
                    <a:pt x="788802" y="373380"/>
                    <a:pt x="786897" y="369570"/>
                  </a:cubicBezTo>
                  <a:moveTo>
                    <a:pt x="630687" y="112395"/>
                  </a:moveTo>
                  <a:cubicBezTo>
                    <a:pt x="630687" y="112395"/>
                    <a:pt x="629735" y="119063"/>
                    <a:pt x="630687" y="124778"/>
                  </a:cubicBezTo>
                  <a:cubicBezTo>
                    <a:pt x="631640" y="130493"/>
                    <a:pt x="629735" y="156210"/>
                    <a:pt x="629735" y="156210"/>
                  </a:cubicBezTo>
                  <a:lnTo>
                    <a:pt x="620210" y="130493"/>
                  </a:lnTo>
                  <a:lnTo>
                    <a:pt x="613542" y="109538"/>
                  </a:lnTo>
                  <a:lnTo>
                    <a:pt x="630687" y="112395"/>
                  </a:lnTo>
                  <a:close/>
                  <a:moveTo>
                    <a:pt x="523054" y="53340"/>
                  </a:moveTo>
                  <a:cubicBezTo>
                    <a:pt x="523054" y="52388"/>
                    <a:pt x="528769" y="49530"/>
                    <a:pt x="529722" y="48578"/>
                  </a:cubicBezTo>
                  <a:cubicBezTo>
                    <a:pt x="533532" y="46672"/>
                    <a:pt x="537342" y="45720"/>
                    <a:pt x="541152" y="44768"/>
                  </a:cubicBezTo>
                  <a:cubicBezTo>
                    <a:pt x="545915" y="43815"/>
                    <a:pt x="550677" y="42863"/>
                    <a:pt x="556392" y="42863"/>
                  </a:cubicBezTo>
                  <a:cubicBezTo>
                    <a:pt x="560202" y="42863"/>
                    <a:pt x="564965" y="44768"/>
                    <a:pt x="568774" y="46672"/>
                  </a:cubicBezTo>
                  <a:cubicBezTo>
                    <a:pt x="571632" y="47625"/>
                    <a:pt x="574490" y="49530"/>
                    <a:pt x="577347" y="50482"/>
                  </a:cubicBezTo>
                  <a:cubicBezTo>
                    <a:pt x="578299" y="50482"/>
                    <a:pt x="579252" y="51435"/>
                    <a:pt x="579252" y="52388"/>
                  </a:cubicBezTo>
                  <a:cubicBezTo>
                    <a:pt x="579252" y="53340"/>
                    <a:pt x="577347" y="53340"/>
                    <a:pt x="576394" y="53340"/>
                  </a:cubicBezTo>
                  <a:cubicBezTo>
                    <a:pt x="572585" y="53340"/>
                    <a:pt x="568774" y="53340"/>
                    <a:pt x="564965" y="53340"/>
                  </a:cubicBezTo>
                  <a:cubicBezTo>
                    <a:pt x="560202" y="53340"/>
                    <a:pt x="555440" y="53340"/>
                    <a:pt x="550677" y="53340"/>
                  </a:cubicBezTo>
                  <a:cubicBezTo>
                    <a:pt x="544962" y="53340"/>
                    <a:pt x="539247" y="53340"/>
                    <a:pt x="534485" y="52388"/>
                  </a:cubicBezTo>
                  <a:cubicBezTo>
                    <a:pt x="532579" y="52388"/>
                    <a:pt x="530674" y="52388"/>
                    <a:pt x="527817" y="53340"/>
                  </a:cubicBezTo>
                  <a:cubicBezTo>
                    <a:pt x="525912" y="54293"/>
                    <a:pt x="521149" y="55245"/>
                    <a:pt x="523054" y="53340"/>
                  </a:cubicBezTo>
                  <a:moveTo>
                    <a:pt x="511624" y="57150"/>
                  </a:moveTo>
                  <a:cubicBezTo>
                    <a:pt x="511624" y="56197"/>
                    <a:pt x="512577" y="55245"/>
                    <a:pt x="513529" y="55245"/>
                  </a:cubicBezTo>
                  <a:cubicBezTo>
                    <a:pt x="515434" y="54293"/>
                    <a:pt x="517340" y="54293"/>
                    <a:pt x="520197" y="54293"/>
                  </a:cubicBezTo>
                  <a:cubicBezTo>
                    <a:pt x="523054" y="54293"/>
                    <a:pt x="526865" y="54293"/>
                    <a:pt x="529722" y="54293"/>
                  </a:cubicBezTo>
                  <a:cubicBezTo>
                    <a:pt x="533532" y="54293"/>
                    <a:pt x="536390" y="53340"/>
                    <a:pt x="540199" y="53340"/>
                  </a:cubicBezTo>
                  <a:cubicBezTo>
                    <a:pt x="546867" y="53340"/>
                    <a:pt x="552582" y="53340"/>
                    <a:pt x="559249" y="53340"/>
                  </a:cubicBezTo>
                  <a:cubicBezTo>
                    <a:pt x="564965" y="53340"/>
                    <a:pt x="570679" y="52388"/>
                    <a:pt x="575442" y="53340"/>
                  </a:cubicBezTo>
                  <a:cubicBezTo>
                    <a:pt x="576394" y="53340"/>
                    <a:pt x="578299" y="53340"/>
                    <a:pt x="579252" y="53340"/>
                  </a:cubicBezTo>
                  <a:cubicBezTo>
                    <a:pt x="580204" y="53340"/>
                    <a:pt x="580204" y="52388"/>
                    <a:pt x="582110" y="52388"/>
                  </a:cubicBezTo>
                  <a:cubicBezTo>
                    <a:pt x="584015" y="52388"/>
                    <a:pt x="585919" y="54293"/>
                    <a:pt x="585919" y="56197"/>
                  </a:cubicBezTo>
                  <a:cubicBezTo>
                    <a:pt x="584015" y="57150"/>
                    <a:pt x="582110" y="57150"/>
                    <a:pt x="580204" y="57150"/>
                  </a:cubicBezTo>
                  <a:cubicBezTo>
                    <a:pt x="576394" y="58103"/>
                    <a:pt x="571632" y="58103"/>
                    <a:pt x="567822" y="58103"/>
                  </a:cubicBezTo>
                  <a:cubicBezTo>
                    <a:pt x="560202" y="58103"/>
                    <a:pt x="552582" y="59055"/>
                    <a:pt x="544962" y="59055"/>
                  </a:cubicBezTo>
                  <a:cubicBezTo>
                    <a:pt x="537342" y="59055"/>
                    <a:pt x="530674" y="59055"/>
                    <a:pt x="523054" y="59055"/>
                  </a:cubicBezTo>
                  <a:cubicBezTo>
                    <a:pt x="519244" y="59055"/>
                    <a:pt x="515434" y="60007"/>
                    <a:pt x="513529" y="58103"/>
                  </a:cubicBezTo>
                  <a:cubicBezTo>
                    <a:pt x="510672" y="60007"/>
                    <a:pt x="510672" y="58103"/>
                    <a:pt x="511624" y="57150"/>
                  </a:cubicBezTo>
                  <a:moveTo>
                    <a:pt x="292549" y="40957"/>
                  </a:moveTo>
                  <a:cubicBezTo>
                    <a:pt x="303979" y="40957"/>
                    <a:pt x="305884" y="41910"/>
                    <a:pt x="307790" y="43815"/>
                  </a:cubicBezTo>
                  <a:cubicBezTo>
                    <a:pt x="307790" y="43815"/>
                    <a:pt x="300169" y="43815"/>
                    <a:pt x="297312" y="43815"/>
                  </a:cubicBezTo>
                  <a:cubicBezTo>
                    <a:pt x="294454" y="43815"/>
                    <a:pt x="289692" y="43815"/>
                    <a:pt x="288740" y="43815"/>
                  </a:cubicBezTo>
                  <a:cubicBezTo>
                    <a:pt x="287787" y="43815"/>
                    <a:pt x="283024" y="43815"/>
                    <a:pt x="281119" y="44768"/>
                  </a:cubicBezTo>
                  <a:cubicBezTo>
                    <a:pt x="279215" y="44768"/>
                    <a:pt x="276357" y="45720"/>
                    <a:pt x="276357" y="45720"/>
                  </a:cubicBezTo>
                  <a:cubicBezTo>
                    <a:pt x="276357" y="45720"/>
                    <a:pt x="281119" y="40005"/>
                    <a:pt x="292549" y="40957"/>
                  </a:cubicBezTo>
                  <a:moveTo>
                    <a:pt x="276357" y="44768"/>
                  </a:moveTo>
                  <a:cubicBezTo>
                    <a:pt x="280167" y="43815"/>
                    <a:pt x="284929" y="43815"/>
                    <a:pt x="289692" y="43815"/>
                  </a:cubicBezTo>
                  <a:cubicBezTo>
                    <a:pt x="294454" y="43815"/>
                    <a:pt x="298265" y="43815"/>
                    <a:pt x="303027" y="43815"/>
                  </a:cubicBezTo>
                  <a:cubicBezTo>
                    <a:pt x="306837" y="43815"/>
                    <a:pt x="310647" y="43815"/>
                    <a:pt x="314457" y="44768"/>
                  </a:cubicBezTo>
                  <a:cubicBezTo>
                    <a:pt x="315409" y="44768"/>
                    <a:pt x="318267" y="45720"/>
                    <a:pt x="318267" y="46672"/>
                  </a:cubicBezTo>
                  <a:cubicBezTo>
                    <a:pt x="317315" y="46672"/>
                    <a:pt x="316362" y="46672"/>
                    <a:pt x="314457" y="45720"/>
                  </a:cubicBezTo>
                  <a:cubicBezTo>
                    <a:pt x="312552" y="45720"/>
                    <a:pt x="309694" y="44768"/>
                    <a:pt x="307790" y="44768"/>
                  </a:cubicBezTo>
                  <a:cubicBezTo>
                    <a:pt x="305884" y="44768"/>
                    <a:pt x="304932" y="44768"/>
                    <a:pt x="303027" y="44768"/>
                  </a:cubicBezTo>
                  <a:cubicBezTo>
                    <a:pt x="302074" y="44768"/>
                    <a:pt x="300169" y="44768"/>
                    <a:pt x="299217" y="44768"/>
                  </a:cubicBezTo>
                  <a:cubicBezTo>
                    <a:pt x="295407" y="44768"/>
                    <a:pt x="290644" y="43815"/>
                    <a:pt x="286834" y="44768"/>
                  </a:cubicBezTo>
                  <a:cubicBezTo>
                    <a:pt x="284929" y="44768"/>
                    <a:pt x="283977" y="45720"/>
                    <a:pt x="282072" y="45720"/>
                  </a:cubicBezTo>
                  <a:cubicBezTo>
                    <a:pt x="280167" y="45720"/>
                    <a:pt x="278262" y="45720"/>
                    <a:pt x="276357" y="46672"/>
                  </a:cubicBezTo>
                  <a:cubicBezTo>
                    <a:pt x="273499" y="47625"/>
                    <a:pt x="270642" y="47625"/>
                    <a:pt x="268737" y="49530"/>
                  </a:cubicBezTo>
                  <a:cubicBezTo>
                    <a:pt x="268737" y="49530"/>
                    <a:pt x="268737" y="49530"/>
                    <a:pt x="268737" y="49530"/>
                  </a:cubicBezTo>
                  <a:cubicBezTo>
                    <a:pt x="268737" y="46672"/>
                    <a:pt x="274452" y="45720"/>
                    <a:pt x="276357" y="44768"/>
                  </a:cubicBezTo>
                  <a:moveTo>
                    <a:pt x="235399" y="68580"/>
                  </a:moveTo>
                  <a:cubicBezTo>
                    <a:pt x="240162" y="67628"/>
                    <a:pt x="250640" y="64770"/>
                    <a:pt x="248734" y="72390"/>
                  </a:cubicBezTo>
                  <a:cubicBezTo>
                    <a:pt x="247782" y="75247"/>
                    <a:pt x="245877" y="78105"/>
                    <a:pt x="244924" y="80010"/>
                  </a:cubicBezTo>
                  <a:cubicBezTo>
                    <a:pt x="243972" y="82868"/>
                    <a:pt x="244924" y="85725"/>
                    <a:pt x="243019" y="88582"/>
                  </a:cubicBezTo>
                  <a:cubicBezTo>
                    <a:pt x="240162" y="95250"/>
                    <a:pt x="234447" y="92393"/>
                    <a:pt x="230637" y="88582"/>
                  </a:cubicBezTo>
                  <a:cubicBezTo>
                    <a:pt x="225874" y="83820"/>
                    <a:pt x="221112" y="79057"/>
                    <a:pt x="215397" y="74295"/>
                  </a:cubicBezTo>
                  <a:cubicBezTo>
                    <a:pt x="214444" y="69532"/>
                    <a:pt x="232542" y="69532"/>
                    <a:pt x="235399" y="68580"/>
                  </a:cubicBezTo>
                  <a:moveTo>
                    <a:pt x="64902" y="214313"/>
                  </a:moveTo>
                  <a:cubicBezTo>
                    <a:pt x="64902" y="211455"/>
                    <a:pt x="63949" y="207645"/>
                    <a:pt x="64902" y="204788"/>
                  </a:cubicBezTo>
                  <a:cubicBezTo>
                    <a:pt x="65854" y="202882"/>
                    <a:pt x="66807" y="200978"/>
                    <a:pt x="67759" y="200025"/>
                  </a:cubicBezTo>
                  <a:cubicBezTo>
                    <a:pt x="78237" y="185738"/>
                    <a:pt x="87762" y="169545"/>
                    <a:pt x="95382" y="153353"/>
                  </a:cubicBezTo>
                  <a:cubicBezTo>
                    <a:pt x="99192" y="144780"/>
                    <a:pt x="103002" y="135255"/>
                    <a:pt x="103002" y="125730"/>
                  </a:cubicBezTo>
                  <a:cubicBezTo>
                    <a:pt x="103002" y="121920"/>
                    <a:pt x="102049" y="118110"/>
                    <a:pt x="102049" y="114300"/>
                  </a:cubicBezTo>
                  <a:cubicBezTo>
                    <a:pt x="102049" y="110490"/>
                    <a:pt x="104907" y="106680"/>
                    <a:pt x="108717" y="106680"/>
                  </a:cubicBezTo>
                  <a:lnTo>
                    <a:pt x="107765" y="108585"/>
                  </a:lnTo>
                  <a:cubicBezTo>
                    <a:pt x="116337" y="102870"/>
                    <a:pt x="123004" y="95250"/>
                    <a:pt x="128719" y="86678"/>
                  </a:cubicBezTo>
                  <a:cubicBezTo>
                    <a:pt x="129672" y="84772"/>
                    <a:pt x="131577" y="82868"/>
                    <a:pt x="133482" y="80963"/>
                  </a:cubicBezTo>
                  <a:cubicBezTo>
                    <a:pt x="135387" y="80010"/>
                    <a:pt x="137292" y="80010"/>
                    <a:pt x="139197" y="80010"/>
                  </a:cubicBezTo>
                  <a:cubicBezTo>
                    <a:pt x="149674" y="79057"/>
                    <a:pt x="165867" y="71438"/>
                    <a:pt x="173487" y="78105"/>
                  </a:cubicBezTo>
                  <a:cubicBezTo>
                    <a:pt x="175392" y="80010"/>
                    <a:pt x="199204" y="75247"/>
                    <a:pt x="202062" y="76200"/>
                  </a:cubicBezTo>
                  <a:cubicBezTo>
                    <a:pt x="208729" y="80010"/>
                    <a:pt x="226827" y="92393"/>
                    <a:pt x="231590" y="98107"/>
                  </a:cubicBezTo>
                  <a:cubicBezTo>
                    <a:pt x="232542" y="99060"/>
                    <a:pt x="233494" y="100965"/>
                    <a:pt x="233494" y="101918"/>
                  </a:cubicBezTo>
                  <a:lnTo>
                    <a:pt x="233494" y="101918"/>
                  </a:lnTo>
                  <a:cubicBezTo>
                    <a:pt x="233494" y="101918"/>
                    <a:pt x="233494" y="101918"/>
                    <a:pt x="234447" y="101918"/>
                  </a:cubicBezTo>
                  <a:cubicBezTo>
                    <a:pt x="237304" y="103822"/>
                    <a:pt x="241115" y="104775"/>
                    <a:pt x="243972" y="105728"/>
                  </a:cubicBezTo>
                  <a:cubicBezTo>
                    <a:pt x="249687" y="108585"/>
                    <a:pt x="253497" y="112395"/>
                    <a:pt x="254449" y="119063"/>
                  </a:cubicBezTo>
                  <a:cubicBezTo>
                    <a:pt x="255402" y="125730"/>
                    <a:pt x="244924" y="127635"/>
                    <a:pt x="240162" y="129540"/>
                  </a:cubicBezTo>
                  <a:cubicBezTo>
                    <a:pt x="233494" y="132397"/>
                    <a:pt x="231590" y="138113"/>
                    <a:pt x="226827" y="141922"/>
                  </a:cubicBezTo>
                  <a:cubicBezTo>
                    <a:pt x="223017" y="149543"/>
                    <a:pt x="217302" y="157163"/>
                    <a:pt x="217302" y="157163"/>
                  </a:cubicBezTo>
                  <a:cubicBezTo>
                    <a:pt x="216349" y="161925"/>
                    <a:pt x="215397" y="164782"/>
                    <a:pt x="214444" y="169545"/>
                  </a:cubicBezTo>
                  <a:cubicBezTo>
                    <a:pt x="211587" y="184785"/>
                    <a:pt x="203967" y="209550"/>
                    <a:pt x="210634" y="220028"/>
                  </a:cubicBezTo>
                  <a:cubicBezTo>
                    <a:pt x="211587" y="220980"/>
                    <a:pt x="223969" y="262890"/>
                    <a:pt x="213492" y="279082"/>
                  </a:cubicBezTo>
                  <a:cubicBezTo>
                    <a:pt x="211587" y="273368"/>
                    <a:pt x="212540" y="273368"/>
                    <a:pt x="206824" y="272415"/>
                  </a:cubicBezTo>
                  <a:cubicBezTo>
                    <a:pt x="203015" y="271463"/>
                    <a:pt x="199204" y="273368"/>
                    <a:pt x="195394" y="275272"/>
                  </a:cubicBezTo>
                  <a:cubicBezTo>
                    <a:pt x="175392" y="285750"/>
                    <a:pt x="154437" y="297180"/>
                    <a:pt x="134434" y="307657"/>
                  </a:cubicBezTo>
                  <a:cubicBezTo>
                    <a:pt x="132529" y="308610"/>
                    <a:pt x="130624" y="309563"/>
                    <a:pt x="129672" y="309563"/>
                  </a:cubicBezTo>
                  <a:cubicBezTo>
                    <a:pt x="127767" y="309563"/>
                    <a:pt x="125862" y="307657"/>
                    <a:pt x="123957" y="306705"/>
                  </a:cubicBezTo>
                  <a:cubicBezTo>
                    <a:pt x="106812" y="290513"/>
                    <a:pt x="83952" y="279082"/>
                    <a:pt x="61092" y="275272"/>
                  </a:cubicBezTo>
                  <a:cubicBezTo>
                    <a:pt x="66807" y="255270"/>
                    <a:pt x="67759" y="234315"/>
                    <a:pt x="64902" y="214313"/>
                  </a:cubicBezTo>
                  <a:moveTo>
                    <a:pt x="215397" y="230505"/>
                  </a:moveTo>
                  <a:cubicBezTo>
                    <a:pt x="214444" y="230505"/>
                    <a:pt x="214444" y="230505"/>
                    <a:pt x="215397" y="230505"/>
                  </a:cubicBezTo>
                  <a:lnTo>
                    <a:pt x="215397" y="230505"/>
                  </a:lnTo>
                  <a:cubicBezTo>
                    <a:pt x="214444" y="229553"/>
                    <a:pt x="214444" y="229553"/>
                    <a:pt x="215397" y="230505"/>
                  </a:cubicBezTo>
                  <a:cubicBezTo>
                    <a:pt x="215397" y="230505"/>
                    <a:pt x="215397" y="230505"/>
                    <a:pt x="215397" y="230505"/>
                  </a:cubicBezTo>
                  <a:moveTo>
                    <a:pt x="348747" y="383857"/>
                  </a:moveTo>
                  <a:lnTo>
                    <a:pt x="348747" y="383857"/>
                  </a:lnTo>
                  <a:cubicBezTo>
                    <a:pt x="349699" y="383857"/>
                    <a:pt x="349699" y="383857"/>
                    <a:pt x="348747" y="383857"/>
                  </a:cubicBezTo>
                  <a:cubicBezTo>
                    <a:pt x="349699" y="383857"/>
                    <a:pt x="349699" y="383857"/>
                    <a:pt x="348747" y="383857"/>
                  </a:cubicBezTo>
                  <a:moveTo>
                    <a:pt x="756417" y="380047"/>
                  </a:moveTo>
                  <a:cubicBezTo>
                    <a:pt x="753560" y="381000"/>
                    <a:pt x="751654" y="381000"/>
                    <a:pt x="749749" y="382905"/>
                  </a:cubicBezTo>
                  <a:cubicBezTo>
                    <a:pt x="747844" y="384810"/>
                    <a:pt x="746892" y="386715"/>
                    <a:pt x="744987" y="388620"/>
                  </a:cubicBezTo>
                  <a:cubicBezTo>
                    <a:pt x="738319" y="396240"/>
                    <a:pt x="726890" y="393382"/>
                    <a:pt x="717365" y="391478"/>
                  </a:cubicBezTo>
                  <a:cubicBezTo>
                    <a:pt x="702124" y="387668"/>
                    <a:pt x="656404" y="355282"/>
                    <a:pt x="640212" y="358140"/>
                  </a:cubicBezTo>
                  <a:lnTo>
                    <a:pt x="639260" y="359093"/>
                  </a:lnTo>
                  <a:cubicBezTo>
                    <a:pt x="633544" y="358140"/>
                    <a:pt x="627829" y="358140"/>
                    <a:pt x="623067" y="359093"/>
                  </a:cubicBezTo>
                  <a:cubicBezTo>
                    <a:pt x="618304" y="345757"/>
                    <a:pt x="606874" y="315278"/>
                    <a:pt x="593540" y="311468"/>
                  </a:cubicBezTo>
                  <a:cubicBezTo>
                    <a:pt x="598302" y="320040"/>
                    <a:pt x="606874" y="335280"/>
                    <a:pt x="608779" y="344805"/>
                  </a:cubicBezTo>
                  <a:cubicBezTo>
                    <a:pt x="594492" y="347663"/>
                    <a:pt x="579252" y="350520"/>
                    <a:pt x="564965" y="352425"/>
                  </a:cubicBezTo>
                  <a:cubicBezTo>
                    <a:pt x="549724" y="355282"/>
                    <a:pt x="540199" y="367665"/>
                    <a:pt x="524007" y="365760"/>
                  </a:cubicBezTo>
                  <a:cubicBezTo>
                    <a:pt x="518292" y="364807"/>
                    <a:pt x="512577" y="363855"/>
                    <a:pt x="509719" y="359093"/>
                  </a:cubicBezTo>
                  <a:cubicBezTo>
                    <a:pt x="507815" y="356235"/>
                    <a:pt x="506862" y="352425"/>
                    <a:pt x="506862" y="349568"/>
                  </a:cubicBezTo>
                  <a:cubicBezTo>
                    <a:pt x="504957" y="339090"/>
                    <a:pt x="498290" y="313372"/>
                    <a:pt x="491622" y="304800"/>
                  </a:cubicBezTo>
                  <a:cubicBezTo>
                    <a:pt x="489717" y="311468"/>
                    <a:pt x="491622" y="334328"/>
                    <a:pt x="495432" y="340995"/>
                  </a:cubicBezTo>
                  <a:cubicBezTo>
                    <a:pt x="497337" y="345757"/>
                    <a:pt x="501147" y="353378"/>
                    <a:pt x="495432" y="356235"/>
                  </a:cubicBezTo>
                  <a:cubicBezTo>
                    <a:pt x="494479" y="357188"/>
                    <a:pt x="493527" y="357188"/>
                    <a:pt x="491622" y="357188"/>
                  </a:cubicBezTo>
                  <a:cubicBezTo>
                    <a:pt x="477334" y="358140"/>
                    <a:pt x="462094" y="360997"/>
                    <a:pt x="448759" y="364807"/>
                  </a:cubicBezTo>
                  <a:cubicBezTo>
                    <a:pt x="440187" y="366713"/>
                    <a:pt x="429709" y="368618"/>
                    <a:pt x="421137" y="368618"/>
                  </a:cubicBezTo>
                  <a:cubicBezTo>
                    <a:pt x="410659" y="367665"/>
                    <a:pt x="399229" y="361950"/>
                    <a:pt x="389704" y="366713"/>
                  </a:cubicBezTo>
                  <a:cubicBezTo>
                    <a:pt x="394467" y="352425"/>
                    <a:pt x="399229" y="323850"/>
                    <a:pt x="401134" y="308610"/>
                  </a:cubicBezTo>
                  <a:cubicBezTo>
                    <a:pt x="388752" y="319088"/>
                    <a:pt x="381132" y="349568"/>
                    <a:pt x="381132" y="365760"/>
                  </a:cubicBezTo>
                  <a:lnTo>
                    <a:pt x="378274" y="367665"/>
                  </a:lnTo>
                  <a:cubicBezTo>
                    <a:pt x="371607" y="376238"/>
                    <a:pt x="359224" y="374332"/>
                    <a:pt x="348747" y="373380"/>
                  </a:cubicBezTo>
                  <a:cubicBezTo>
                    <a:pt x="335412" y="372428"/>
                    <a:pt x="322077" y="341947"/>
                    <a:pt x="309694" y="347663"/>
                  </a:cubicBezTo>
                  <a:cubicBezTo>
                    <a:pt x="312552" y="328613"/>
                    <a:pt x="315409" y="308610"/>
                    <a:pt x="318267" y="289560"/>
                  </a:cubicBezTo>
                  <a:cubicBezTo>
                    <a:pt x="306837" y="307657"/>
                    <a:pt x="299217" y="328613"/>
                    <a:pt x="296359" y="350520"/>
                  </a:cubicBezTo>
                  <a:cubicBezTo>
                    <a:pt x="286834" y="347663"/>
                    <a:pt x="278262" y="355282"/>
                    <a:pt x="267784" y="356235"/>
                  </a:cubicBezTo>
                  <a:cubicBezTo>
                    <a:pt x="256354" y="358140"/>
                    <a:pt x="245877" y="351472"/>
                    <a:pt x="234447" y="347663"/>
                  </a:cubicBezTo>
                  <a:cubicBezTo>
                    <a:pt x="219207" y="342900"/>
                    <a:pt x="201109" y="352425"/>
                    <a:pt x="185869" y="358140"/>
                  </a:cubicBezTo>
                  <a:cubicBezTo>
                    <a:pt x="192537" y="345757"/>
                    <a:pt x="193490" y="321945"/>
                    <a:pt x="187774" y="309563"/>
                  </a:cubicBezTo>
                  <a:cubicBezTo>
                    <a:pt x="179202" y="319088"/>
                    <a:pt x="185869" y="345757"/>
                    <a:pt x="175392" y="352425"/>
                  </a:cubicBezTo>
                  <a:cubicBezTo>
                    <a:pt x="172534" y="354330"/>
                    <a:pt x="168724" y="354330"/>
                    <a:pt x="164915" y="355282"/>
                  </a:cubicBezTo>
                  <a:cubicBezTo>
                    <a:pt x="138244" y="357188"/>
                    <a:pt x="117290" y="394335"/>
                    <a:pt x="90619" y="396240"/>
                  </a:cubicBezTo>
                  <a:cubicBezTo>
                    <a:pt x="88715" y="401955"/>
                    <a:pt x="82047" y="401003"/>
                    <a:pt x="80142" y="406718"/>
                  </a:cubicBezTo>
                  <a:lnTo>
                    <a:pt x="76332" y="407670"/>
                  </a:lnTo>
                  <a:cubicBezTo>
                    <a:pt x="69665" y="397193"/>
                    <a:pt x="59187" y="389572"/>
                    <a:pt x="53472" y="379095"/>
                  </a:cubicBezTo>
                  <a:cubicBezTo>
                    <a:pt x="47757" y="367665"/>
                    <a:pt x="42042" y="382905"/>
                    <a:pt x="33469" y="372428"/>
                  </a:cubicBezTo>
                  <a:cubicBezTo>
                    <a:pt x="26802" y="374332"/>
                    <a:pt x="19182" y="377190"/>
                    <a:pt x="12515" y="379095"/>
                  </a:cubicBezTo>
                  <a:cubicBezTo>
                    <a:pt x="27754" y="353378"/>
                    <a:pt x="47757" y="311468"/>
                    <a:pt x="61092" y="284797"/>
                  </a:cubicBezTo>
                  <a:lnTo>
                    <a:pt x="63949" y="287655"/>
                  </a:lnTo>
                  <a:cubicBezTo>
                    <a:pt x="74427" y="287655"/>
                    <a:pt x="83952" y="288607"/>
                    <a:pt x="92524" y="294322"/>
                  </a:cubicBezTo>
                  <a:cubicBezTo>
                    <a:pt x="102049" y="300038"/>
                    <a:pt x="108717" y="310515"/>
                    <a:pt x="117290" y="317182"/>
                  </a:cubicBezTo>
                  <a:cubicBezTo>
                    <a:pt x="118242" y="317182"/>
                    <a:pt x="118242" y="318135"/>
                    <a:pt x="119194" y="319088"/>
                  </a:cubicBezTo>
                  <a:cubicBezTo>
                    <a:pt x="119194" y="320040"/>
                    <a:pt x="119194" y="320040"/>
                    <a:pt x="119194" y="320993"/>
                  </a:cubicBezTo>
                  <a:cubicBezTo>
                    <a:pt x="115384" y="331470"/>
                    <a:pt x="112527" y="341947"/>
                    <a:pt x="108717" y="352425"/>
                  </a:cubicBezTo>
                  <a:cubicBezTo>
                    <a:pt x="115384" y="341947"/>
                    <a:pt x="122052" y="331470"/>
                    <a:pt x="129672" y="320993"/>
                  </a:cubicBezTo>
                  <a:lnTo>
                    <a:pt x="134434" y="320040"/>
                  </a:lnTo>
                  <a:cubicBezTo>
                    <a:pt x="156342" y="305753"/>
                    <a:pt x="180154" y="294322"/>
                    <a:pt x="204919" y="284797"/>
                  </a:cubicBezTo>
                  <a:cubicBezTo>
                    <a:pt x="205872" y="291465"/>
                    <a:pt x="209682" y="297180"/>
                    <a:pt x="215397" y="300038"/>
                  </a:cubicBezTo>
                  <a:cubicBezTo>
                    <a:pt x="225874" y="292418"/>
                    <a:pt x="234447" y="282893"/>
                    <a:pt x="242067" y="272415"/>
                  </a:cubicBezTo>
                  <a:cubicBezTo>
                    <a:pt x="243019" y="271463"/>
                    <a:pt x="243972" y="270510"/>
                    <a:pt x="243972" y="268605"/>
                  </a:cubicBezTo>
                  <a:cubicBezTo>
                    <a:pt x="247782" y="262890"/>
                    <a:pt x="252544" y="256222"/>
                    <a:pt x="259212" y="254318"/>
                  </a:cubicBezTo>
                  <a:cubicBezTo>
                    <a:pt x="260165" y="254318"/>
                    <a:pt x="261117" y="253365"/>
                    <a:pt x="263022" y="253365"/>
                  </a:cubicBezTo>
                  <a:lnTo>
                    <a:pt x="263022" y="253365"/>
                  </a:lnTo>
                  <a:cubicBezTo>
                    <a:pt x="263974" y="253365"/>
                    <a:pt x="264927" y="253365"/>
                    <a:pt x="264927" y="253365"/>
                  </a:cubicBezTo>
                  <a:cubicBezTo>
                    <a:pt x="264927" y="253365"/>
                    <a:pt x="272547" y="257175"/>
                    <a:pt x="275404" y="259080"/>
                  </a:cubicBezTo>
                  <a:cubicBezTo>
                    <a:pt x="276357" y="260032"/>
                    <a:pt x="277309" y="260985"/>
                    <a:pt x="278262" y="260985"/>
                  </a:cubicBezTo>
                  <a:cubicBezTo>
                    <a:pt x="282072" y="263843"/>
                    <a:pt x="285882" y="265747"/>
                    <a:pt x="289692" y="268605"/>
                  </a:cubicBezTo>
                  <a:cubicBezTo>
                    <a:pt x="296359" y="261938"/>
                    <a:pt x="303027" y="255270"/>
                    <a:pt x="309694" y="249555"/>
                  </a:cubicBezTo>
                  <a:cubicBezTo>
                    <a:pt x="313504" y="246697"/>
                    <a:pt x="316362" y="243840"/>
                    <a:pt x="320172" y="240982"/>
                  </a:cubicBezTo>
                  <a:cubicBezTo>
                    <a:pt x="321124" y="240982"/>
                    <a:pt x="323029" y="240982"/>
                    <a:pt x="323982" y="240982"/>
                  </a:cubicBezTo>
                  <a:cubicBezTo>
                    <a:pt x="326840" y="240982"/>
                    <a:pt x="329697" y="240982"/>
                    <a:pt x="331602" y="239078"/>
                  </a:cubicBezTo>
                  <a:cubicBezTo>
                    <a:pt x="331602" y="239078"/>
                    <a:pt x="332554" y="239078"/>
                    <a:pt x="332554" y="239078"/>
                  </a:cubicBezTo>
                  <a:cubicBezTo>
                    <a:pt x="333507" y="238125"/>
                    <a:pt x="334459" y="237172"/>
                    <a:pt x="335412" y="235268"/>
                  </a:cubicBezTo>
                  <a:cubicBezTo>
                    <a:pt x="334459" y="235268"/>
                    <a:pt x="333507" y="235268"/>
                    <a:pt x="332554" y="235268"/>
                  </a:cubicBezTo>
                  <a:cubicBezTo>
                    <a:pt x="328744" y="234315"/>
                    <a:pt x="325887" y="234315"/>
                    <a:pt x="324934" y="231457"/>
                  </a:cubicBezTo>
                  <a:cubicBezTo>
                    <a:pt x="324934" y="230505"/>
                    <a:pt x="324934" y="230505"/>
                    <a:pt x="323982" y="229553"/>
                  </a:cubicBezTo>
                  <a:cubicBezTo>
                    <a:pt x="323982" y="229553"/>
                    <a:pt x="323029" y="229553"/>
                    <a:pt x="323029" y="229553"/>
                  </a:cubicBezTo>
                  <a:cubicBezTo>
                    <a:pt x="323029" y="229553"/>
                    <a:pt x="323029" y="229553"/>
                    <a:pt x="323029" y="229553"/>
                  </a:cubicBezTo>
                  <a:cubicBezTo>
                    <a:pt x="322077" y="229553"/>
                    <a:pt x="321124" y="229553"/>
                    <a:pt x="320172" y="229553"/>
                  </a:cubicBezTo>
                  <a:cubicBezTo>
                    <a:pt x="320172" y="230505"/>
                    <a:pt x="320172" y="231457"/>
                    <a:pt x="319219" y="232410"/>
                  </a:cubicBezTo>
                  <a:cubicBezTo>
                    <a:pt x="319219" y="234315"/>
                    <a:pt x="318267" y="235268"/>
                    <a:pt x="317315" y="236220"/>
                  </a:cubicBezTo>
                  <a:cubicBezTo>
                    <a:pt x="316362" y="237172"/>
                    <a:pt x="314457" y="238125"/>
                    <a:pt x="312552" y="238125"/>
                  </a:cubicBezTo>
                  <a:cubicBezTo>
                    <a:pt x="311599" y="238125"/>
                    <a:pt x="310647" y="238125"/>
                    <a:pt x="309694" y="237172"/>
                  </a:cubicBezTo>
                  <a:cubicBezTo>
                    <a:pt x="309694" y="237172"/>
                    <a:pt x="309694" y="237172"/>
                    <a:pt x="308742" y="238125"/>
                  </a:cubicBezTo>
                  <a:cubicBezTo>
                    <a:pt x="302074" y="243840"/>
                    <a:pt x="295407" y="250507"/>
                    <a:pt x="288740" y="257175"/>
                  </a:cubicBezTo>
                  <a:cubicBezTo>
                    <a:pt x="284929" y="254318"/>
                    <a:pt x="281119" y="252413"/>
                    <a:pt x="277309" y="249555"/>
                  </a:cubicBezTo>
                  <a:cubicBezTo>
                    <a:pt x="276357" y="248603"/>
                    <a:pt x="275404" y="247650"/>
                    <a:pt x="274452" y="247650"/>
                  </a:cubicBezTo>
                  <a:cubicBezTo>
                    <a:pt x="271594" y="245745"/>
                    <a:pt x="268737" y="243840"/>
                    <a:pt x="265879" y="244793"/>
                  </a:cubicBezTo>
                  <a:lnTo>
                    <a:pt x="265879" y="244793"/>
                  </a:lnTo>
                  <a:cubicBezTo>
                    <a:pt x="256354" y="244793"/>
                    <a:pt x="253497" y="248603"/>
                    <a:pt x="248734" y="250507"/>
                  </a:cubicBezTo>
                  <a:cubicBezTo>
                    <a:pt x="243019" y="253365"/>
                    <a:pt x="229684" y="266700"/>
                    <a:pt x="229684" y="267653"/>
                  </a:cubicBezTo>
                  <a:cubicBezTo>
                    <a:pt x="234447" y="255270"/>
                    <a:pt x="220159" y="223838"/>
                    <a:pt x="218254" y="215265"/>
                  </a:cubicBezTo>
                  <a:cubicBezTo>
                    <a:pt x="217302" y="214313"/>
                    <a:pt x="219207" y="189547"/>
                    <a:pt x="223017" y="175260"/>
                  </a:cubicBezTo>
                  <a:cubicBezTo>
                    <a:pt x="223017" y="175260"/>
                    <a:pt x="223017" y="174307"/>
                    <a:pt x="223017" y="174307"/>
                  </a:cubicBezTo>
                  <a:cubicBezTo>
                    <a:pt x="223017" y="166688"/>
                    <a:pt x="225874" y="160972"/>
                    <a:pt x="229684" y="154305"/>
                  </a:cubicBezTo>
                  <a:cubicBezTo>
                    <a:pt x="230637" y="152400"/>
                    <a:pt x="231590" y="151447"/>
                    <a:pt x="233494" y="149543"/>
                  </a:cubicBezTo>
                  <a:cubicBezTo>
                    <a:pt x="233494" y="149543"/>
                    <a:pt x="233494" y="149543"/>
                    <a:pt x="233494" y="149543"/>
                  </a:cubicBezTo>
                  <a:cubicBezTo>
                    <a:pt x="234447" y="147638"/>
                    <a:pt x="236352" y="145732"/>
                    <a:pt x="237304" y="143828"/>
                  </a:cubicBezTo>
                  <a:cubicBezTo>
                    <a:pt x="237304" y="143828"/>
                    <a:pt x="237304" y="143828"/>
                    <a:pt x="238257" y="142875"/>
                  </a:cubicBezTo>
                  <a:cubicBezTo>
                    <a:pt x="238257" y="141922"/>
                    <a:pt x="239209" y="140970"/>
                    <a:pt x="240162" y="141922"/>
                  </a:cubicBezTo>
                  <a:cubicBezTo>
                    <a:pt x="244924" y="138113"/>
                    <a:pt x="250640" y="133350"/>
                    <a:pt x="256354" y="132397"/>
                  </a:cubicBezTo>
                  <a:cubicBezTo>
                    <a:pt x="257307" y="132397"/>
                    <a:pt x="258259" y="132397"/>
                    <a:pt x="261117" y="129540"/>
                  </a:cubicBezTo>
                  <a:cubicBezTo>
                    <a:pt x="258259" y="133350"/>
                    <a:pt x="256354" y="138113"/>
                    <a:pt x="257307" y="143828"/>
                  </a:cubicBezTo>
                  <a:cubicBezTo>
                    <a:pt x="257307" y="144780"/>
                    <a:pt x="257307" y="144780"/>
                    <a:pt x="258259" y="145732"/>
                  </a:cubicBezTo>
                  <a:cubicBezTo>
                    <a:pt x="259212" y="145732"/>
                    <a:pt x="261117" y="145732"/>
                    <a:pt x="262069" y="145732"/>
                  </a:cubicBezTo>
                  <a:cubicBezTo>
                    <a:pt x="261117" y="141922"/>
                    <a:pt x="261117" y="139065"/>
                    <a:pt x="262069" y="135255"/>
                  </a:cubicBezTo>
                  <a:cubicBezTo>
                    <a:pt x="262069" y="133350"/>
                    <a:pt x="262069" y="131445"/>
                    <a:pt x="263022" y="129540"/>
                  </a:cubicBezTo>
                  <a:cubicBezTo>
                    <a:pt x="263974" y="128588"/>
                    <a:pt x="267784" y="128588"/>
                    <a:pt x="269690" y="126682"/>
                  </a:cubicBezTo>
                  <a:lnTo>
                    <a:pt x="269690" y="126682"/>
                  </a:lnTo>
                  <a:cubicBezTo>
                    <a:pt x="268737" y="125730"/>
                    <a:pt x="268737" y="124778"/>
                    <a:pt x="267784" y="123825"/>
                  </a:cubicBezTo>
                  <a:cubicBezTo>
                    <a:pt x="266832" y="121920"/>
                    <a:pt x="264927" y="119063"/>
                    <a:pt x="263974" y="117157"/>
                  </a:cubicBezTo>
                  <a:cubicBezTo>
                    <a:pt x="263022" y="115253"/>
                    <a:pt x="263022" y="113347"/>
                    <a:pt x="262069" y="111443"/>
                  </a:cubicBezTo>
                  <a:cubicBezTo>
                    <a:pt x="260165" y="108585"/>
                    <a:pt x="258259" y="106680"/>
                    <a:pt x="256354" y="103822"/>
                  </a:cubicBezTo>
                  <a:cubicBezTo>
                    <a:pt x="254449" y="100013"/>
                    <a:pt x="253497" y="97155"/>
                    <a:pt x="252544" y="93345"/>
                  </a:cubicBezTo>
                  <a:cubicBezTo>
                    <a:pt x="251592" y="88582"/>
                    <a:pt x="251592" y="82868"/>
                    <a:pt x="255402" y="80010"/>
                  </a:cubicBezTo>
                  <a:cubicBezTo>
                    <a:pt x="258259" y="77153"/>
                    <a:pt x="263022" y="77153"/>
                    <a:pt x="265879" y="76200"/>
                  </a:cubicBezTo>
                  <a:cubicBezTo>
                    <a:pt x="265879" y="74295"/>
                    <a:pt x="264927" y="73343"/>
                    <a:pt x="263974" y="71438"/>
                  </a:cubicBezTo>
                  <a:cubicBezTo>
                    <a:pt x="263022" y="69532"/>
                    <a:pt x="262069" y="65722"/>
                    <a:pt x="263022" y="63818"/>
                  </a:cubicBezTo>
                  <a:cubicBezTo>
                    <a:pt x="263022" y="62865"/>
                    <a:pt x="263974" y="60960"/>
                    <a:pt x="264927" y="60007"/>
                  </a:cubicBezTo>
                  <a:cubicBezTo>
                    <a:pt x="265879" y="59055"/>
                    <a:pt x="266832" y="59055"/>
                    <a:pt x="266832" y="58103"/>
                  </a:cubicBezTo>
                  <a:cubicBezTo>
                    <a:pt x="266832" y="57150"/>
                    <a:pt x="267784" y="57150"/>
                    <a:pt x="267784" y="57150"/>
                  </a:cubicBezTo>
                  <a:cubicBezTo>
                    <a:pt x="267784" y="55245"/>
                    <a:pt x="268737" y="53340"/>
                    <a:pt x="269690" y="52388"/>
                  </a:cubicBezTo>
                  <a:cubicBezTo>
                    <a:pt x="269690" y="52388"/>
                    <a:pt x="270642" y="51435"/>
                    <a:pt x="271594" y="51435"/>
                  </a:cubicBezTo>
                  <a:cubicBezTo>
                    <a:pt x="272547" y="51435"/>
                    <a:pt x="274452" y="50482"/>
                    <a:pt x="275404" y="50482"/>
                  </a:cubicBezTo>
                  <a:cubicBezTo>
                    <a:pt x="277309" y="49530"/>
                    <a:pt x="279215" y="48578"/>
                    <a:pt x="282072" y="48578"/>
                  </a:cubicBezTo>
                  <a:cubicBezTo>
                    <a:pt x="284929" y="48578"/>
                    <a:pt x="287787" y="48578"/>
                    <a:pt x="290644" y="48578"/>
                  </a:cubicBezTo>
                  <a:cubicBezTo>
                    <a:pt x="294454" y="48578"/>
                    <a:pt x="299217" y="48578"/>
                    <a:pt x="303027" y="48578"/>
                  </a:cubicBezTo>
                  <a:cubicBezTo>
                    <a:pt x="307790" y="48578"/>
                    <a:pt x="312552" y="48578"/>
                    <a:pt x="316362" y="49530"/>
                  </a:cubicBezTo>
                  <a:cubicBezTo>
                    <a:pt x="317315" y="49530"/>
                    <a:pt x="319219" y="49530"/>
                    <a:pt x="321124" y="50482"/>
                  </a:cubicBezTo>
                  <a:cubicBezTo>
                    <a:pt x="323029" y="51435"/>
                    <a:pt x="324934" y="50482"/>
                    <a:pt x="324934" y="52388"/>
                  </a:cubicBezTo>
                  <a:cubicBezTo>
                    <a:pt x="324934" y="54293"/>
                    <a:pt x="323982" y="55245"/>
                    <a:pt x="323029" y="56197"/>
                  </a:cubicBezTo>
                  <a:cubicBezTo>
                    <a:pt x="323029" y="56197"/>
                    <a:pt x="322077" y="56197"/>
                    <a:pt x="322077" y="56197"/>
                  </a:cubicBezTo>
                  <a:cubicBezTo>
                    <a:pt x="323029" y="57150"/>
                    <a:pt x="323029" y="58103"/>
                    <a:pt x="323982" y="59055"/>
                  </a:cubicBezTo>
                  <a:cubicBezTo>
                    <a:pt x="325887" y="62865"/>
                    <a:pt x="327792" y="67628"/>
                    <a:pt x="329697" y="71438"/>
                  </a:cubicBezTo>
                  <a:cubicBezTo>
                    <a:pt x="330649" y="73343"/>
                    <a:pt x="331602" y="75247"/>
                    <a:pt x="332554" y="78105"/>
                  </a:cubicBezTo>
                  <a:cubicBezTo>
                    <a:pt x="333507" y="80963"/>
                    <a:pt x="334459" y="83820"/>
                    <a:pt x="335412" y="87630"/>
                  </a:cubicBezTo>
                  <a:cubicBezTo>
                    <a:pt x="336365" y="90488"/>
                    <a:pt x="337317" y="92393"/>
                    <a:pt x="338269" y="95250"/>
                  </a:cubicBezTo>
                  <a:cubicBezTo>
                    <a:pt x="338269" y="96203"/>
                    <a:pt x="339222" y="97155"/>
                    <a:pt x="339222" y="99060"/>
                  </a:cubicBezTo>
                  <a:cubicBezTo>
                    <a:pt x="342079" y="100965"/>
                    <a:pt x="347794" y="112395"/>
                    <a:pt x="347794" y="114300"/>
                  </a:cubicBezTo>
                  <a:cubicBezTo>
                    <a:pt x="349699" y="118110"/>
                    <a:pt x="351604" y="120015"/>
                    <a:pt x="354462" y="120968"/>
                  </a:cubicBezTo>
                  <a:cubicBezTo>
                    <a:pt x="354462" y="112395"/>
                    <a:pt x="356367" y="102870"/>
                    <a:pt x="358272" y="94297"/>
                  </a:cubicBezTo>
                  <a:cubicBezTo>
                    <a:pt x="359224" y="88582"/>
                    <a:pt x="361129" y="83820"/>
                    <a:pt x="362082" y="78105"/>
                  </a:cubicBezTo>
                  <a:cubicBezTo>
                    <a:pt x="363034" y="75247"/>
                    <a:pt x="363034" y="73343"/>
                    <a:pt x="363987" y="70485"/>
                  </a:cubicBezTo>
                  <a:cubicBezTo>
                    <a:pt x="363034" y="70485"/>
                    <a:pt x="362082" y="69532"/>
                    <a:pt x="362082" y="69532"/>
                  </a:cubicBezTo>
                  <a:cubicBezTo>
                    <a:pt x="360177" y="67628"/>
                    <a:pt x="362082" y="64770"/>
                    <a:pt x="362082" y="62865"/>
                  </a:cubicBezTo>
                  <a:cubicBezTo>
                    <a:pt x="362082" y="60960"/>
                    <a:pt x="361129" y="60007"/>
                    <a:pt x="361129" y="58103"/>
                  </a:cubicBezTo>
                  <a:cubicBezTo>
                    <a:pt x="361129" y="55245"/>
                    <a:pt x="361129" y="53340"/>
                    <a:pt x="363987" y="51435"/>
                  </a:cubicBezTo>
                  <a:cubicBezTo>
                    <a:pt x="365892" y="50482"/>
                    <a:pt x="366844" y="50482"/>
                    <a:pt x="367797" y="49530"/>
                  </a:cubicBezTo>
                  <a:cubicBezTo>
                    <a:pt x="369702" y="47625"/>
                    <a:pt x="370654" y="44768"/>
                    <a:pt x="372559" y="42863"/>
                  </a:cubicBezTo>
                  <a:cubicBezTo>
                    <a:pt x="375417" y="40005"/>
                    <a:pt x="377322" y="37147"/>
                    <a:pt x="380179" y="34290"/>
                  </a:cubicBezTo>
                  <a:cubicBezTo>
                    <a:pt x="381132" y="33338"/>
                    <a:pt x="383037" y="29528"/>
                    <a:pt x="384942" y="28575"/>
                  </a:cubicBezTo>
                  <a:cubicBezTo>
                    <a:pt x="384942" y="27622"/>
                    <a:pt x="384942" y="25718"/>
                    <a:pt x="384942" y="24765"/>
                  </a:cubicBezTo>
                  <a:cubicBezTo>
                    <a:pt x="384942" y="21907"/>
                    <a:pt x="386847" y="19050"/>
                    <a:pt x="389704" y="18097"/>
                  </a:cubicBezTo>
                  <a:cubicBezTo>
                    <a:pt x="390657" y="17145"/>
                    <a:pt x="392562" y="17145"/>
                    <a:pt x="393515" y="17145"/>
                  </a:cubicBezTo>
                  <a:cubicBezTo>
                    <a:pt x="394467" y="17145"/>
                    <a:pt x="395419" y="18097"/>
                    <a:pt x="396372" y="18097"/>
                  </a:cubicBezTo>
                  <a:cubicBezTo>
                    <a:pt x="397324" y="18097"/>
                    <a:pt x="398277" y="18097"/>
                    <a:pt x="398277" y="19050"/>
                  </a:cubicBezTo>
                  <a:lnTo>
                    <a:pt x="398277" y="19050"/>
                  </a:lnTo>
                  <a:cubicBezTo>
                    <a:pt x="398277" y="19050"/>
                    <a:pt x="398277" y="19050"/>
                    <a:pt x="398277" y="20003"/>
                  </a:cubicBezTo>
                  <a:cubicBezTo>
                    <a:pt x="398277" y="20003"/>
                    <a:pt x="398277" y="20955"/>
                    <a:pt x="398277" y="20955"/>
                  </a:cubicBezTo>
                  <a:cubicBezTo>
                    <a:pt x="399229" y="20955"/>
                    <a:pt x="400182" y="20955"/>
                    <a:pt x="401134" y="20955"/>
                  </a:cubicBezTo>
                  <a:lnTo>
                    <a:pt x="404944" y="20955"/>
                  </a:lnTo>
                  <a:cubicBezTo>
                    <a:pt x="408754" y="20955"/>
                    <a:pt x="411612" y="20955"/>
                    <a:pt x="415422" y="20955"/>
                  </a:cubicBezTo>
                  <a:cubicBezTo>
                    <a:pt x="423042" y="20955"/>
                    <a:pt x="430662" y="20955"/>
                    <a:pt x="438282" y="21907"/>
                  </a:cubicBezTo>
                  <a:cubicBezTo>
                    <a:pt x="439234" y="21907"/>
                    <a:pt x="444949" y="22860"/>
                    <a:pt x="445902" y="23813"/>
                  </a:cubicBezTo>
                  <a:cubicBezTo>
                    <a:pt x="445902" y="23813"/>
                    <a:pt x="445902" y="22860"/>
                    <a:pt x="445902" y="22860"/>
                  </a:cubicBezTo>
                  <a:cubicBezTo>
                    <a:pt x="445902" y="21907"/>
                    <a:pt x="445902" y="21907"/>
                    <a:pt x="444949" y="20955"/>
                  </a:cubicBezTo>
                  <a:cubicBezTo>
                    <a:pt x="443997" y="20955"/>
                    <a:pt x="443044" y="20955"/>
                    <a:pt x="442092" y="20003"/>
                  </a:cubicBezTo>
                  <a:cubicBezTo>
                    <a:pt x="442092" y="20003"/>
                    <a:pt x="442092" y="20003"/>
                    <a:pt x="442092" y="20003"/>
                  </a:cubicBezTo>
                  <a:lnTo>
                    <a:pt x="440187" y="19050"/>
                  </a:lnTo>
                  <a:cubicBezTo>
                    <a:pt x="441140" y="19050"/>
                    <a:pt x="441140" y="19050"/>
                    <a:pt x="442092" y="19050"/>
                  </a:cubicBezTo>
                  <a:cubicBezTo>
                    <a:pt x="442092" y="18097"/>
                    <a:pt x="445902" y="18097"/>
                    <a:pt x="445902" y="19050"/>
                  </a:cubicBezTo>
                  <a:cubicBezTo>
                    <a:pt x="446854" y="19050"/>
                    <a:pt x="447807" y="20003"/>
                    <a:pt x="448759" y="20955"/>
                  </a:cubicBezTo>
                  <a:cubicBezTo>
                    <a:pt x="449712" y="21907"/>
                    <a:pt x="449712" y="22860"/>
                    <a:pt x="450665" y="24765"/>
                  </a:cubicBezTo>
                  <a:cubicBezTo>
                    <a:pt x="451617" y="26670"/>
                    <a:pt x="451617" y="27622"/>
                    <a:pt x="451617" y="29528"/>
                  </a:cubicBezTo>
                  <a:cubicBezTo>
                    <a:pt x="451617" y="31432"/>
                    <a:pt x="452569" y="33338"/>
                    <a:pt x="453522" y="34290"/>
                  </a:cubicBezTo>
                  <a:cubicBezTo>
                    <a:pt x="455427" y="37147"/>
                    <a:pt x="455427" y="40957"/>
                    <a:pt x="455427" y="43815"/>
                  </a:cubicBezTo>
                  <a:cubicBezTo>
                    <a:pt x="455427" y="46672"/>
                    <a:pt x="452569" y="47625"/>
                    <a:pt x="450665" y="47625"/>
                  </a:cubicBezTo>
                  <a:cubicBezTo>
                    <a:pt x="447807" y="47625"/>
                    <a:pt x="445902" y="46672"/>
                    <a:pt x="443997" y="44768"/>
                  </a:cubicBezTo>
                  <a:cubicBezTo>
                    <a:pt x="441140" y="40957"/>
                    <a:pt x="448759" y="41910"/>
                    <a:pt x="449712" y="40005"/>
                  </a:cubicBezTo>
                  <a:cubicBezTo>
                    <a:pt x="450665" y="39053"/>
                    <a:pt x="449712" y="38100"/>
                    <a:pt x="447807" y="38100"/>
                  </a:cubicBezTo>
                  <a:cubicBezTo>
                    <a:pt x="448759" y="38100"/>
                    <a:pt x="449712" y="39053"/>
                    <a:pt x="449712" y="40005"/>
                  </a:cubicBezTo>
                  <a:cubicBezTo>
                    <a:pt x="448759" y="40005"/>
                    <a:pt x="447807" y="39053"/>
                    <a:pt x="445902" y="39053"/>
                  </a:cubicBezTo>
                  <a:cubicBezTo>
                    <a:pt x="444949" y="39053"/>
                    <a:pt x="443044" y="39053"/>
                    <a:pt x="442092" y="39053"/>
                  </a:cubicBezTo>
                  <a:cubicBezTo>
                    <a:pt x="437329" y="39053"/>
                    <a:pt x="433519" y="38100"/>
                    <a:pt x="428757" y="38100"/>
                  </a:cubicBezTo>
                  <a:cubicBezTo>
                    <a:pt x="420184" y="38100"/>
                    <a:pt x="412565" y="38100"/>
                    <a:pt x="404944" y="40005"/>
                  </a:cubicBezTo>
                  <a:cubicBezTo>
                    <a:pt x="403040" y="40005"/>
                    <a:pt x="402087" y="41910"/>
                    <a:pt x="401134" y="39053"/>
                  </a:cubicBezTo>
                  <a:cubicBezTo>
                    <a:pt x="401134" y="39053"/>
                    <a:pt x="401134" y="39053"/>
                    <a:pt x="401134" y="39053"/>
                  </a:cubicBezTo>
                  <a:cubicBezTo>
                    <a:pt x="401134" y="39053"/>
                    <a:pt x="399229" y="39053"/>
                    <a:pt x="399229" y="38100"/>
                  </a:cubicBezTo>
                  <a:cubicBezTo>
                    <a:pt x="406849" y="35243"/>
                    <a:pt x="415422" y="36195"/>
                    <a:pt x="423042" y="36195"/>
                  </a:cubicBezTo>
                  <a:cubicBezTo>
                    <a:pt x="427804" y="36195"/>
                    <a:pt x="431615" y="36195"/>
                    <a:pt x="436377" y="36195"/>
                  </a:cubicBezTo>
                  <a:cubicBezTo>
                    <a:pt x="439234" y="36195"/>
                    <a:pt x="443044" y="36195"/>
                    <a:pt x="445902" y="37147"/>
                  </a:cubicBezTo>
                  <a:cubicBezTo>
                    <a:pt x="445902" y="37147"/>
                    <a:pt x="445902" y="37147"/>
                    <a:pt x="445902" y="37147"/>
                  </a:cubicBezTo>
                  <a:cubicBezTo>
                    <a:pt x="444949" y="37147"/>
                    <a:pt x="444949" y="36195"/>
                    <a:pt x="445902" y="36195"/>
                  </a:cubicBezTo>
                  <a:cubicBezTo>
                    <a:pt x="446854" y="35243"/>
                    <a:pt x="450665" y="35243"/>
                    <a:pt x="448759" y="33338"/>
                  </a:cubicBezTo>
                  <a:cubicBezTo>
                    <a:pt x="448759" y="33338"/>
                    <a:pt x="447807" y="32385"/>
                    <a:pt x="446854" y="32385"/>
                  </a:cubicBezTo>
                  <a:cubicBezTo>
                    <a:pt x="447807" y="33338"/>
                    <a:pt x="449712" y="34290"/>
                    <a:pt x="447807" y="34290"/>
                  </a:cubicBezTo>
                  <a:cubicBezTo>
                    <a:pt x="447807" y="34290"/>
                    <a:pt x="445902" y="33338"/>
                    <a:pt x="444949" y="33338"/>
                  </a:cubicBezTo>
                  <a:cubicBezTo>
                    <a:pt x="443997" y="33338"/>
                    <a:pt x="442092" y="33338"/>
                    <a:pt x="441140" y="33338"/>
                  </a:cubicBezTo>
                  <a:cubicBezTo>
                    <a:pt x="437329" y="33338"/>
                    <a:pt x="433519" y="33338"/>
                    <a:pt x="429709" y="33338"/>
                  </a:cubicBezTo>
                  <a:cubicBezTo>
                    <a:pt x="424947" y="33338"/>
                    <a:pt x="421137" y="33338"/>
                    <a:pt x="416374" y="34290"/>
                  </a:cubicBezTo>
                  <a:cubicBezTo>
                    <a:pt x="411612" y="34290"/>
                    <a:pt x="406849" y="34290"/>
                    <a:pt x="402087" y="35243"/>
                  </a:cubicBezTo>
                  <a:cubicBezTo>
                    <a:pt x="401134" y="35243"/>
                    <a:pt x="400182" y="36195"/>
                    <a:pt x="399229" y="36195"/>
                  </a:cubicBezTo>
                  <a:cubicBezTo>
                    <a:pt x="400182" y="36195"/>
                    <a:pt x="400182" y="37147"/>
                    <a:pt x="400182" y="38100"/>
                  </a:cubicBezTo>
                  <a:cubicBezTo>
                    <a:pt x="400182" y="39053"/>
                    <a:pt x="399229" y="39053"/>
                    <a:pt x="399229" y="40005"/>
                  </a:cubicBezTo>
                  <a:cubicBezTo>
                    <a:pt x="399229" y="40957"/>
                    <a:pt x="400182" y="40957"/>
                    <a:pt x="400182" y="41910"/>
                  </a:cubicBezTo>
                  <a:cubicBezTo>
                    <a:pt x="402087" y="43815"/>
                    <a:pt x="400182" y="46672"/>
                    <a:pt x="402087" y="48578"/>
                  </a:cubicBezTo>
                  <a:cubicBezTo>
                    <a:pt x="403040" y="49530"/>
                    <a:pt x="404944" y="49530"/>
                    <a:pt x="403992" y="50482"/>
                  </a:cubicBezTo>
                  <a:cubicBezTo>
                    <a:pt x="403040" y="51435"/>
                    <a:pt x="401134" y="50482"/>
                    <a:pt x="400182" y="50482"/>
                  </a:cubicBezTo>
                  <a:cubicBezTo>
                    <a:pt x="396372" y="49530"/>
                    <a:pt x="392562" y="48578"/>
                    <a:pt x="388752" y="50482"/>
                  </a:cubicBezTo>
                  <a:cubicBezTo>
                    <a:pt x="388752" y="50482"/>
                    <a:pt x="387799" y="50482"/>
                    <a:pt x="387799" y="51435"/>
                  </a:cubicBezTo>
                  <a:lnTo>
                    <a:pt x="387799" y="51435"/>
                  </a:lnTo>
                  <a:cubicBezTo>
                    <a:pt x="388752" y="51435"/>
                    <a:pt x="389704" y="52388"/>
                    <a:pt x="389704" y="53340"/>
                  </a:cubicBezTo>
                  <a:cubicBezTo>
                    <a:pt x="389704" y="53340"/>
                    <a:pt x="389704" y="54293"/>
                    <a:pt x="389704" y="54293"/>
                  </a:cubicBezTo>
                  <a:cubicBezTo>
                    <a:pt x="389704" y="56197"/>
                    <a:pt x="387799" y="58103"/>
                    <a:pt x="386847" y="59055"/>
                  </a:cubicBezTo>
                  <a:cubicBezTo>
                    <a:pt x="386847" y="61913"/>
                    <a:pt x="385894" y="64770"/>
                    <a:pt x="385894" y="67628"/>
                  </a:cubicBezTo>
                  <a:cubicBezTo>
                    <a:pt x="384942" y="71438"/>
                    <a:pt x="384942" y="76200"/>
                    <a:pt x="383990" y="80010"/>
                  </a:cubicBezTo>
                  <a:cubicBezTo>
                    <a:pt x="383990" y="80963"/>
                    <a:pt x="383990" y="81915"/>
                    <a:pt x="383990" y="81915"/>
                  </a:cubicBezTo>
                  <a:cubicBezTo>
                    <a:pt x="383990" y="82868"/>
                    <a:pt x="384942" y="83820"/>
                    <a:pt x="384942" y="84772"/>
                  </a:cubicBezTo>
                  <a:lnTo>
                    <a:pt x="384942" y="84772"/>
                  </a:lnTo>
                  <a:cubicBezTo>
                    <a:pt x="384942" y="82868"/>
                    <a:pt x="387799" y="82868"/>
                    <a:pt x="388752" y="80963"/>
                  </a:cubicBezTo>
                  <a:cubicBezTo>
                    <a:pt x="390657" y="79057"/>
                    <a:pt x="390657" y="75247"/>
                    <a:pt x="390657" y="73343"/>
                  </a:cubicBezTo>
                  <a:cubicBezTo>
                    <a:pt x="390657" y="69532"/>
                    <a:pt x="389704" y="60960"/>
                    <a:pt x="393515" y="59055"/>
                  </a:cubicBezTo>
                  <a:cubicBezTo>
                    <a:pt x="398277" y="56197"/>
                    <a:pt x="403992" y="55245"/>
                    <a:pt x="408754" y="52388"/>
                  </a:cubicBezTo>
                  <a:cubicBezTo>
                    <a:pt x="411612" y="50482"/>
                    <a:pt x="412565" y="47625"/>
                    <a:pt x="414469" y="45720"/>
                  </a:cubicBezTo>
                  <a:cubicBezTo>
                    <a:pt x="416374" y="43815"/>
                    <a:pt x="420184" y="45720"/>
                    <a:pt x="422090" y="45720"/>
                  </a:cubicBezTo>
                  <a:cubicBezTo>
                    <a:pt x="423042" y="45720"/>
                    <a:pt x="429709" y="44768"/>
                    <a:pt x="427804" y="48578"/>
                  </a:cubicBezTo>
                  <a:cubicBezTo>
                    <a:pt x="426852" y="50482"/>
                    <a:pt x="421137" y="48578"/>
                    <a:pt x="419232" y="48578"/>
                  </a:cubicBezTo>
                  <a:cubicBezTo>
                    <a:pt x="414469" y="47625"/>
                    <a:pt x="413517" y="48578"/>
                    <a:pt x="411612" y="52388"/>
                  </a:cubicBezTo>
                  <a:cubicBezTo>
                    <a:pt x="409707" y="56197"/>
                    <a:pt x="406849" y="56197"/>
                    <a:pt x="403992" y="57150"/>
                  </a:cubicBezTo>
                  <a:cubicBezTo>
                    <a:pt x="398277" y="60007"/>
                    <a:pt x="393515" y="66675"/>
                    <a:pt x="393515" y="73343"/>
                  </a:cubicBezTo>
                  <a:cubicBezTo>
                    <a:pt x="393515" y="76200"/>
                    <a:pt x="394467" y="80010"/>
                    <a:pt x="394467" y="83820"/>
                  </a:cubicBezTo>
                  <a:cubicBezTo>
                    <a:pt x="394467" y="84772"/>
                    <a:pt x="393515" y="85725"/>
                    <a:pt x="393515" y="87630"/>
                  </a:cubicBezTo>
                  <a:cubicBezTo>
                    <a:pt x="392562" y="91440"/>
                    <a:pt x="392562" y="94297"/>
                    <a:pt x="393515" y="98107"/>
                  </a:cubicBezTo>
                  <a:cubicBezTo>
                    <a:pt x="394467" y="103822"/>
                    <a:pt x="397324" y="109538"/>
                    <a:pt x="399229" y="115253"/>
                  </a:cubicBezTo>
                  <a:cubicBezTo>
                    <a:pt x="401134" y="118110"/>
                    <a:pt x="403040" y="121920"/>
                    <a:pt x="404944" y="124778"/>
                  </a:cubicBezTo>
                  <a:cubicBezTo>
                    <a:pt x="404944" y="125730"/>
                    <a:pt x="405897" y="125730"/>
                    <a:pt x="405897" y="126682"/>
                  </a:cubicBezTo>
                  <a:cubicBezTo>
                    <a:pt x="406849" y="127635"/>
                    <a:pt x="407802" y="127635"/>
                    <a:pt x="408754" y="127635"/>
                  </a:cubicBezTo>
                  <a:cubicBezTo>
                    <a:pt x="410659" y="127635"/>
                    <a:pt x="412565" y="129540"/>
                    <a:pt x="414469" y="129540"/>
                  </a:cubicBezTo>
                  <a:cubicBezTo>
                    <a:pt x="417327" y="129540"/>
                    <a:pt x="414469" y="125730"/>
                    <a:pt x="416374" y="124778"/>
                  </a:cubicBezTo>
                  <a:cubicBezTo>
                    <a:pt x="418279" y="123825"/>
                    <a:pt x="421137" y="127635"/>
                    <a:pt x="423042" y="125730"/>
                  </a:cubicBezTo>
                  <a:cubicBezTo>
                    <a:pt x="423994" y="123825"/>
                    <a:pt x="422090" y="120968"/>
                    <a:pt x="422090" y="120015"/>
                  </a:cubicBezTo>
                  <a:cubicBezTo>
                    <a:pt x="423042" y="118110"/>
                    <a:pt x="427804" y="119063"/>
                    <a:pt x="429709" y="119063"/>
                  </a:cubicBezTo>
                  <a:cubicBezTo>
                    <a:pt x="434472" y="120015"/>
                    <a:pt x="435424" y="125730"/>
                    <a:pt x="439234" y="127635"/>
                  </a:cubicBezTo>
                  <a:cubicBezTo>
                    <a:pt x="441140" y="128588"/>
                    <a:pt x="442092" y="129540"/>
                    <a:pt x="443997" y="127635"/>
                  </a:cubicBezTo>
                  <a:cubicBezTo>
                    <a:pt x="444949" y="126682"/>
                    <a:pt x="444949" y="125730"/>
                    <a:pt x="445902" y="124778"/>
                  </a:cubicBezTo>
                  <a:cubicBezTo>
                    <a:pt x="446854" y="123825"/>
                    <a:pt x="446854" y="124778"/>
                    <a:pt x="447807" y="122872"/>
                  </a:cubicBezTo>
                  <a:cubicBezTo>
                    <a:pt x="448759" y="120015"/>
                    <a:pt x="449712" y="117157"/>
                    <a:pt x="449712" y="114300"/>
                  </a:cubicBezTo>
                  <a:cubicBezTo>
                    <a:pt x="450665" y="109538"/>
                    <a:pt x="451617" y="104775"/>
                    <a:pt x="452569" y="100965"/>
                  </a:cubicBezTo>
                  <a:cubicBezTo>
                    <a:pt x="453522" y="95250"/>
                    <a:pt x="454474" y="88582"/>
                    <a:pt x="453522" y="83820"/>
                  </a:cubicBezTo>
                  <a:cubicBezTo>
                    <a:pt x="453522" y="80963"/>
                    <a:pt x="453522" y="78105"/>
                    <a:pt x="453522" y="74295"/>
                  </a:cubicBezTo>
                  <a:cubicBezTo>
                    <a:pt x="453522" y="72390"/>
                    <a:pt x="453522" y="70485"/>
                    <a:pt x="453522" y="69532"/>
                  </a:cubicBezTo>
                  <a:cubicBezTo>
                    <a:pt x="453522" y="68580"/>
                    <a:pt x="452569" y="67628"/>
                    <a:pt x="451617" y="66675"/>
                  </a:cubicBezTo>
                  <a:cubicBezTo>
                    <a:pt x="450665" y="64770"/>
                    <a:pt x="449712" y="61913"/>
                    <a:pt x="449712" y="59055"/>
                  </a:cubicBezTo>
                  <a:cubicBezTo>
                    <a:pt x="448759" y="57150"/>
                    <a:pt x="448759" y="56197"/>
                    <a:pt x="446854" y="55245"/>
                  </a:cubicBezTo>
                  <a:cubicBezTo>
                    <a:pt x="444949" y="54293"/>
                    <a:pt x="443997" y="54293"/>
                    <a:pt x="442092" y="54293"/>
                  </a:cubicBezTo>
                  <a:cubicBezTo>
                    <a:pt x="441140" y="54293"/>
                    <a:pt x="440187" y="53340"/>
                    <a:pt x="439234" y="52388"/>
                  </a:cubicBezTo>
                  <a:cubicBezTo>
                    <a:pt x="438282" y="52388"/>
                    <a:pt x="435424" y="53340"/>
                    <a:pt x="435424" y="52388"/>
                  </a:cubicBezTo>
                  <a:cubicBezTo>
                    <a:pt x="433519" y="50482"/>
                    <a:pt x="440187" y="50482"/>
                    <a:pt x="441140" y="50482"/>
                  </a:cubicBezTo>
                  <a:cubicBezTo>
                    <a:pt x="446854" y="50482"/>
                    <a:pt x="450665" y="55245"/>
                    <a:pt x="456379" y="54293"/>
                  </a:cubicBezTo>
                  <a:cubicBezTo>
                    <a:pt x="458284" y="54293"/>
                    <a:pt x="459237" y="53340"/>
                    <a:pt x="461142" y="54293"/>
                  </a:cubicBezTo>
                  <a:cubicBezTo>
                    <a:pt x="462094" y="55245"/>
                    <a:pt x="463047" y="55245"/>
                    <a:pt x="463047" y="56197"/>
                  </a:cubicBezTo>
                  <a:cubicBezTo>
                    <a:pt x="463999" y="56197"/>
                    <a:pt x="463999" y="58103"/>
                    <a:pt x="464952" y="58103"/>
                  </a:cubicBezTo>
                  <a:cubicBezTo>
                    <a:pt x="466857" y="60960"/>
                    <a:pt x="467809" y="64770"/>
                    <a:pt x="467809" y="68580"/>
                  </a:cubicBezTo>
                  <a:cubicBezTo>
                    <a:pt x="467809" y="68580"/>
                    <a:pt x="467809" y="68580"/>
                    <a:pt x="468762" y="68580"/>
                  </a:cubicBezTo>
                  <a:cubicBezTo>
                    <a:pt x="468762" y="69532"/>
                    <a:pt x="468762" y="69532"/>
                    <a:pt x="468762" y="71438"/>
                  </a:cubicBezTo>
                  <a:cubicBezTo>
                    <a:pt x="468762" y="72390"/>
                    <a:pt x="467809" y="72390"/>
                    <a:pt x="467809" y="73343"/>
                  </a:cubicBezTo>
                  <a:cubicBezTo>
                    <a:pt x="467809" y="74295"/>
                    <a:pt x="467809" y="75247"/>
                    <a:pt x="467809" y="76200"/>
                  </a:cubicBezTo>
                  <a:cubicBezTo>
                    <a:pt x="467809" y="79057"/>
                    <a:pt x="468762" y="81915"/>
                    <a:pt x="467809" y="84772"/>
                  </a:cubicBezTo>
                  <a:cubicBezTo>
                    <a:pt x="467809" y="90488"/>
                    <a:pt x="466857" y="96203"/>
                    <a:pt x="466857" y="101918"/>
                  </a:cubicBezTo>
                  <a:cubicBezTo>
                    <a:pt x="466857" y="107632"/>
                    <a:pt x="467809" y="113347"/>
                    <a:pt x="469715" y="119063"/>
                  </a:cubicBezTo>
                  <a:cubicBezTo>
                    <a:pt x="470667" y="124778"/>
                    <a:pt x="470667" y="130493"/>
                    <a:pt x="471619" y="135255"/>
                  </a:cubicBezTo>
                  <a:cubicBezTo>
                    <a:pt x="471619" y="136207"/>
                    <a:pt x="471619" y="138113"/>
                    <a:pt x="471619" y="139065"/>
                  </a:cubicBezTo>
                  <a:cubicBezTo>
                    <a:pt x="473524" y="135255"/>
                    <a:pt x="477334" y="136207"/>
                    <a:pt x="480192" y="138113"/>
                  </a:cubicBezTo>
                  <a:cubicBezTo>
                    <a:pt x="484002" y="140018"/>
                    <a:pt x="485907" y="144780"/>
                    <a:pt x="489717" y="147638"/>
                  </a:cubicBezTo>
                  <a:cubicBezTo>
                    <a:pt x="490669" y="148590"/>
                    <a:pt x="491622" y="149543"/>
                    <a:pt x="492574" y="149543"/>
                  </a:cubicBezTo>
                  <a:cubicBezTo>
                    <a:pt x="492574" y="149543"/>
                    <a:pt x="492574" y="149543"/>
                    <a:pt x="492574" y="149543"/>
                  </a:cubicBezTo>
                  <a:cubicBezTo>
                    <a:pt x="494479" y="148590"/>
                    <a:pt x="492574" y="140970"/>
                    <a:pt x="492574" y="139065"/>
                  </a:cubicBezTo>
                  <a:cubicBezTo>
                    <a:pt x="491622" y="134303"/>
                    <a:pt x="489717" y="128588"/>
                    <a:pt x="487812" y="123825"/>
                  </a:cubicBezTo>
                  <a:cubicBezTo>
                    <a:pt x="485907" y="118110"/>
                    <a:pt x="482097" y="109538"/>
                    <a:pt x="484002" y="102870"/>
                  </a:cubicBezTo>
                  <a:cubicBezTo>
                    <a:pt x="485907" y="95250"/>
                    <a:pt x="494479" y="95250"/>
                    <a:pt x="500194" y="91440"/>
                  </a:cubicBezTo>
                  <a:cubicBezTo>
                    <a:pt x="504957" y="88582"/>
                    <a:pt x="502099" y="82868"/>
                    <a:pt x="502099" y="78105"/>
                  </a:cubicBezTo>
                  <a:cubicBezTo>
                    <a:pt x="502099" y="75247"/>
                    <a:pt x="502099" y="74295"/>
                    <a:pt x="504004" y="73343"/>
                  </a:cubicBezTo>
                  <a:cubicBezTo>
                    <a:pt x="504957" y="72390"/>
                    <a:pt x="507815" y="71438"/>
                    <a:pt x="508767" y="71438"/>
                  </a:cubicBezTo>
                  <a:cubicBezTo>
                    <a:pt x="508767" y="71438"/>
                    <a:pt x="508767" y="71438"/>
                    <a:pt x="508767" y="71438"/>
                  </a:cubicBezTo>
                  <a:lnTo>
                    <a:pt x="508767" y="71438"/>
                  </a:lnTo>
                  <a:lnTo>
                    <a:pt x="508767" y="71438"/>
                  </a:lnTo>
                  <a:cubicBezTo>
                    <a:pt x="507815" y="76200"/>
                    <a:pt x="505909" y="80010"/>
                    <a:pt x="504957" y="85725"/>
                  </a:cubicBezTo>
                  <a:cubicBezTo>
                    <a:pt x="504957" y="91440"/>
                    <a:pt x="505909" y="97155"/>
                    <a:pt x="506862" y="102870"/>
                  </a:cubicBezTo>
                  <a:cubicBezTo>
                    <a:pt x="507815" y="108585"/>
                    <a:pt x="504957" y="114300"/>
                    <a:pt x="504957" y="120968"/>
                  </a:cubicBezTo>
                  <a:cubicBezTo>
                    <a:pt x="504957" y="124778"/>
                    <a:pt x="506862" y="126682"/>
                    <a:pt x="508767" y="130493"/>
                  </a:cubicBezTo>
                  <a:cubicBezTo>
                    <a:pt x="509719" y="133350"/>
                    <a:pt x="510672" y="138113"/>
                    <a:pt x="510672" y="140970"/>
                  </a:cubicBezTo>
                  <a:cubicBezTo>
                    <a:pt x="511624" y="144780"/>
                    <a:pt x="511624" y="148590"/>
                    <a:pt x="513529" y="153353"/>
                  </a:cubicBezTo>
                  <a:cubicBezTo>
                    <a:pt x="515434" y="158115"/>
                    <a:pt x="519244" y="160020"/>
                    <a:pt x="523054" y="162878"/>
                  </a:cubicBezTo>
                  <a:cubicBezTo>
                    <a:pt x="525912" y="164782"/>
                    <a:pt x="527817" y="166688"/>
                    <a:pt x="528769" y="169545"/>
                  </a:cubicBezTo>
                  <a:cubicBezTo>
                    <a:pt x="528769" y="169545"/>
                    <a:pt x="528769" y="169545"/>
                    <a:pt x="528769" y="169545"/>
                  </a:cubicBezTo>
                  <a:cubicBezTo>
                    <a:pt x="529722" y="170497"/>
                    <a:pt x="530674" y="171450"/>
                    <a:pt x="531627" y="172403"/>
                  </a:cubicBezTo>
                  <a:cubicBezTo>
                    <a:pt x="531627" y="172403"/>
                    <a:pt x="531627" y="172403"/>
                    <a:pt x="531627" y="172403"/>
                  </a:cubicBezTo>
                  <a:cubicBezTo>
                    <a:pt x="531627" y="172403"/>
                    <a:pt x="531627" y="171450"/>
                    <a:pt x="531627" y="171450"/>
                  </a:cubicBezTo>
                  <a:cubicBezTo>
                    <a:pt x="530674" y="168593"/>
                    <a:pt x="529722" y="165735"/>
                    <a:pt x="529722" y="162878"/>
                  </a:cubicBezTo>
                  <a:lnTo>
                    <a:pt x="529722" y="162878"/>
                  </a:lnTo>
                  <a:cubicBezTo>
                    <a:pt x="527817" y="162878"/>
                    <a:pt x="525912" y="161925"/>
                    <a:pt x="524007" y="161925"/>
                  </a:cubicBezTo>
                  <a:cubicBezTo>
                    <a:pt x="521149" y="160972"/>
                    <a:pt x="517340" y="157163"/>
                    <a:pt x="518292" y="154305"/>
                  </a:cubicBezTo>
                  <a:cubicBezTo>
                    <a:pt x="518292" y="152400"/>
                    <a:pt x="519244" y="152400"/>
                    <a:pt x="521149" y="152400"/>
                  </a:cubicBezTo>
                  <a:cubicBezTo>
                    <a:pt x="522102" y="152400"/>
                    <a:pt x="523054" y="152400"/>
                    <a:pt x="524960" y="152400"/>
                  </a:cubicBezTo>
                  <a:cubicBezTo>
                    <a:pt x="526865" y="152400"/>
                    <a:pt x="528769" y="152400"/>
                    <a:pt x="530674" y="152400"/>
                  </a:cubicBezTo>
                  <a:cubicBezTo>
                    <a:pt x="534485" y="152400"/>
                    <a:pt x="537342" y="154305"/>
                    <a:pt x="541152" y="153353"/>
                  </a:cubicBezTo>
                  <a:cubicBezTo>
                    <a:pt x="542104" y="153353"/>
                    <a:pt x="543057" y="153353"/>
                    <a:pt x="543057" y="152400"/>
                  </a:cubicBezTo>
                  <a:cubicBezTo>
                    <a:pt x="544010" y="151447"/>
                    <a:pt x="544010" y="149543"/>
                    <a:pt x="544010" y="148590"/>
                  </a:cubicBezTo>
                  <a:cubicBezTo>
                    <a:pt x="544010" y="147638"/>
                    <a:pt x="544010" y="147638"/>
                    <a:pt x="544962" y="146685"/>
                  </a:cubicBezTo>
                  <a:cubicBezTo>
                    <a:pt x="544962" y="146685"/>
                    <a:pt x="544962" y="145732"/>
                    <a:pt x="544962" y="145732"/>
                  </a:cubicBezTo>
                  <a:cubicBezTo>
                    <a:pt x="544962" y="144780"/>
                    <a:pt x="544962" y="143828"/>
                    <a:pt x="544010" y="143828"/>
                  </a:cubicBezTo>
                  <a:cubicBezTo>
                    <a:pt x="543057" y="143828"/>
                    <a:pt x="542104" y="145732"/>
                    <a:pt x="541152" y="146685"/>
                  </a:cubicBezTo>
                  <a:cubicBezTo>
                    <a:pt x="538294" y="148590"/>
                    <a:pt x="534485" y="148590"/>
                    <a:pt x="531627" y="148590"/>
                  </a:cubicBezTo>
                  <a:cubicBezTo>
                    <a:pt x="529722" y="148590"/>
                    <a:pt x="528769" y="148590"/>
                    <a:pt x="526865" y="147638"/>
                  </a:cubicBezTo>
                  <a:cubicBezTo>
                    <a:pt x="525912" y="147638"/>
                    <a:pt x="524960" y="146685"/>
                    <a:pt x="524960" y="145732"/>
                  </a:cubicBezTo>
                  <a:cubicBezTo>
                    <a:pt x="524960" y="145732"/>
                    <a:pt x="524007" y="144780"/>
                    <a:pt x="524007" y="143828"/>
                  </a:cubicBezTo>
                  <a:cubicBezTo>
                    <a:pt x="524007" y="142875"/>
                    <a:pt x="524007" y="143828"/>
                    <a:pt x="524960" y="142875"/>
                  </a:cubicBezTo>
                  <a:cubicBezTo>
                    <a:pt x="525912" y="142875"/>
                    <a:pt x="526865" y="141922"/>
                    <a:pt x="526865" y="141922"/>
                  </a:cubicBezTo>
                  <a:cubicBezTo>
                    <a:pt x="528769" y="141922"/>
                    <a:pt x="531627" y="140970"/>
                    <a:pt x="533532" y="140970"/>
                  </a:cubicBezTo>
                  <a:cubicBezTo>
                    <a:pt x="535437" y="140970"/>
                    <a:pt x="538294" y="140970"/>
                    <a:pt x="540199" y="139065"/>
                  </a:cubicBezTo>
                  <a:cubicBezTo>
                    <a:pt x="541152" y="138113"/>
                    <a:pt x="543057" y="137160"/>
                    <a:pt x="544962" y="136207"/>
                  </a:cubicBezTo>
                  <a:cubicBezTo>
                    <a:pt x="544962" y="136207"/>
                    <a:pt x="544962" y="136207"/>
                    <a:pt x="544962" y="136207"/>
                  </a:cubicBezTo>
                  <a:cubicBezTo>
                    <a:pt x="544010" y="136207"/>
                    <a:pt x="543057" y="135255"/>
                    <a:pt x="543057" y="135255"/>
                  </a:cubicBezTo>
                  <a:cubicBezTo>
                    <a:pt x="541152" y="135255"/>
                    <a:pt x="540199" y="136207"/>
                    <a:pt x="538294" y="136207"/>
                  </a:cubicBezTo>
                  <a:cubicBezTo>
                    <a:pt x="536390" y="136207"/>
                    <a:pt x="535437" y="136207"/>
                    <a:pt x="533532" y="136207"/>
                  </a:cubicBezTo>
                  <a:cubicBezTo>
                    <a:pt x="531627" y="136207"/>
                    <a:pt x="529722" y="136207"/>
                    <a:pt x="528769" y="136207"/>
                  </a:cubicBezTo>
                  <a:cubicBezTo>
                    <a:pt x="527817" y="136207"/>
                    <a:pt x="526865" y="136207"/>
                    <a:pt x="525912" y="136207"/>
                  </a:cubicBezTo>
                  <a:cubicBezTo>
                    <a:pt x="524960" y="136207"/>
                    <a:pt x="523054" y="136207"/>
                    <a:pt x="522102" y="135255"/>
                  </a:cubicBezTo>
                  <a:cubicBezTo>
                    <a:pt x="521149" y="135255"/>
                    <a:pt x="520197" y="133350"/>
                    <a:pt x="522102" y="133350"/>
                  </a:cubicBezTo>
                  <a:cubicBezTo>
                    <a:pt x="523054" y="133350"/>
                    <a:pt x="524007" y="134303"/>
                    <a:pt x="524960" y="134303"/>
                  </a:cubicBezTo>
                  <a:cubicBezTo>
                    <a:pt x="525912" y="135255"/>
                    <a:pt x="527817" y="135255"/>
                    <a:pt x="528769" y="135255"/>
                  </a:cubicBezTo>
                  <a:cubicBezTo>
                    <a:pt x="530674" y="135255"/>
                    <a:pt x="532579" y="135255"/>
                    <a:pt x="534485" y="134303"/>
                  </a:cubicBezTo>
                  <a:cubicBezTo>
                    <a:pt x="536390" y="133350"/>
                    <a:pt x="538294" y="132397"/>
                    <a:pt x="536390" y="131445"/>
                  </a:cubicBezTo>
                  <a:cubicBezTo>
                    <a:pt x="535437" y="130493"/>
                    <a:pt x="533532" y="130493"/>
                    <a:pt x="532579" y="130493"/>
                  </a:cubicBezTo>
                  <a:cubicBezTo>
                    <a:pt x="530674" y="130493"/>
                    <a:pt x="529722" y="130493"/>
                    <a:pt x="527817" y="130493"/>
                  </a:cubicBezTo>
                  <a:cubicBezTo>
                    <a:pt x="524960" y="130493"/>
                    <a:pt x="523054" y="130493"/>
                    <a:pt x="520197" y="131445"/>
                  </a:cubicBezTo>
                  <a:cubicBezTo>
                    <a:pt x="519244" y="131445"/>
                    <a:pt x="519244" y="133350"/>
                    <a:pt x="517340" y="133350"/>
                  </a:cubicBezTo>
                  <a:cubicBezTo>
                    <a:pt x="516387" y="132397"/>
                    <a:pt x="517340" y="131445"/>
                    <a:pt x="517340" y="130493"/>
                  </a:cubicBezTo>
                  <a:cubicBezTo>
                    <a:pt x="517340" y="130493"/>
                    <a:pt x="517340" y="128588"/>
                    <a:pt x="517340" y="128588"/>
                  </a:cubicBezTo>
                  <a:cubicBezTo>
                    <a:pt x="516387" y="127635"/>
                    <a:pt x="515434" y="129540"/>
                    <a:pt x="514482" y="129540"/>
                  </a:cubicBezTo>
                  <a:cubicBezTo>
                    <a:pt x="513529" y="129540"/>
                    <a:pt x="512577" y="127635"/>
                    <a:pt x="513529" y="126682"/>
                  </a:cubicBezTo>
                  <a:cubicBezTo>
                    <a:pt x="513529" y="125730"/>
                    <a:pt x="514482" y="123825"/>
                    <a:pt x="515434" y="122872"/>
                  </a:cubicBezTo>
                  <a:cubicBezTo>
                    <a:pt x="516387" y="120968"/>
                    <a:pt x="517340" y="120015"/>
                    <a:pt x="518292" y="119063"/>
                  </a:cubicBezTo>
                  <a:cubicBezTo>
                    <a:pt x="518292" y="118110"/>
                    <a:pt x="519244" y="118110"/>
                    <a:pt x="519244" y="117157"/>
                  </a:cubicBezTo>
                  <a:cubicBezTo>
                    <a:pt x="519244" y="116205"/>
                    <a:pt x="519244" y="116205"/>
                    <a:pt x="519244" y="115253"/>
                  </a:cubicBezTo>
                  <a:cubicBezTo>
                    <a:pt x="519244" y="118110"/>
                    <a:pt x="518292" y="122872"/>
                    <a:pt x="522102" y="124778"/>
                  </a:cubicBezTo>
                  <a:cubicBezTo>
                    <a:pt x="524007" y="125730"/>
                    <a:pt x="525912" y="124778"/>
                    <a:pt x="526865" y="123825"/>
                  </a:cubicBezTo>
                  <a:cubicBezTo>
                    <a:pt x="527817" y="121920"/>
                    <a:pt x="528769" y="120015"/>
                    <a:pt x="528769" y="118110"/>
                  </a:cubicBezTo>
                  <a:cubicBezTo>
                    <a:pt x="528769" y="114300"/>
                    <a:pt x="527817" y="109538"/>
                    <a:pt x="528769" y="105728"/>
                  </a:cubicBezTo>
                  <a:cubicBezTo>
                    <a:pt x="528769" y="103822"/>
                    <a:pt x="529722" y="101918"/>
                    <a:pt x="530674" y="100013"/>
                  </a:cubicBezTo>
                  <a:cubicBezTo>
                    <a:pt x="530674" y="98107"/>
                    <a:pt x="530674" y="96203"/>
                    <a:pt x="531627" y="94297"/>
                  </a:cubicBezTo>
                  <a:cubicBezTo>
                    <a:pt x="532579" y="92393"/>
                    <a:pt x="534485" y="92393"/>
                    <a:pt x="535437" y="92393"/>
                  </a:cubicBezTo>
                  <a:cubicBezTo>
                    <a:pt x="538294" y="91440"/>
                    <a:pt x="542104" y="92393"/>
                    <a:pt x="544962" y="92393"/>
                  </a:cubicBezTo>
                  <a:cubicBezTo>
                    <a:pt x="547819" y="92393"/>
                    <a:pt x="549724" y="91440"/>
                    <a:pt x="549724" y="88582"/>
                  </a:cubicBezTo>
                  <a:cubicBezTo>
                    <a:pt x="549724" y="85725"/>
                    <a:pt x="545915" y="83820"/>
                    <a:pt x="544010" y="82868"/>
                  </a:cubicBezTo>
                  <a:cubicBezTo>
                    <a:pt x="542104" y="81915"/>
                    <a:pt x="539247" y="81915"/>
                    <a:pt x="537342" y="81915"/>
                  </a:cubicBezTo>
                  <a:cubicBezTo>
                    <a:pt x="534485" y="81915"/>
                    <a:pt x="530674" y="81915"/>
                    <a:pt x="527817" y="81915"/>
                  </a:cubicBezTo>
                  <a:cubicBezTo>
                    <a:pt x="524007" y="81915"/>
                    <a:pt x="520197" y="82868"/>
                    <a:pt x="517340" y="84772"/>
                  </a:cubicBezTo>
                  <a:cubicBezTo>
                    <a:pt x="515434" y="85725"/>
                    <a:pt x="512577" y="87630"/>
                    <a:pt x="512577" y="90488"/>
                  </a:cubicBezTo>
                  <a:lnTo>
                    <a:pt x="513529" y="90488"/>
                  </a:lnTo>
                  <a:cubicBezTo>
                    <a:pt x="513529" y="90488"/>
                    <a:pt x="513529" y="90488"/>
                    <a:pt x="512577" y="90488"/>
                  </a:cubicBezTo>
                  <a:lnTo>
                    <a:pt x="512577" y="90488"/>
                  </a:lnTo>
                  <a:cubicBezTo>
                    <a:pt x="512577" y="91440"/>
                    <a:pt x="513529" y="91440"/>
                    <a:pt x="514482" y="91440"/>
                  </a:cubicBezTo>
                  <a:cubicBezTo>
                    <a:pt x="516387" y="91440"/>
                    <a:pt x="518292" y="91440"/>
                    <a:pt x="521149" y="92393"/>
                  </a:cubicBezTo>
                  <a:cubicBezTo>
                    <a:pt x="523054" y="93345"/>
                    <a:pt x="524960" y="94297"/>
                    <a:pt x="525912" y="96203"/>
                  </a:cubicBezTo>
                  <a:cubicBezTo>
                    <a:pt x="526865" y="97155"/>
                    <a:pt x="526865" y="98107"/>
                    <a:pt x="525912" y="100013"/>
                  </a:cubicBezTo>
                  <a:cubicBezTo>
                    <a:pt x="525912" y="100965"/>
                    <a:pt x="525912" y="101918"/>
                    <a:pt x="525912" y="102870"/>
                  </a:cubicBezTo>
                  <a:cubicBezTo>
                    <a:pt x="525912" y="103822"/>
                    <a:pt x="525912" y="103822"/>
                    <a:pt x="525912" y="104775"/>
                  </a:cubicBezTo>
                  <a:cubicBezTo>
                    <a:pt x="525912" y="104775"/>
                    <a:pt x="524960" y="104775"/>
                    <a:pt x="524960" y="103822"/>
                  </a:cubicBezTo>
                  <a:lnTo>
                    <a:pt x="524960" y="103822"/>
                  </a:lnTo>
                  <a:cubicBezTo>
                    <a:pt x="524960" y="105728"/>
                    <a:pt x="522102" y="104775"/>
                    <a:pt x="521149" y="104775"/>
                  </a:cubicBezTo>
                  <a:cubicBezTo>
                    <a:pt x="520197" y="104775"/>
                    <a:pt x="519244" y="104775"/>
                    <a:pt x="519244" y="104775"/>
                  </a:cubicBezTo>
                  <a:cubicBezTo>
                    <a:pt x="518292" y="104775"/>
                    <a:pt x="518292" y="104775"/>
                    <a:pt x="517340" y="104775"/>
                  </a:cubicBezTo>
                  <a:cubicBezTo>
                    <a:pt x="516387" y="104775"/>
                    <a:pt x="515434" y="106680"/>
                    <a:pt x="513529" y="105728"/>
                  </a:cubicBezTo>
                  <a:cubicBezTo>
                    <a:pt x="513529" y="105728"/>
                    <a:pt x="513529" y="104775"/>
                    <a:pt x="513529" y="104775"/>
                  </a:cubicBezTo>
                  <a:cubicBezTo>
                    <a:pt x="513529" y="103822"/>
                    <a:pt x="513529" y="103822"/>
                    <a:pt x="514482" y="103822"/>
                  </a:cubicBezTo>
                  <a:lnTo>
                    <a:pt x="514482" y="103822"/>
                  </a:lnTo>
                  <a:cubicBezTo>
                    <a:pt x="513529" y="103822"/>
                    <a:pt x="514482" y="102870"/>
                    <a:pt x="514482" y="101918"/>
                  </a:cubicBezTo>
                  <a:lnTo>
                    <a:pt x="515434" y="102870"/>
                  </a:lnTo>
                  <a:cubicBezTo>
                    <a:pt x="515434" y="102870"/>
                    <a:pt x="515434" y="102870"/>
                    <a:pt x="515434" y="102870"/>
                  </a:cubicBezTo>
                  <a:cubicBezTo>
                    <a:pt x="515434" y="102870"/>
                    <a:pt x="516387" y="102870"/>
                    <a:pt x="516387" y="102870"/>
                  </a:cubicBezTo>
                  <a:cubicBezTo>
                    <a:pt x="516387" y="102870"/>
                    <a:pt x="517340" y="102870"/>
                    <a:pt x="517340" y="101918"/>
                  </a:cubicBezTo>
                  <a:cubicBezTo>
                    <a:pt x="517340" y="101918"/>
                    <a:pt x="518292" y="100965"/>
                    <a:pt x="518292" y="100965"/>
                  </a:cubicBezTo>
                  <a:cubicBezTo>
                    <a:pt x="519244" y="100965"/>
                    <a:pt x="520197" y="100965"/>
                    <a:pt x="522102" y="100965"/>
                  </a:cubicBezTo>
                  <a:cubicBezTo>
                    <a:pt x="523054" y="100965"/>
                    <a:pt x="524007" y="100965"/>
                    <a:pt x="524007" y="101918"/>
                  </a:cubicBezTo>
                  <a:cubicBezTo>
                    <a:pt x="524007" y="101918"/>
                    <a:pt x="524007" y="100965"/>
                    <a:pt x="524007" y="100965"/>
                  </a:cubicBezTo>
                  <a:cubicBezTo>
                    <a:pt x="524007" y="100013"/>
                    <a:pt x="523054" y="98107"/>
                    <a:pt x="522102" y="98107"/>
                  </a:cubicBezTo>
                  <a:cubicBezTo>
                    <a:pt x="521149" y="98107"/>
                    <a:pt x="520197" y="98107"/>
                    <a:pt x="519244" y="97155"/>
                  </a:cubicBezTo>
                  <a:cubicBezTo>
                    <a:pt x="518292" y="97155"/>
                    <a:pt x="517340" y="97155"/>
                    <a:pt x="516387" y="97155"/>
                  </a:cubicBezTo>
                  <a:cubicBezTo>
                    <a:pt x="515434" y="97155"/>
                    <a:pt x="514482" y="98107"/>
                    <a:pt x="514482" y="98107"/>
                  </a:cubicBezTo>
                  <a:cubicBezTo>
                    <a:pt x="514482" y="99060"/>
                    <a:pt x="513529" y="100013"/>
                    <a:pt x="513529" y="100965"/>
                  </a:cubicBezTo>
                  <a:cubicBezTo>
                    <a:pt x="513529" y="100965"/>
                    <a:pt x="513529" y="101918"/>
                    <a:pt x="512577" y="101918"/>
                  </a:cubicBezTo>
                  <a:cubicBezTo>
                    <a:pt x="511624" y="101918"/>
                    <a:pt x="511624" y="100965"/>
                    <a:pt x="511624" y="100965"/>
                  </a:cubicBezTo>
                  <a:cubicBezTo>
                    <a:pt x="511624" y="100013"/>
                    <a:pt x="511624" y="98107"/>
                    <a:pt x="511624" y="97155"/>
                  </a:cubicBezTo>
                  <a:cubicBezTo>
                    <a:pt x="511624" y="95250"/>
                    <a:pt x="510672" y="94297"/>
                    <a:pt x="510672" y="92393"/>
                  </a:cubicBezTo>
                  <a:cubicBezTo>
                    <a:pt x="510672" y="92393"/>
                    <a:pt x="510672" y="91440"/>
                    <a:pt x="511624" y="91440"/>
                  </a:cubicBezTo>
                  <a:cubicBezTo>
                    <a:pt x="511624" y="91440"/>
                    <a:pt x="511624" y="91440"/>
                    <a:pt x="511624" y="90488"/>
                  </a:cubicBezTo>
                  <a:cubicBezTo>
                    <a:pt x="510672" y="88582"/>
                    <a:pt x="511624" y="85725"/>
                    <a:pt x="511624" y="83820"/>
                  </a:cubicBezTo>
                  <a:cubicBezTo>
                    <a:pt x="511624" y="81915"/>
                    <a:pt x="511624" y="80963"/>
                    <a:pt x="512577" y="80010"/>
                  </a:cubicBezTo>
                  <a:cubicBezTo>
                    <a:pt x="512577" y="79057"/>
                    <a:pt x="512577" y="79057"/>
                    <a:pt x="513529" y="79057"/>
                  </a:cubicBezTo>
                  <a:cubicBezTo>
                    <a:pt x="514482" y="79057"/>
                    <a:pt x="515434" y="80010"/>
                    <a:pt x="516387" y="80010"/>
                  </a:cubicBezTo>
                  <a:cubicBezTo>
                    <a:pt x="517340" y="80010"/>
                    <a:pt x="517340" y="80963"/>
                    <a:pt x="518292" y="80963"/>
                  </a:cubicBezTo>
                  <a:cubicBezTo>
                    <a:pt x="518292" y="80963"/>
                    <a:pt x="520197" y="80963"/>
                    <a:pt x="520197" y="80963"/>
                  </a:cubicBezTo>
                  <a:cubicBezTo>
                    <a:pt x="521149" y="80963"/>
                    <a:pt x="522102" y="80963"/>
                    <a:pt x="523054" y="80963"/>
                  </a:cubicBezTo>
                  <a:cubicBezTo>
                    <a:pt x="524007" y="80963"/>
                    <a:pt x="524007" y="81915"/>
                    <a:pt x="524960" y="81915"/>
                  </a:cubicBezTo>
                  <a:cubicBezTo>
                    <a:pt x="526865" y="81915"/>
                    <a:pt x="527817" y="80010"/>
                    <a:pt x="527817" y="79057"/>
                  </a:cubicBezTo>
                  <a:cubicBezTo>
                    <a:pt x="527817" y="79057"/>
                    <a:pt x="528769" y="80010"/>
                    <a:pt x="528769" y="80010"/>
                  </a:cubicBezTo>
                  <a:cubicBezTo>
                    <a:pt x="528769" y="80010"/>
                    <a:pt x="529722" y="80963"/>
                    <a:pt x="529722" y="80963"/>
                  </a:cubicBezTo>
                  <a:cubicBezTo>
                    <a:pt x="530674" y="81915"/>
                    <a:pt x="532579" y="81915"/>
                    <a:pt x="533532" y="81915"/>
                  </a:cubicBezTo>
                  <a:cubicBezTo>
                    <a:pt x="535437" y="81915"/>
                    <a:pt x="537342" y="80963"/>
                    <a:pt x="539247" y="80010"/>
                  </a:cubicBezTo>
                  <a:cubicBezTo>
                    <a:pt x="542104" y="79057"/>
                    <a:pt x="544010" y="77153"/>
                    <a:pt x="546867" y="77153"/>
                  </a:cubicBezTo>
                  <a:cubicBezTo>
                    <a:pt x="549724" y="76200"/>
                    <a:pt x="552582" y="78105"/>
                    <a:pt x="554487" y="78105"/>
                  </a:cubicBezTo>
                  <a:cubicBezTo>
                    <a:pt x="555440" y="76200"/>
                    <a:pt x="556392" y="74295"/>
                    <a:pt x="558297" y="72390"/>
                  </a:cubicBezTo>
                  <a:cubicBezTo>
                    <a:pt x="556392" y="72390"/>
                    <a:pt x="554487" y="72390"/>
                    <a:pt x="553535" y="72390"/>
                  </a:cubicBezTo>
                  <a:cubicBezTo>
                    <a:pt x="547819" y="72390"/>
                    <a:pt x="543057" y="72390"/>
                    <a:pt x="537342" y="72390"/>
                  </a:cubicBezTo>
                  <a:cubicBezTo>
                    <a:pt x="531627" y="72390"/>
                    <a:pt x="525912" y="72390"/>
                    <a:pt x="520197" y="72390"/>
                  </a:cubicBezTo>
                  <a:cubicBezTo>
                    <a:pt x="518292" y="72390"/>
                    <a:pt x="516387" y="72390"/>
                    <a:pt x="514482" y="72390"/>
                  </a:cubicBezTo>
                  <a:cubicBezTo>
                    <a:pt x="513529" y="72390"/>
                    <a:pt x="512577" y="72390"/>
                    <a:pt x="512577" y="72390"/>
                  </a:cubicBezTo>
                  <a:cubicBezTo>
                    <a:pt x="510672" y="71438"/>
                    <a:pt x="510672" y="71438"/>
                    <a:pt x="510672" y="69532"/>
                  </a:cubicBezTo>
                  <a:cubicBezTo>
                    <a:pt x="510672" y="68580"/>
                    <a:pt x="510672" y="67628"/>
                    <a:pt x="511624" y="66675"/>
                  </a:cubicBezTo>
                  <a:cubicBezTo>
                    <a:pt x="511624" y="66675"/>
                    <a:pt x="513529" y="64770"/>
                    <a:pt x="514482" y="65722"/>
                  </a:cubicBezTo>
                  <a:cubicBezTo>
                    <a:pt x="514482" y="65722"/>
                    <a:pt x="514482" y="65722"/>
                    <a:pt x="515434" y="66675"/>
                  </a:cubicBezTo>
                  <a:cubicBezTo>
                    <a:pt x="517340" y="68580"/>
                    <a:pt x="521149" y="67628"/>
                    <a:pt x="523054" y="67628"/>
                  </a:cubicBezTo>
                  <a:cubicBezTo>
                    <a:pt x="526865" y="68580"/>
                    <a:pt x="531627" y="67628"/>
                    <a:pt x="535437" y="67628"/>
                  </a:cubicBezTo>
                  <a:cubicBezTo>
                    <a:pt x="540199" y="67628"/>
                    <a:pt x="544962" y="67628"/>
                    <a:pt x="548772" y="67628"/>
                  </a:cubicBezTo>
                  <a:cubicBezTo>
                    <a:pt x="558297" y="67628"/>
                    <a:pt x="567822" y="66675"/>
                    <a:pt x="577347" y="65722"/>
                  </a:cubicBezTo>
                  <a:cubicBezTo>
                    <a:pt x="579252" y="65722"/>
                    <a:pt x="582110" y="65722"/>
                    <a:pt x="584015" y="64770"/>
                  </a:cubicBezTo>
                  <a:cubicBezTo>
                    <a:pt x="584967" y="64770"/>
                    <a:pt x="586872" y="63818"/>
                    <a:pt x="587824" y="63818"/>
                  </a:cubicBezTo>
                  <a:cubicBezTo>
                    <a:pt x="589729" y="63818"/>
                    <a:pt x="590682" y="64770"/>
                    <a:pt x="590682" y="66675"/>
                  </a:cubicBezTo>
                  <a:cubicBezTo>
                    <a:pt x="590682" y="67628"/>
                    <a:pt x="590682" y="69532"/>
                    <a:pt x="589729" y="70485"/>
                  </a:cubicBezTo>
                  <a:cubicBezTo>
                    <a:pt x="589729" y="70485"/>
                    <a:pt x="589729" y="70485"/>
                    <a:pt x="589729" y="70485"/>
                  </a:cubicBezTo>
                  <a:cubicBezTo>
                    <a:pt x="589729" y="70485"/>
                    <a:pt x="590682" y="70485"/>
                    <a:pt x="590682" y="70485"/>
                  </a:cubicBezTo>
                  <a:cubicBezTo>
                    <a:pt x="592587" y="71438"/>
                    <a:pt x="593540" y="72390"/>
                    <a:pt x="593540" y="73343"/>
                  </a:cubicBezTo>
                  <a:cubicBezTo>
                    <a:pt x="593540" y="73343"/>
                    <a:pt x="593540" y="73343"/>
                    <a:pt x="593540" y="73343"/>
                  </a:cubicBezTo>
                  <a:lnTo>
                    <a:pt x="593540" y="73343"/>
                  </a:lnTo>
                  <a:cubicBezTo>
                    <a:pt x="594492" y="74295"/>
                    <a:pt x="594492" y="76200"/>
                    <a:pt x="594492" y="77153"/>
                  </a:cubicBezTo>
                  <a:cubicBezTo>
                    <a:pt x="594492" y="79057"/>
                    <a:pt x="596397" y="80010"/>
                    <a:pt x="596397" y="81915"/>
                  </a:cubicBezTo>
                  <a:cubicBezTo>
                    <a:pt x="596397" y="81915"/>
                    <a:pt x="596397" y="82868"/>
                    <a:pt x="597349" y="82868"/>
                  </a:cubicBezTo>
                  <a:cubicBezTo>
                    <a:pt x="598302" y="83820"/>
                    <a:pt x="598302" y="83820"/>
                    <a:pt x="598302" y="84772"/>
                  </a:cubicBezTo>
                  <a:cubicBezTo>
                    <a:pt x="600207" y="87630"/>
                    <a:pt x="601160" y="89535"/>
                    <a:pt x="601160" y="89535"/>
                  </a:cubicBezTo>
                  <a:cubicBezTo>
                    <a:pt x="606874" y="100013"/>
                    <a:pt x="610685" y="112395"/>
                    <a:pt x="614494" y="123825"/>
                  </a:cubicBezTo>
                  <a:cubicBezTo>
                    <a:pt x="618304" y="135255"/>
                    <a:pt x="631640" y="168593"/>
                    <a:pt x="632592" y="172403"/>
                  </a:cubicBezTo>
                  <a:cubicBezTo>
                    <a:pt x="635449" y="158115"/>
                    <a:pt x="639260" y="159068"/>
                    <a:pt x="639260" y="143828"/>
                  </a:cubicBezTo>
                  <a:cubicBezTo>
                    <a:pt x="639260" y="143828"/>
                    <a:pt x="639260" y="121920"/>
                    <a:pt x="635449" y="118110"/>
                  </a:cubicBezTo>
                  <a:lnTo>
                    <a:pt x="640212" y="106680"/>
                  </a:lnTo>
                  <a:cubicBezTo>
                    <a:pt x="644022" y="103822"/>
                    <a:pt x="651642" y="106680"/>
                    <a:pt x="664977" y="105728"/>
                  </a:cubicBezTo>
                  <a:cubicBezTo>
                    <a:pt x="677360" y="104775"/>
                    <a:pt x="704029" y="111443"/>
                    <a:pt x="708792" y="111443"/>
                  </a:cubicBezTo>
                  <a:cubicBezTo>
                    <a:pt x="709744" y="111443"/>
                    <a:pt x="709744" y="112395"/>
                    <a:pt x="709744" y="112395"/>
                  </a:cubicBezTo>
                  <a:cubicBezTo>
                    <a:pt x="708792" y="118110"/>
                    <a:pt x="715460" y="123825"/>
                    <a:pt x="718317" y="129540"/>
                  </a:cubicBezTo>
                  <a:cubicBezTo>
                    <a:pt x="721174" y="136207"/>
                    <a:pt x="716412" y="146685"/>
                    <a:pt x="715460" y="154305"/>
                  </a:cubicBezTo>
                  <a:cubicBezTo>
                    <a:pt x="714507" y="164782"/>
                    <a:pt x="709744" y="178118"/>
                    <a:pt x="716412" y="187643"/>
                  </a:cubicBezTo>
                  <a:cubicBezTo>
                    <a:pt x="721174" y="195263"/>
                    <a:pt x="722127" y="219075"/>
                    <a:pt x="722127" y="219075"/>
                  </a:cubicBezTo>
                  <a:cubicBezTo>
                    <a:pt x="722127" y="219075"/>
                    <a:pt x="722127" y="219075"/>
                    <a:pt x="722127" y="219075"/>
                  </a:cubicBezTo>
                  <a:cubicBezTo>
                    <a:pt x="721174" y="227647"/>
                    <a:pt x="724985" y="229553"/>
                    <a:pt x="724032" y="238125"/>
                  </a:cubicBezTo>
                  <a:cubicBezTo>
                    <a:pt x="723079" y="242888"/>
                    <a:pt x="720222" y="252413"/>
                    <a:pt x="727842" y="256222"/>
                  </a:cubicBezTo>
                  <a:cubicBezTo>
                    <a:pt x="728794" y="257175"/>
                    <a:pt x="724985" y="270510"/>
                    <a:pt x="724032" y="270510"/>
                  </a:cubicBezTo>
                  <a:cubicBezTo>
                    <a:pt x="702124" y="264795"/>
                    <a:pt x="702124" y="269557"/>
                    <a:pt x="674502" y="259080"/>
                  </a:cubicBezTo>
                  <a:cubicBezTo>
                    <a:pt x="674502" y="259080"/>
                    <a:pt x="627829" y="241935"/>
                    <a:pt x="627829" y="241935"/>
                  </a:cubicBezTo>
                  <a:cubicBezTo>
                    <a:pt x="627829" y="240030"/>
                    <a:pt x="628782" y="222885"/>
                    <a:pt x="629735" y="209550"/>
                  </a:cubicBezTo>
                  <a:cubicBezTo>
                    <a:pt x="627829" y="209550"/>
                    <a:pt x="625924" y="210503"/>
                    <a:pt x="624019" y="210503"/>
                  </a:cubicBezTo>
                  <a:cubicBezTo>
                    <a:pt x="624019" y="209550"/>
                    <a:pt x="624019" y="209550"/>
                    <a:pt x="623067" y="208597"/>
                  </a:cubicBezTo>
                  <a:lnTo>
                    <a:pt x="623067" y="208597"/>
                  </a:lnTo>
                  <a:cubicBezTo>
                    <a:pt x="624019" y="218122"/>
                    <a:pt x="619257" y="231457"/>
                    <a:pt x="618304" y="240982"/>
                  </a:cubicBezTo>
                  <a:lnTo>
                    <a:pt x="558297" y="231457"/>
                  </a:lnTo>
                  <a:cubicBezTo>
                    <a:pt x="552582" y="227647"/>
                    <a:pt x="544962" y="221932"/>
                    <a:pt x="540199" y="218122"/>
                  </a:cubicBezTo>
                  <a:cubicBezTo>
                    <a:pt x="540199" y="218122"/>
                    <a:pt x="540199" y="218122"/>
                    <a:pt x="539247" y="218122"/>
                  </a:cubicBezTo>
                  <a:cubicBezTo>
                    <a:pt x="536390" y="218122"/>
                    <a:pt x="533532" y="218122"/>
                    <a:pt x="530674" y="218122"/>
                  </a:cubicBezTo>
                  <a:cubicBezTo>
                    <a:pt x="530674" y="218122"/>
                    <a:pt x="530674" y="219075"/>
                    <a:pt x="530674" y="219075"/>
                  </a:cubicBezTo>
                  <a:lnTo>
                    <a:pt x="530674" y="219075"/>
                  </a:lnTo>
                  <a:cubicBezTo>
                    <a:pt x="530674" y="220028"/>
                    <a:pt x="530674" y="220980"/>
                    <a:pt x="530674" y="220980"/>
                  </a:cubicBezTo>
                  <a:cubicBezTo>
                    <a:pt x="529722" y="223838"/>
                    <a:pt x="529722" y="228600"/>
                    <a:pt x="529722" y="232410"/>
                  </a:cubicBezTo>
                  <a:cubicBezTo>
                    <a:pt x="532579" y="230505"/>
                    <a:pt x="533532" y="229553"/>
                    <a:pt x="535437" y="224790"/>
                  </a:cubicBezTo>
                  <a:cubicBezTo>
                    <a:pt x="540199" y="229553"/>
                    <a:pt x="545915" y="234315"/>
                    <a:pt x="550677" y="237172"/>
                  </a:cubicBezTo>
                  <a:cubicBezTo>
                    <a:pt x="554487" y="239078"/>
                    <a:pt x="569727" y="241935"/>
                    <a:pt x="573537" y="243840"/>
                  </a:cubicBezTo>
                  <a:cubicBezTo>
                    <a:pt x="570679" y="251460"/>
                    <a:pt x="567822" y="259080"/>
                    <a:pt x="564965" y="266700"/>
                  </a:cubicBezTo>
                  <a:cubicBezTo>
                    <a:pt x="581157" y="279082"/>
                    <a:pt x="596397" y="292418"/>
                    <a:pt x="609732" y="307657"/>
                  </a:cubicBezTo>
                  <a:cubicBezTo>
                    <a:pt x="606874" y="300990"/>
                    <a:pt x="604017" y="295275"/>
                    <a:pt x="599254" y="290513"/>
                  </a:cubicBezTo>
                  <a:cubicBezTo>
                    <a:pt x="597349" y="288607"/>
                    <a:pt x="595444" y="286703"/>
                    <a:pt x="593540" y="284797"/>
                  </a:cubicBezTo>
                  <a:cubicBezTo>
                    <a:pt x="591635" y="281940"/>
                    <a:pt x="589729" y="279082"/>
                    <a:pt x="587824" y="275272"/>
                  </a:cubicBezTo>
                  <a:cubicBezTo>
                    <a:pt x="585919" y="272415"/>
                    <a:pt x="575442" y="266700"/>
                    <a:pt x="573537" y="262890"/>
                  </a:cubicBezTo>
                  <a:cubicBezTo>
                    <a:pt x="573537" y="261938"/>
                    <a:pt x="572585" y="260985"/>
                    <a:pt x="572585" y="260032"/>
                  </a:cubicBezTo>
                  <a:cubicBezTo>
                    <a:pt x="572585" y="259080"/>
                    <a:pt x="573537" y="258128"/>
                    <a:pt x="573537" y="257175"/>
                  </a:cubicBezTo>
                  <a:cubicBezTo>
                    <a:pt x="575442" y="253365"/>
                    <a:pt x="578299" y="249555"/>
                    <a:pt x="580204" y="246697"/>
                  </a:cubicBezTo>
                  <a:cubicBezTo>
                    <a:pt x="581157" y="245745"/>
                    <a:pt x="583062" y="243840"/>
                    <a:pt x="584015" y="244793"/>
                  </a:cubicBezTo>
                  <a:lnTo>
                    <a:pt x="584967" y="246697"/>
                  </a:lnTo>
                  <a:cubicBezTo>
                    <a:pt x="605922" y="243840"/>
                    <a:pt x="636402" y="253365"/>
                    <a:pt x="655452" y="261938"/>
                  </a:cubicBezTo>
                  <a:cubicBezTo>
                    <a:pt x="658310" y="262890"/>
                    <a:pt x="661167" y="264795"/>
                    <a:pt x="663072" y="265747"/>
                  </a:cubicBezTo>
                  <a:cubicBezTo>
                    <a:pt x="665929" y="268605"/>
                    <a:pt x="689742" y="270510"/>
                    <a:pt x="691647" y="273368"/>
                  </a:cubicBezTo>
                  <a:cubicBezTo>
                    <a:pt x="702124" y="289560"/>
                    <a:pt x="713554" y="304800"/>
                    <a:pt x="725937" y="319088"/>
                  </a:cubicBezTo>
                  <a:cubicBezTo>
                    <a:pt x="719269" y="303847"/>
                    <a:pt x="710697" y="289560"/>
                    <a:pt x="701172" y="275272"/>
                  </a:cubicBezTo>
                  <a:cubicBezTo>
                    <a:pt x="707840" y="276225"/>
                    <a:pt x="715460" y="277178"/>
                    <a:pt x="722127" y="279082"/>
                  </a:cubicBezTo>
                  <a:cubicBezTo>
                    <a:pt x="739272" y="304800"/>
                    <a:pt x="758322" y="349568"/>
                    <a:pt x="773562" y="377190"/>
                  </a:cubicBezTo>
                  <a:cubicBezTo>
                    <a:pt x="768799" y="377190"/>
                    <a:pt x="763085" y="378143"/>
                    <a:pt x="756417" y="380047"/>
                  </a:cubicBezTo>
                  <a:moveTo>
                    <a:pt x="451617" y="67628"/>
                  </a:moveTo>
                  <a:cubicBezTo>
                    <a:pt x="451617" y="68580"/>
                    <a:pt x="451617" y="68580"/>
                    <a:pt x="451617" y="67628"/>
                  </a:cubicBezTo>
                  <a:cubicBezTo>
                    <a:pt x="451617" y="68580"/>
                    <a:pt x="450665" y="68580"/>
                    <a:pt x="450665" y="68580"/>
                  </a:cubicBezTo>
                  <a:cubicBezTo>
                    <a:pt x="450665" y="68580"/>
                    <a:pt x="450665" y="68580"/>
                    <a:pt x="451617" y="67628"/>
                  </a:cubicBezTo>
                  <a:cubicBezTo>
                    <a:pt x="450665" y="67628"/>
                    <a:pt x="449712" y="67628"/>
                    <a:pt x="449712" y="67628"/>
                  </a:cubicBezTo>
                  <a:cubicBezTo>
                    <a:pt x="448759" y="66675"/>
                    <a:pt x="447807" y="64770"/>
                    <a:pt x="446854" y="65722"/>
                  </a:cubicBezTo>
                  <a:cubicBezTo>
                    <a:pt x="445902" y="66675"/>
                    <a:pt x="446854" y="68580"/>
                    <a:pt x="447807" y="68580"/>
                  </a:cubicBezTo>
                  <a:cubicBezTo>
                    <a:pt x="447807" y="69532"/>
                    <a:pt x="448759" y="70485"/>
                    <a:pt x="449712" y="71438"/>
                  </a:cubicBezTo>
                  <a:cubicBezTo>
                    <a:pt x="448759" y="73343"/>
                    <a:pt x="451617" y="75247"/>
                    <a:pt x="452569" y="76200"/>
                  </a:cubicBezTo>
                  <a:cubicBezTo>
                    <a:pt x="451617" y="77153"/>
                    <a:pt x="449712" y="75247"/>
                    <a:pt x="449712" y="77153"/>
                  </a:cubicBezTo>
                  <a:cubicBezTo>
                    <a:pt x="449712" y="78105"/>
                    <a:pt x="449712" y="78105"/>
                    <a:pt x="449712" y="79057"/>
                  </a:cubicBezTo>
                  <a:cubicBezTo>
                    <a:pt x="449712" y="80010"/>
                    <a:pt x="449712" y="80010"/>
                    <a:pt x="448759" y="80963"/>
                  </a:cubicBezTo>
                  <a:cubicBezTo>
                    <a:pt x="446854" y="82868"/>
                    <a:pt x="444949" y="83820"/>
                    <a:pt x="442092" y="82868"/>
                  </a:cubicBezTo>
                  <a:cubicBezTo>
                    <a:pt x="442092" y="82868"/>
                    <a:pt x="440187" y="82868"/>
                    <a:pt x="440187" y="81915"/>
                  </a:cubicBezTo>
                  <a:cubicBezTo>
                    <a:pt x="440187" y="80963"/>
                    <a:pt x="443044" y="81915"/>
                    <a:pt x="443044" y="82868"/>
                  </a:cubicBezTo>
                  <a:cubicBezTo>
                    <a:pt x="445902" y="83820"/>
                    <a:pt x="447807" y="80010"/>
                    <a:pt x="447807" y="78105"/>
                  </a:cubicBezTo>
                  <a:cubicBezTo>
                    <a:pt x="447807" y="75247"/>
                    <a:pt x="444949" y="75247"/>
                    <a:pt x="442092" y="76200"/>
                  </a:cubicBezTo>
                  <a:cubicBezTo>
                    <a:pt x="439234" y="76200"/>
                    <a:pt x="437329" y="77153"/>
                    <a:pt x="435424" y="75247"/>
                  </a:cubicBezTo>
                  <a:cubicBezTo>
                    <a:pt x="433519" y="73343"/>
                    <a:pt x="434472" y="69532"/>
                    <a:pt x="435424" y="67628"/>
                  </a:cubicBezTo>
                  <a:cubicBezTo>
                    <a:pt x="436377" y="66675"/>
                    <a:pt x="436377" y="65722"/>
                    <a:pt x="438282" y="65722"/>
                  </a:cubicBezTo>
                  <a:cubicBezTo>
                    <a:pt x="440187" y="65722"/>
                    <a:pt x="441140" y="64770"/>
                    <a:pt x="443044" y="64770"/>
                  </a:cubicBezTo>
                  <a:cubicBezTo>
                    <a:pt x="444949" y="64770"/>
                    <a:pt x="445902" y="64770"/>
                    <a:pt x="446854" y="64770"/>
                  </a:cubicBezTo>
                  <a:cubicBezTo>
                    <a:pt x="447807" y="64770"/>
                    <a:pt x="448759" y="64770"/>
                    <a:pt x="449712" y="65722"/>
                  </a:cubicBezTo>
                  <a:cubicBezTo>
                    <a:pt x="450665" y="64770"/>
                    <a:pt x="451617" y="66675"/>
                    <a:pt x="451617" y="67628"/>
                  </a:cubicBezTo>
                  <a:lnTo>
                    <a:pt x="451617" y="67628"/>
                  </a:lnTo>
                  <a:cubicBezTo>
                    <a:pt x="451617" y="67628"/>
                    <a:pt x="451617" y="67628"/>
                    <a:pt x="451617" y="67628"/>
                  </a:cubicBezTo>
                  <a:moveTo>
                    <a:pt x="442092" y="110490"/>
                  </a:moveTo>
                  <a:cubicBezTo>
                    <a:pt x="441140" y="110490"/>
                    <a:pt x="441140" y="109538"/>
                    <a:pt x="441140" y="108585"/>
                  </a:cubicBezTo>
                  <a:cubicBezTo>
                    <a:pt x="439234" y="109538"/>
                    <a:pt x="438282" y="111443"/>
                    <a:pt x="437329" y="112395"/>
                  </a:cubicBezTo>
                  <a:cubicBezTo>
                    <a:pt x="436377" y="113347"/>
                    <a:pt x="435424" y="114300"/>
                    <a:pt x="434472" y="114300"/>
                  </a:cubicBezTo>
                  <a:cubicBezTo>
                    <a:pt x="434472" y="113347"/>
                    <a:pt x="434472" y="113347"/>
                    <a:pt x="434472" y="112395"/>
                  </a:cubicBezTo>
                  <a:cubicBezTo>
                    <a:pt x="433519" y="113347"/>
                    <a:pt x="433519" y="113347"/>
                    <a:pt x="432567" y="113347"/>
                  </a:cubicBezTo>
                  <a:cubicBezTo>
                    <a:pt x="432567" y="112395"/>
                    <a:pt x="434472" y="112395"/>
                    <a:pt x="433519" y="111443"/>
                  </a:cubicBezTo>
                  <a:cubicBezTo>
                    <a:pt x="433519" y="110490"/>
                    <a:pt x="431615" y="110490"/>
                    <a:pt x="430662" y="110490"/>
                  </a:cubicBezTo>
                  <a:cubicBezTo>
                    <a:pt x="428757" y="110490"/>
                    <a:pt x="426852" y="110490"/>
                    <a:pt x="423994" y="110490"/>
                  </a:cubicBezTo>
                  <a:cubicBezTo>
                    <a:pt x="422090" y="110490"/>
                    <a:pt x="422090" y="112395"/>
                    <a:pt x="421137" y="112395"/>
                  </a:cubicBezTo>
                  <a:cubicBezTo>
                    <a:pt x="420184" y="112395"/>
                    <a:pt x="419232" y="112395"/>
                    <a:pt x="418279" y="112395"/>
                  </a:cubicBezTo>
                  <a:cubicBezTo>
                    <a:pt x="416374" y="112395"/>
                    <a:pt x="415422" y="111443"/>
                    <a:pt x="413517" y="110490"/>
                  </a:cubicBezTo>
                  <a:cubicBezTo>
                    <a:pt x="412565" y="110490"/>
                    <a:pt x="411612" y="108585"/>
                    <a:pt x="411612" y="109538"/>
                  </a:cubicBezTo>
                  <a:cubicBezTo>
                    <a:pt x="410659" y="109538"/>
                    <a:pt x="411612" y="111443"/>
                    <a:pt x="410659" y="111443"/>
                  </a:cubicBezTo>
                  <a:cubicBezTo>
                    <a:pt x="410659" y="110490"/>
                    <a:pt x="409707" y="108585"/>
                    <a:pt x="408754" y="108585"/>
                  </a:cubicBezTo>
                  <a:cubicBezTo>
                    <a:pt x="408754" y="108585"/>
                    <a:pt x="407802" y="108585"/>
                    <a:pt x="407802" y="108585"/>
                  </a:cubicBezTo>
                  <a:cubicBezTo>
                    <a:pt x="406849" y="108585"/>
                    <a:pt x="406849" y="108585"/>
                    <a:pt x="406849" y="108585"/>
                  </a:cubicBezTo>
                  <a:cubicBezTo>
                    <a:pt x="404944" y="108585"/>
                    <a:pt x="403992" y="108585"/>
                    <a:pt x="403040" y="106680"/>
                  </a:cubicBezTo>
                  <a:cubicBezTo>
                    <a:pt x="402087" y="103822"/>
                    <a:pt x="404944" y="100013"/>
                    <a:pt x="405897" y="98107"/>
                  </a:cubicBezTo>
                  <a:cubicBezTo>
                    <a:pt x="407802" y="95250"/>
                    <a:pt x="410659" y="91440"/>
                    <a:pt x="413517" y="89535"/>
                  </a:cubicBezTo>
                  <a:cubicBezTo>
                    <a:pt x="414469" y="88582"/>
                    <a:pt x="417327" y="85725"/>
                    <a:pt x="419232" y="86678"/>
                  </a:cubicBezTo>
                  <a:lnTo>
                    <a:pt x="419232" y="86678"/>
                  </a:lnTo>
                  <a:cubicBezTo>
                    <a:pt x="419232" y="86678"/>
                    <a:pt x="419232" y="86678"/>
                    <a:pt x="419232" y="87630"/>
                  </a:cubicBezTo>
                  <a:cubicBezTo>
                    <a:pt x="419232" y="88582"/>
                    <a:pt x="418279" y="90488"/>
                    <a:pt x="418279" y="90488"/>
                  </a:cubicBezTo>
                  <a:cubicBezTo>
                    <a:pt x="418279" y="93345"/>
                    <a:pt x="420184" y="94297"/>
                    <a:pt x="423042" y="95250"/>
                  </a:cubicBezTo>
                  <a:cubicBezTo>
                    <a:pt x="424947" y="95250"/>
                    <a:pt x="425899" y="95250"/>
                    <a:pt x="427804" y="95250"/>
                  </a:cubicBezTo>
                  <a:cubicBezTo>
                    <a:pt x="428757" y="95250"/>
                    <a:pt x="429709" y="97155"/>
                    <a:pt x="430662" y="97155"/>
                  </a:cubicBezTo>
                  <a:cubicBezTo>
                    <a:pt x="432567" y="98107"/>
                    <a:pt x="432567" y="97155"/>
                    <a:pt x="434472" y="96203"/>
                  </a:cubicBezTo>
                  <a:cubicBezTo>
                    <a:pt x="436377" y="95250"/>
                    <a:pt x="436377" y="96203"/>
                    <a:pt x="436377" y="98107"/>
                  </a:cubicBezTo>
                  <a:cubicBezTo>
                    <a:pt x="437329" y="98107"/>
                    <a:pt x="437329" y="97155"/>
                    <a:pt x="439234" y="97155"/>
                  </a:cubicBezTo>
                  <a:cubicBezTo>
                    <a:pt x="440187" y="97155"/>
                    <a:pt x="441140" y="97155"/>
                    <a:pt x="441140" y="97155"/>
                  </a:cubicBezTo>
                  <a:cubicBezTo>
                    <a:pt x="442092" y="97155"/>
                    <a:pt x="442092" y="96203"/>
                    <a:pt x="441140" y="95250"/>
                  </a:cubicBezTo>
                  <a:cubicBezTo>
                    <a:pt x="441140" y="94297"/>
                    <a:pt x="440187" y="92393"/>
                    <a:pt x="440187" y="90488"/>
                  </a:cubicBezTo>
                  <a:cubicBezTo>
                    <a:pt x="440187" y="89535"/>
                    <a:pt x="438282" y="88582"/>
                    <a:pt x="439234" y="88582"/>
                  </a:cubicBezTo>
                  <a:cubicBezTo>
                    <a:pt x="440187" y="88582"/>
                    <a:pt x="442092" y="89535"/>
                    <a:pt x="443044" y="90488"/>
                  </a:cubicBezTo>
                  <a:cubicBezTo>
                    <a:pt x="443997" y="91440"/>
                    <a:pt x="445902" y="92393"/>
                    <a:pt x="446854" y="94297"/>
                  </a:cubicBezTo>
                  <a:cubicBezTo>
                    <a:pt x="449712" y="98107"/>
                    <a:pt x="449712" y="102870"/>
                    <a:pt x="449712" y="107632"/>
                  </a:cubicBezTo>
                  <a:cubicBezTo>
                    <a:pt x="449712" y="108585"/>
                    <a:pt x="449712" y="113347"/>
                    <a:pt x="447807" y="112395"/>
                  </a:cubicBezTo>
                  <a:cubicBezTo>
                    <a:pt x="446854" y="112395"/>
                    <a:pt x="447807" y="111443"/>
                    <a:pt x="446854" y="110490"/>
                  </a:cubicBezTo>
                  <a:cubicBezTo>
                    <a:pt x="445902" y="109538"/>
                    <a:pt x="445902" y="110490"/>
                    <a:pt x="444949" y="111443"/>
                  </a:cubicBezTo>
                  <a:cubicBezTo>
                    <a:pt x="443997" y="108585"/>
                    <a:pt x="443044" y="109538"/>
                    <a:pt x="442092" y="110490"/>
                  </a:cubicBezTo>
                  <a:moveTo>
                    <a:pt x="401134" y="75247"/>
                  </a:moveTo>
                  <a:cubicBezTo>
                    <a:pt x="401134" y="74295"/>
                    <a:pt x="403040" y="73343"/>
                    <a:pt x="403040" y="72390"/>
                  </a:cubicBezTo>
                  <a:cubicBezTo>
                    <a:pt x="402087" y="72390"/>
                    <a:pt x="400182" y="74295"/>
                    <a:pt x="400182" y="73343"/>
                  </a:cubicBezTo>
                  <a:cubicBezTo>
                    <a:pt x="399229" y="72390"/>
                    <a:pt x="402087" y="71438"/>
                    <a:pt x="402087" y="71438"/>
                  </a:cubicBezTo>
                  <a:cubicBezTo>
                    <a:pt x="403040" y="70485"/>
                    <a:pt x="408754" y="69532"/>
                    <a:pt x="407802" y="68580"/>
                  </a:cubicBezTo>
                  <a:cubicBezTo>
                    <a:pt x="407802" y="67628"/>
                    <a:pt x="405897" y="68580"/>
                    <a:pt x="405897" y="67628"/>
                  </a:cubicBezTo>
                  <a:cubicBezTo>
                    <a:pt x="405897" y="66675"/>
                    <a:pt x="406849" y="65722"/>
                    <a:pt x="407802" y="65722"/>
                  </a:cubicBezTo>
                  <a:cubicBezTo>
                    <a:pt x="409707" y="64770"/>
                    <a:pt x="410659" y="64770"/>
                    <a:pt x="412565" y="63818"/>
                  </a:cubicBezTo>
                  <a:cubicBezTo>
                    <a:pt x="411612" y="63818"/>
                    <a:pt x="410659" y="63818"/>
                    <a:pt x="409707" y="63818"/>
                  </a:cubicBezTo>
                  <a:cubicBezTo>
                    <a:pt x="407802" y="63818"/>
                    <a:pt x="404944" y="63818"/>
                    <a:pt x="403040" y="64770"/>
                  </a:cubicBezTo>
                  <a:cubicBezTo>
                    <a:pt x="402087" y="64770"/>
                    <a:pt x="400182" y="65722"/>
                    <a:pt x="400182" y="66675"/>
                  </a:cubicBezTo>
                  <a:cubicBezTo>
                    <a:pt x="400182" y="66675"/>
                    <a:pt x="399229" y="65722"/>
                    <a:pt x="399229" y="65722"/>
                  </a:cubicBezTo>
                  <a:cubicBezTo>
                    <a:pt x="399229" y="64770"/>
                    <a:pt x="399229" y="63818"/>
                    <a:pt x="399229" y="63818"/>
                  </a:cubicBezTo>
                  <a:cubicBezTo>
                    <a:pt x="400182" y="60960"/>
                    <a:pt x="403992" y="60960"/>
                    <a:pt x="405897" y="60007"/>
                  </a:cubicBezTo>
                  <a:cubicBezTo>
                    <a:pt x="407802" y="60007"/>
                    <a:pt x="409707" y="59055"/>
                    <a:pt x="411612" y="59055"/>
                  </a:cubicBezTo>
                  <a:cubicBezTo>
                    <a:pt x="413517" y="59055"/>
                    <a:pt x="414469" y="60007"/>
                    <a:pt x="415422" y="60007"/>
                  </a:cubicBezTo>
                  <a:cubicBezTo>
                    <a:pt x="417327" y="60960"/>
                    <a:pt x="420184" y="61913"/>
                    <a:pt x="421137" y="63818"/>
                  </a:cubicBezTo>
                  <a:cubicBezTo>
                    <a:pt x="421137" y="63818"/>
                    <a:pt x="420184" y="63818"/>
                    <a:pt x="420184" y="63818"/>
                  </a:cubicBezTo>
                  <a:cubicBezTo>
                    <a:pt x="421137" y="63818"/>
                    <a:pt x="423042" y="64770"/>
                    <a:pt x="423042" y="66675"/>
                  </a:cubicBezTo>
                  <a:cubicBezTo>
                    <a:pt x="423994" y="68580"/>
                    <a:pt x="423042" y="72390"/>
                    <a:pt x="422090" y="74295"/>
                  </a:cubicBezTo>
                  <a:cubicBezTo>
                    <a:pt x="421137" y="76200"/>
                    <a:pt x="420184" y="77153"/>
                    <a:pt x="419232" y="78105"/>
                  </a:cubicBezTo>
                  <a:cubicBezTo>
                    <a:pt x="419232" y="79057"/>
                    <a:pt x="418279" y="80010"/>
                    <a:pt x="418279" y="80010"/>
                  </a:cubicBezTo>
                  <a:cubicBezTo>
                    <a:pt x="416374" y="81915"/>
                    <a:pt x="412565" y="83820"/>
                    <a:pt x="409707" y="82868"/>
                  </a:cubicBezTo>
                  <a:cubicBezTo>
                    <a:pt x="409707" y="81915"/>
                    <a:pt x="408754" y="81915"/>
                    <a:pt x="408754" y="80963"/>
                  </a:cubicBezTo>
                  <a:cubicBezTo>
                    <a:pt x="408754" y="80963"/>
                    <a:pt x="409707" y="79057"/>
                    <a:pt x="410659" y="79057"/>
                  </a:cubicBezTo>
                  <a:cubicBezTo>
                    <a:pt x="412565" y="79057"/>
                    <a:pt x="413517" y="77153"/>
                    <a:pt x="414469" y="76200"/>
                  </a:cubicBezTo>
                  <a:cubicBezTo>
                    <a:pt x="415422" y="74295"/>
                    <a:pt x="411612" y="75247"/>
                    <a:pt x="410659" y="74295"/>
                  </a:cubicBezTo>
                  <a:cubicBezTo>
                    <a:pt x="409707" y="74295"/>
                    <a:pt x="408754" y="73343"/>
                    <a:pt x="407802" y="74295"/>
                  </a:cubicBezTo>
                  <a:cubicBezTo>
                    <a:pt x="406849" y="74295"/>
                    <a:pt x="406849" y="75247"/>
                    <a:pt x="405897" y="76200"/>
                  </a:cubicBezTo>
                  <a:cubicBezTo>
                    <a:pt x="405897" y="77153"/>
                    <a:pt x="405897" y="77153"/>
                    <a:pt x="403992" y="77153"/>
                  </a:cubicBezTo>
                  <a:cubicBezTo>
                    <a:pt x="403040" y="77153"/>
                    <a:pt x="403040" y="77153"/>
                    <a:pt x="402087" y="78105"/>
                  </a:cubicBezTo>
                  <a:cubicBezTo>
                    <a:pt x="401134" y="78105"/>
                    <a:pt x="400182" y="79057"/>
                    <a:pt x="399229" y="79057"/>
                  </a:cubicBezTo>
                  <a:cubicBezTo>
                    <a:pt x="398277" y="78105"/>
                    <a:pt x="400182" y="76200"/>
                    <a:pt x="400182" y="75247"/>
                  </a:cubicBezTo>
                  <a:cubicBezTo>
                    <a:pt x="402087" y="75247"/>
                    <a:pt x="401134" y="75247"/>
                    <a:pt x="401134" y="75247"/>
                  </a:cubicBezTo>
                  <a:moveTo>
                    <a:pt x="509719" y="69532"/>
                  </a:moveTo>
                  <a:lnTo>
                    <a:pt x="509719" y="69532"/>
                  </a:lnTo>
                  <a:lnTo>
                    <a:pt x="509719" y="69532"/>
                  </a:lnTo>
                  <a:cubicBezTo>
                    <a:pt x="509719" y="68580"/>
                    <a:pt x="510672" y="68580"/>
                    <a:pt x="510672" y="68580"/>
                  </a:cubicBezTo>
                  <a:cubicBezTo>
                    <a:pt x="510672" y="69532"/>
                    <a:pt x="509719" y="69532"/>
                    <a:pt x="509719" y="69532"/>
                  </a:cubicBezTo>
                  <a:cubicBezTo>
                    <a:pt x="509719" y="69532"/>
                    <a:pt x="509719" y="69532"/>
                    <a:pt x="509719" y="69532"/>
                  </a:cubicBezTo>
                </a:path>
              </a:pathLst>
            </a:custGeom>
            <a:solidFill>
              <a:srgbClr val="FFFFFF"/>
            </a:solidFill>
            <a:ln w="9525" cap="flat">
              <a:noFill/>
              <a:prstDash val="solid"/>
              <a:miter/>
            </a:ln>
          </p:spPr>
          <p:txBody>
            <a:bodyPr rtlCol="1" anchor="ctr"/>
            <a:lstStyle/>
            <a:p>
              <a:endParaRPr lang="ar-SA"/>
            </a:p>
          </p:txBody>
        </p:sp>
        <p:sp>
          <p:nvSpPr>
            <p:cNvPr id="494" name="Freeform: Shape 890">
              <a:extLst>
                <a:ext uri="{FF2B5EF4-FFF2-40B4-BE49-F238E27FC236}">
                  <a16:creationId xmlns:a16="http://schemas.microsoft.com/office/drawing/2014/main" id="{74C6A4DB-7E7B-41C6-A972-72AEBE15681B}"/>
                </a:ext>
              </a:extLst>
            </p:cNvPr>
            <p:cNvSpPr/>
            <p:nvPr/>
          </p:nvSpPr>
          <p:spPr>
            <a:xfrm>
              <a:off x="7340606" y="4375512"/>
              <a:ext cx="28575" cy="80010"/>
            </a:xfrm>
            <a:custGeom>
              <a:avLst/>
              <a:gdLst>
                <a:gd name="connsiteX0" fmla="*/ 1905 w 28575"/>
                <a:gd name="connsiteY0" fmla="*/ 54293 h 80010"/>
                <a:gd name="connsiteX1" fmla="*/ 1905 w 28575"/>
                <a:gd name="connsiteY1" fmla="*/ 54293 h 80010"/>
                <a:gd name="connsiteX2" fmla="*/ 1905 w 28575"/>
                <a:gd name="connsiteY2" fmla="*/ 54293 h 80010"/>
                <a:gd name="connsiteX3" fmla="*/ 2857 w 28575"/>
                <a:gd name="connsiteY3" fmla="*/ 55245 h 80010"/>
                <a:gd name="connsiteX4" fmla="*/ 3810 w 28575"/>
                <a:gd name="connsiteY4" fmla="*/ 51435 h 80010"/>
                <a:gd name="connsiteX5" fmla="*/ 6668 w 28575"/>
                <a:gd name="connsiteY5" fmla="*/ 51435 h 80010"/>
                <a:gd name="connsiteX6" fmla="*/ 6668 w 28575"/>
                <a:gd name="connsiteY6" fmla="*/ 49530 h 80010"/>
                <a:gd name="connsiteX7" fmla="*/ 6668 w 28575"/>
                <a:gd name="connsiteY7" fmla="*/ 41910 h 80010"/>
                <a:gd name="connsiteX8" fmla="*/ 7620 w 28575"/>
                <a:gd name="connsiteY8" fmla="*/ 34290 h 80010"/>
                <a:gd name="connsiteX9" fmla="*/ 11430 w 28575"/>
                <a:gd name="connsiteY9" fmla="*/ 36195 h 80010"/>
                <a:gd name="connsiteX10" fmla="*/ 16193 w 28575"/>
                <a:gd name="connsiteY10" fmla="*/ 59055 h 80010"/>
                <a:gd name="connsiteX11" fmla="*/ 23813 w 28575"/>
                <a:gd name="connsiteY11" fmla="*/ 77153 h 80010"/>
                <a:gd name="connsiteX12" fmla="*/ 25718 w 28575"/>
                <a:gd name="connsiteY12" fmla="*/ 80010 h 80010"/>
                <a:gd name="connsiteX13" fmla="*/ 25718 w 28575"/>
                <a:gd name="connsiteY13" fmla="*/ 80010 h 80010"/>
                <a:gd name="connsiteX14" fmla="*/ 28575 w 28575"/>
                <a:gd name="connsiteY14" fmla="*/ 61913 h 80010"/>
                <a:gd name="connsiteX15" fmla="*/ 28575 w 28575"/>
                <a:gd name="connsiteY15" fmla="*/ 61913 h 80010"/>
                <a:gd name="connsiteX16" fmla="*/ 26670 w 28575"/>
                <a:gd name="connsiteY16" fmla="*/ 57150 h 80010"/>
                <a:gd name="connsiteX17" fmla="*/ 23813 w 28575"/>
                <a:gd name="connsiteY17" fmla="*/ 52388 h 80010"/>
                <a:gd name="connsiteX18" fmla="*/ 23813 w 28575"/>
                <a:gd name="connsiteY18" fmla="*/ 55245 h 80010"/>
                <a:gd name="connsiteX19" fmla="*/ 22860 w 28575"/>
                <a:gd name="connsiteY19" fmla="*/ 61913 h 80010"/>
                <a:gd name="connsiteX20" fmla="*/ 20955 w 28575"/>
                <a:gd name="connsiteY20" fmla="*/ 62865 h 80010"/>
                <a:gd name="connsiteX21" fmla="*/ 19050 w 28575"/>
                <a:gd name="connsiteY21" fmla="*/ 55245 h 80010"/>
                <a:gd name="connsiteX22" fmla="*/ 17145 w 28575"/>
                <a:gd name="connsiteY22" fmla="*/ 40958 h 80010"/>
                <a:gd name="connsiteX23" fmla="*/ 15240 w 28575"/>
                <a:gd name="connsiteY23" fmla="*/ 27623 h 80010"/>
                <a:gd name="connsiteX24" fmla="*/ 12382 w 28575"/>
                <a:gd name="connsiteY24" fmla="*/ 16193 h 80010"/>
                <a:gd name="connsiteX25" fmla="*/ 14288 w 28575"/>
                <a:gd name="connsiteY25" fmla="*/ 0 h 80010"/>
                <a:gd name="connsiteX26" fmla="*/ 10478 w 28575"/>
                <a:gd name="connsiteY26" fmla="*/ 13335 h 80010"/>
                <a:gd name="connsiteX27" fmla="*/ 3810 w 28575"/>
                <a:gd name="connsiteY27" fmla="*/ 31433 h 80010"/>
                <a:gd name="connsiteX28" fmla="*/ 0 w 28575"/>
                <a:gd name="connsiteY28" fmla="*/ 39053 h 80010"/>
                <a:gd name="connsiteX29" fmla="*/ 1905 w 28575"/>
                <a:gd name="connsiteY29" fmla="*/ 45720 h 80010"/>
                <a:gd name="connsiteX30" fmla="*/ 1905 w 28575"/>
                <a:gd name="connsiteY30" fmla="*/ 54293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75" h="80010">
                  <a:moveTo>
                    <a:pt x="1905" y="54293"/>
                  </a:moveTo>
                  <a:cubicBezTo>
                    <a:pt x="1905" y="55245"/>
                    <a:pt x="1905" y="55245"/>
                    <a:pt x="1905" y="54293"/>
                  </a:cubicBezTo>
                  <a:cubicBezTo>
                    <a:pt x="1905" y="55245"/>
                    <a:pt x="1905" y="55245"/>
                    <a:pt x="1905" y="54293"/>
                  </a:cubicBezTo>
                  <a:lnTo>
                    <a:pt x="2857" y="55245"/>
                  </a:lnTo>
                  <a:cubicBezTo>
                    <a:pt x="2857" y="53340"/>
                    <a:pt x="2857" y="52388"/>
                    <a:pt x="3810" y="51435"/>
                  </a:cubicBezTo>
                  <a:cubicBezTo>
                    <a:pt x="4763" y="50483"/>
                    <a:pt x="5715" y="50483"/>
                    <a:pt x="6668" y="51435"/>
                  </a:cubicBezTo>
                  <a:cubicBezTo>
                    <a:pt x="6668" y="50483"/>
                    <a:pt x="6668" y="50483"/>
                    <a:pt x="6668" y="49530"/>
                  </a:cubicBezTo>
                  <a:cubicBezTo>
                    <a:pt x="5715" y="47625"/>
                    <a:pt x="6668" y="44768"/>
                    <a:pt x="6668" y="41910"/>
                  </a:cubicBezTo>
                  <a:cubicBezTo>
                    <a:pt x="6668" y="39053"/>
                    <a:pt x="6668" y="37148"/>
                    <a:pt x="7620" y="34290"/>
                  </a:cubicBezTo>
                  <a:cubicBezTo>
                    <a:pt x="9525" y="27623"/>
                    <a:pt x="10478" y="32385"/>
                    <a:pt x="11430" y="36195"/>
                  </a:cubicBezTo>
                  <a:cubicBezTo>
                    <a:pt x="13335" y="43815"/>
                    <a:pt x="13335" y="51435"/>
                    <a:pt x="16193" y="59055"/>
                  </a:cubicBezTo>
                  <a:cubicBezTo>
                    <a:pt x="19050" y="64770"/>
                    <a:pt x="20955" y="71438"/>
                    <a:pt x="23813" y="77153"/>
                  </a:cubicBezTo>
                  <a:cubicBezTo>
                    <a:pt x="24765" y="78105"/>
                    <a:pt x="24765" y="79058"/>
                    <a:pt x="25718" y="80010"/>
                  </a:cubicBezTo>
                  <a:cubicBezTo>
                    <a:pt x="25718" y="80010"/>
                    <a:pt x="25718" y="80010"/>
                    <a:pt x="25718" y="80010"/>
                  </a:cubicBezTo>
                  <a:cubicBezTo>
                    <a:pt x="25718" y="74295"/>
                    <a:pt x="26670" y="67628"/>
                    <a:pt x="28575" y="61913"/>
                  </a:cubicBezTo>
                  <a:lnTo>
                    <a:pt x="28575" y="61913"/>
                  </a:lnTo>
                  <a:cubicBezTo>
                    <a:pt x="27623" y="60008"/>
                    <a:pt x="27623" y="59055"/>
                    <a:pt x="26670" y="57150"/>
                  </a:cubicBezTo>
                  <a:cubicBezTo>
                    <a:pt x="26670" y="56198"/>
                    <a:pt x="24765" y="54293"/>
                    <a:pt x="23813" y="52388"/>
                  </a:cubicBezTo>
                  <a:cubicBezTo>
                    <a:pt x="23813" y="53340"/>
                    <a:pt x="23813" y="54293"/>
                    <a:pt x="23813" y="55245"/>
                  </a:cubicBezTo>
                  <a:cubicBezTo>
                    <a:pt x="23813" y="57150"/>
                    <a:pt x="23813" y="60008"/>
                    <a:pt x="22860" y="61913"/>
                  </a:cubicBezTo>
                  <a:cubicBezTo>
                    <a:pt x="21907" y="63818"/>
                    <a:pt x="21907" y="64770"/>
                    <a:pt x="20955" y="62865"/>
                  </a:cubicBezTo>
                  <a:cubicBezTo>
                    <a:pt x="20003" y="60960"/>
                    <a:pt x="20003" y="57150"/>
                    <a:pt x="19050" y="55245"/>
                  </a:cubicBezTo>
                  <a:cubicBezTo>
                    <a:pt x="17145" y="50483"/>
                    <a:pt x="18098" y="45720"/>
                    <a:pt x="17145" y="40958"/>
                  </a:cubicBezTo>
                  <a:cubicBezTo>
                    <a:pt x="17145" y="36195"/>
                    <a:pt x="16193" y="32385"/>
                    <a:pt x="15240" y="27623"/>
                  </a:cubicBezTo>
                  <a:cubicBezTo>
                    <a:pt x="14288" y="23813"/>
                    <a:pt x="13335" y="20003"/>
                    <a:pt x="12382" y="16193"/>
                  </a:cubicBezTo>
                  <a:cubicBezTo>
                    <a:pt x="11430" y="11430"/>
                    <a:pt x="13335" y="4763"/>
                    <a:pt x="14288" y="0"/>
                  </a:cubicBezTo>
                  <a:cubicBezTo>
                    <a:pt x="12382" y="4763"/>
                    <a:pt x="12382" y="9525"/>
                    <a:pt x="10478" y="13335"/>
                  </a:cubicBezTo>
                  <a:cubicBezTo>
                    <a:pt x="7620" y="19050"/>
                    <a:pt x="4763" y="25718"/>
                    <a:pt x="3810" y="31433"/>
                  </a:cubicBezTo>
                  <a:cubicBezTo>
                    <a:pt x="3810" y="33338"/>
                    <a:pt x="2857" y="40958"/>
                    <a:pt x="0" y="39053"/>
                  </a:cubicBezTo>
                  <a:cubicBezTo>
                    <a:pt x="0" y="40958"/>
                    <a:pt x="953" y="43815"/>
                    <a:pt x="1905" y="45720"/>
                  </a:cubicBezTo>
                  <a:cubicBezTo>
                    <a:pt x="953" y="50483"/>
                    <a:pt x="953" y="52388"/>
                    <a:pt x="1905" y="54293"/>
                  </a:cubicBezTo>
                </a:path>
              </a:pathLst>
            </a:custGeom>
            <a:solidFill>
              <a:srgbClr val="FFFFFF"/>
            </a:solidFill>
            <a:ln w="9525" cap="flat">
              <a:noFill/>
              <a:prstDash val="solid"/>
              <a:miter/>
            </a:ln>
          </p:spPr>
          <p:txBody>
            <a:bodyPr rtlCol="1" anchor="ctr"/>
            <a:lstStyle/>
            <a:p>
              <a:endParaRPr lang="ar-SA"/>
            </a:p>
          </p:txBody>
        </p:sp>
        <p:sp>
          <p:nvSpPr>
            <p:cNvPr id="495" name="Freeform: Shape 891">
              <a:extLst>
                <a:ext uri="{FF2B5EF4-FFF2-40B4-BE49-F238E27FC236}">
                  <a16:creationId xmlns:a16="http://schemas.microsoft.com/office/drawing/2014/main" id="{43A30CAB-8101-4065-A284-1EFC16B318CB}"/>
                </a:ext>
              </a:extLst>
            </p:cNvPr>
            <p:cNvSpPr/>
            <p:nvPr/>
          </p:nvSpPr>
          <p:spPr>
            <a:xfrm>
              <a:off x="7228211" y="4364759"/>
              <a:ext cx="2857" cy="43243"/>
            </a:xfrm>
            <a:custGeom>
              <a:avLst/>
              <a:gdLst>
                <a:gd name="connsiteX0" fmla="*/ 1905 w 2857"/>
                <a:gd name="connsiteY0" fmla="*/ 30755 h 43243"/>
                <a:gd name="connsiteX1" fmla="*/ 1905 w 2857"/>
                <a:gd name="connsiteY1" fmla="*/ 30755 h 43243"/>
                <a:gd name="connsiteX2" fmla="*/ 1905 w 2857"/>
                <a:gd name="connsiteY2" fmla="*/ 18373 h 43243"/>
                <a:gd name="connsiteX3" fmla="*/ 1905 w 2857"/>
                <a:gd name="connsiteY3" fmla="*/ 7895 h 43243"/>
                <a:gd name="connsiteX4" fmla="*/ 952 w 2857"/>
                <a:gd name="connsiteY4" fmla="*/ 275 h 43243"/>
                <a:gd name="connsiteX5" fmla="*/ 952 w 2857"/>
                <a:gd name="connsiteY5" fmla="*/ 275 h 43243"/>
                <a:gd name="connsiteX6" fmla="*/ 0 w 2857"/>
                <a:gd name="connsiteY6" fmla="*/ 22183 h 43243"/>
                <a:gd name="connsiteX7" fmla="*/ 0 w 2857"/>
                <a:gd name="connsiteY7" fmla="*/ 30755 h 43243"/>
                <a:gd name="connsiteX8" fmla="*/ 0 w 2857"/>
                <a:gd name="connsiteY8" fmla="*/ 34565 h 43243"/>
                <a:gd name="connsiteX9" fmla="*/ 0 w 2857"/>
                <a:gd name="connsiteY9" fmla="*/ 39328 h 43243"/>
                <a:gd name="connsiteX10" fmla="*/ 0 w 2857"/>
                <a:gd name="connsiteY10" fmla="*/ 40280 h 43243"/>
                <a:gd name="connsiteX11" fmla="*/ 0 w 2857"/>
                <a:gd name="connsiteY11" fmla="*/ 43138 h 43243"/>
                <a:gd name="connsiteX12" fmla="*/ 2857 w 2857"/>
                <a:gd name="connsiteY12" fmla="*/ 32660 h 43243"/>
                <a:gd name="connsiteX13" fmla="*/ 2857 w 2857"/>
                <a:gd name="connsiteY13" fmla="*/ 31708 h 43243"/>
                <a:gd name="connsiteX14" fmla="*/ 2857 w 2857"/>
                <a:gd name="connsiteY14" fmla="*/ 31708 h 43243"/>
                <a:gd name="connsiteX15" fmla="*/ 2857 w 2857"/>
                <a:gd name="connsiteY15" fmla="*/ 30755 h 43243"/>
                <a:gd name="connsiteX16" fmla="*/ 2857 w 2857"/>
                <a:gd name="connsiteY16" fmla="*/ 30755 h 4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 h="43243">
                  <a:moveTo>
                    <a:pt x="1905" y="30755"/>
                  </a:moveTo>
                  <a:lnTo>
                    <a:pt x="1905" y="30755"/>
                  </a:lnTo>
                  <a:cubicBezTo>
                    <a:pt x="1905" y="26945"/>
                    <a:pt x="1905" y="23135"/>
                    <a:pt x="1905" y="18373"/>
                  </a:cubicBezTo>
                  <a:cubicBezTo>
                    <a:pt x="1905" y="14563"/>
                    <a:pt x="1905" y="11705"/>
                    <a:pt x="1905" y="7895"/>
                  </a:cubicBezTo>
                  <a:cubicBezTo>
                    <a:pt x="1905" y="6943"/>
                    <a:pt x="1905" y="-1630"/>
                    <a:pt x="952" y="275"/>
                  </a:cubicBezTo>
                  <a:lnTo>
                    <a:pt x="952" y="275"/>
                  </a:lnTo>
                  <a:cubicBezTo>
                    <a:pt x="952" y="7895"/>
                    <a:pt x="952" y="15515"/>
                    <a:pt x="0" y="22183"/>
                  </a:cubicBezTo>
                  <a:cubicBezTo>
                    <a:pt x="0" y="25040"/>
                    <a:pt x="0" y="27898"/>
                    <a:pt x="0" y="30755"/>
                  </a:cubicBezTo>
                  <a:lnTo>
                    <a:pt x="0" y="34565"/>
                  </a:lnTo>
                  <a:cubicBezTo>
                    <a:pt x="0" y="36470"/>
                    <a:pt x="0" y="37423"/>
                    <a:pt x="0" y="39328"/>
                  </a:cubicBezTo>
                  <a:cubicBezTo>
                    <a:pt x="0" y="39328"/>
                    <a:pt x="0" y="39328"/>
                    <a:pt x="0" y="40280"/>
                  </a:cubicBezTo>
                  <a:lnTo>
                    <a:pt x="0" y="43138"/>
                  </a:lnTo>
                  <a:cubicBezTo>
                    <a:pt x="0" y="43138"/>
                    <a:pt x="1905" y="45043"/>
                    <a:pt x="2857" y="32660"/>
                  </a:cubicBezTo>
                  <a:cubicBezTo>
                    <a:pt x="2857" y="32660"/>
                    <a:pt x="2857" y="31708"/>
                    <a:pt x="2857" y="31708"/>
                  </a:cubicBezTo>
                  <a:lnTo>
                    <a:pt x="2857" y="31708"/>
                  </a:lnTo>
                  <a:cubicBezTo>
                    <a:pt x="2857" y="31708"/>
                    <a:pt x="2857" y="30755"/>
                    <a:pt x="2857" y="30755"/>
                  </a:cubicBezTo>
                  <a:lnTo>
                    <a:pt x="2857" y="30755"/>
                  </a:lnTo>
                  <a:close/>
                </a:path>
              </a:pathLst>
            </a:custGeom>
            <a:solidFill>
              <a:srgbClr val="FFFFFF"/>
            </a:solidFill>
            <a:ln w="9525" cap="flat">
              <a:noFill/>
              <a:prstDash val="solid"/>
              <a:miter/>
            </a:ln>
          </p:spPr>
          <p:txBody>
            <a:bodyPr rtlCol="1" anchor="ctr"/>
            <a:lstStyle/>
            <a:p>
              <a:endParaRPr lang="ar-SA"/>
            </a:p>
          </p:txBody>
        </p:sp>
        <p:sp>
          <p:nvSpPr>
            <p:cNvPr id="496" name="Freeform: Shape 892">
              <a:extLst>
                <a:ext uri="{FF2B5EF4-FFF2-40B4-BE49-F238E27FC236}">
                  <a16:creationId xmlns:a16="http://schemas.microsoft.com/office/drawing/2014/main" id="{3F2AA67E-4F6F-42C8-ADCA-B53506D4716C}"/>
                </a:ext>
              </a:extLst>
            </p:cNvPr>
            <p:cNvSpPr/>
            <p:nvPr/>
          </p:nvSpPr>
          <p:spPr>
            <a:xfrm>
              <a:off x="7188344" y="4326782"/>
              <a:ext cx="8435" cy="2480"/>
            </a:xfrm>
            <a:custGeom>
              <a:avLst/>
              <a:gdLst>
                <a:gd name="connsiteX0" fmla="*/ 1767 w 8435"/>
                <a:gd name="connsiteY0" fmla="*/ 152 h 2480"/>
                <a:gd name="connsiteX1" fmla="*/ 815 w 8435"/>
                <a:gd name="connsiteY1" fmla="*/ 1105 h 2480"/>
                <a:gd name="connsiteX2" fmla="*/ 5578 w 8435"/>
                <a:gd name="connsiteY2" fmla="*/ 2057 h 2480"/>
                <a:gd name="connsiteX3" fmla="*/ 8435 w 8435"/>
                <a:gd name="connsiteY3" fmla="*/ 2057 h 2480"/>
                <a:gd name="connsiteX4" fmla="*/ 1767 w 8435"/>
                <a:gd name="connsiteY4" fmla="*/ 152 h 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5" h="2480">
                  <a:moveTo>
                    <a:pt x="1767" y="152"/>
                  </a:moveTo>
                  <a:cubicBezTo>
                    <a:pt x="815" y="152"/>
                    <a:pt x="-1090" y="152"/>
                    <a:pt x="815" y="1105"/>
                  </a:cubicBezTo>
                  <a:cubicBezTo>
                    <a:pt x="1767" y="2057"/>
                    <a:pt x="4625" y="2057"/>
                    <a:pt x="5578" y="2057"/>
                  </a:cubicBezTo>
                  <a:cubicBezTo>
                    <a:pt x="5578" y="2057"/>
                    <a:pt x="7482" y="3010"/>
                    <a:pt x="8435" y="2057"/>
                  </a:cubicBezTo>
                  <a:cubicBezTo>
                    <a:pt x="8435" y="-800"/>
                    <a:pt x="2720" y="152"/>
                    <a:pt x="1767" y="152"/>
                  </a:cubicBezTo>
                </a:path>
              </a:pathLst>
            </a:custGeom>
            <a:solidFill>
              <a:srgbClr val="FFFFFF"/>
            </a:solidFill>
            <a:ln w="9525" cap="flat">
              <a:noFill/>
              <a:prstDash val="solid"/>
              <a:miter/>
            </a:ln>
          </p:spPr>
          <p:txBody>
            <a:bodyPr rtlCol="1" anchor="ctr"/>
            <a:lstStyle/>
            <a:p>
              <a:endParaRPr lang="ar-SA"/>
            </a:p>
          </p:txBody>
        </p:sp>
        <p:sp>
          <p:nvSpPr>
            <p:cNvPr id="497" name="Freeform: Shape 893">
              <a:extLst>
                <a:ext uri="{FF2B5EF4-FFF2-40B4-BE49-F238E27FC236}">
                  <a16:creationId xmlns:a16="http://schemas.microsoft.com/office/drawing/2014/main" id="{3FEFE000-151C-45A5-AB4B-AD29DC7F3821}"/>
                </a:ext>
              </a:extLst>
            </p:cNvPr>
            <p:cNvSpPr/>
            <p:nvPr/>
          </p:nvSpPr>
          <p:spPr>
            <a:xfrm>
              <a:off x="7265359" y="4301217"/>
              <a:ext cx="13334" cy="11430"/>
            </a:xfrm>
            <a:custGeom>
              <a:avLst/>
              <a:gdLst>
                <a:gd name="connsiteX0" fmla="*/ 9525 w 13334"/>
                <a:gd name="connsiteY0" fmla="*/ 4763 h 11430"/>
                <a:gd name="connsiteX1" fmla="*/ 952 w 13334"/>
                <a:gd name="connsiteY1" fmla="*/ 10478 h 11430"/>
                <a:gd name="connsiteX2" fmla="*/ 0 w 13334"/>
                <a:gd name="connsiteY2" fmla="*/ 11430 h 11430"/>
                <a:gd name="connsiteX3" fmla="*/ 0 w 13334"/>
                <a:gd name="connsiteY3" fmla="*/ 11430 h 11430"/>
                <a:gd name="connsiteX4" fmla="*/ 5715 w 13334"/>
                <a:gd name="connsiteY4" fmla="*/ 8572 h 11430"/>
                <a:gd name="connsiteX5" fmla="*/ 5715 w 13334"/>
                <a:gd name="connsiteY5" fmla="*/ 8572 h 11430"/>
                <a:gd name="connsiteX6" fmla="*/ 5715 w 13334"/>
                <a:gd name="connsiteY6" fmla="*/ 8572 h 11430"/>
                <a:gd name="connsiteX7" fmla="*/ 7620 w 13334"/>
                <a:gd name="connsiteY7" fmla="*/ 6668 h 11430"/>
                <a:gd name="connsiteX8" fmla="*/ 10477 w 13334"/>
                <a:gd name="connsiteY8" fmla="*/ 6668 h 11430"/>
                <a:gd name="connsiteX9" fmla="*/ 10477 w 13334"/>
                <a:gd name="connsiteY9" fmla="*/ 5715 h 11430"/>
                <a:gd name="connsiteX10" fmla="*/ 12382 w 13334"/>
                <a:gd name="connsiteY10" fmla="*/ 3810 h 11430"/>
                <a:gd name="connsiteX11" fmla="*/ 13335 w 13334"/>
                <a:gd name="connsiteY11" fmla="*/ 2857 h 11430"/>
                <a:gd name="connsiteX12" fmla="*/ 11430 w 13334"/>
                <a:gd name="connsiteY12" fmla="*/ 953 h 11430"/>
                <a:gd name="connsiteX13" fmla="*/ 11430 w 13334"/>
                <a:gd name="connsiteY13" fmla="*/ 0 h 11430"/>
                <a:gd name="connsiteX14" fmla="*/ 9525 w 13334"/>
                <a:gd name="connsiteY14" fmla="*/ 953 h 11430"/>
                <a:gd name="connsiteX15" fmla="*/ 9525 w 13334"/>
                <a:gd name="connsiteY15" fmla="*/ 4763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4" h="11430">
                  <a:moveTo>
                    <a:pt x="9525" y="4763"/>
                  </a:moveTo>
                  <a:cubicBezTo>
                    <a:pt x="7620" y="7620"/>
                    <a:pt x="3810" y="8572"/>
                    <a:pt x="952" y="10478"/>
                  </a:cubicBezTo>
                  <a:cubicBezTo>
                    <a:pt x="952" y="10478"/>
                    <a:pt x="952" y="10478"/>
                    <a:pt x="0" y="11430"/>
                  </a:cubicBezTo>
                  <a:cubicBezTo>
                    <a:pt x="0" y="11430"/>
                    <a:pt x="0" y="11430"/>
                    <a:pt x="0" y="11430"/>
                  </a:cubicBezTo>
                  <a:cubicBezTo>
                    <a:pt x="1905" y="10478"/>
                    <a:pt x="3810" y="9525"/>
                    <a:pt x="5715" y="8572"/>
                  </a:cubicBezTo>
                  <a:lnTo>
                    <a:pt x="5715" y="8572"/>
                  </a:lnTo>
                  <a:lnTo>
                    <a:pt x="5715" y="8572"/>
                  </a:lnTo>
                  <a:cubicBezTo>
                    <a:pt x="6667" y="7620"/>
                    <a:pt x="6667" y="7620"/>
                    <a:pt x="7620" y="6668"/>
                  </a:cubicBezTo>
                  <a:cubicBezTo>
                    <a:pt x="9525" y="4763"/>
                    <a:pt x="10477" y="5715"/>
                    <a:pt x="10477" y="6668"/>
                  </a:cubicBezTo>
                  <a:cubicBezTo>
                    <a:pt x="10477" y="6668"/>
                    <a:pt x="10477" y="5715"/>
                    <a:pt x="10477" y="5715"/>
                  </a:cubicBezTo>
                  <a:cubicBezTo>
                    <a:pt x="10477" y="4763"/>
                    <a:pt x="11430" y="4763"/>
                    <a:pt x="12382" y="3810"/>
                  </a:cubicBezTo>
                  <a:cubicBezTo>
                    <a:pt x="12382" y="3810"/>
                    <a:pt x="13335" y="2857"/>
                    <a:pt x="13335" y="2857"/>
                  </a:cubicBezTo>
                  <a:cubicBezTo>
                    <a:pt x="12382" y="2857"/>
                    <a:pt x="12382" y="1905"/>
                    <a:pt x="11430" y="953"/>
                  </a:cubicBezTo>
                  <a:cubicBezTo>
                    <a:pt x="11430" y="953"/>
                    <a:pt x="11430" y="953"/>
                    <a:pt x="11430" y="0"/>
                  </a:cubicBezTo>
                  <a:cubicBezTo>
                    <a:pt x="10477" y="0"/>
                    <a:pt x="10477" y="953"/>
                    <a:pt x="9525" y="953"/>
                  </a:cubicBezTo>
                  <a:cubicBezTo>
                    <a:pt x="10477" y="2857"/>
                    <a:pt x="10477" y="3810"/>
                    <a:pt x="9525" y="4763"/>
                  </a:cubicBezTo>
                </a:path>
              </a:pathLst>
            </a:custGeom>
            <a:solidFill>
              <a:srgbClr val="FFFFFF"/>
            </a:solidFill>
            <a:ln w="9525" cap="flat">
              <a:noFill/>
              <a:prstDash val="solid"/>
              <a:miter/>
            </a:ln>
          </p:spPr>
          <p:txBody>
            <a:bodyPr rtlCol="1" anchor="ctr"/>
            <a:lstStyle/>
            <a:p>
              <a:endParaRPr lang="ar-SA"/>
            </a:p>
          </p:txBody>
        </p:sp>
        <p:sp>
          <p:nvSpPr>
            <p:cNvPr id="498" name="Freeform: Shape 894">
              <a:extLst>
                <a:ext uri="{FF2B5EF4-FFF2-40B4-BE49-F238E27FC236}">
                  <a16:creationId xmlns:a16="http://schemas.microsoft.com/office/drawing/2014/main" id="{22FC2CAF-726F-4F73-AE7E-9317DEDD5443}"/>
                </a:ext>
              </a:extLst>
            </p:cNvPr>
            <p:cNvSpPr/>
            <p:nvPr/>
          </p:nvSpPr>
          <p:spPr>
            <a:xfrm>
              <a:off x="7212971" y="4373607"/>
              <a:ext cx="4762" cy="41262"/>
            </a:xfrm>
            <a:custGeom>
              <a:avLst/>
              <a:gdLst>
                <a:gd name="connsiteX0" fmla="*/ 4763 w 4762"/>
                <a:gd name="connsiteY0" fmla="*/ 31432 h 41262"/>
                <a:gd name="connsiteX1" fmla="*/ 4763 w 4762"/>
                <a:gd name="connsiteY1" fmla="*/ 29528 h 41262"/>
                <a:gd name="connsiteX2" fmla="*/ 4763 w 4762"/>
                <a:gd name="connsiteY2" fmla="*/ 24765 h 41262"/>
                <a:gd name="connsiteX3" fmla="*/ 4763 w 4762"/>
                <a:gd name="connsiteY3" fmla="*/ 24765 h 41262"/>
                <a:gd name="connsiteX4" fmla="*/ 4763 w 4762"/>
                <a:gd name="connsiteY4" fmla="*/ 23813 h 41262"/>
                <a:gd name="connsiteX5" fmla="*/ 2857 w 4762"/>
                <a:gd name="connsiteY5" fmla="*/ 12382 h 41262"/>
                <a:gd name="connsiteX6" fmla="*/ 1905 w 4762"/>
                <a:gd name="connsiteY6" fmla="*/ 0 h 41262"/>
                <a:gd name="connsiteX7" fmla="*/ 0 w 4762"/>
                <a:gd name="connsiteY7" fmla="*/ 9525 h 41262"/>
                <a:gd name="connsiteX8" fmla="*/ 2857 w 4762"/>
                <a:gd name="connsiteY8" fmla="*/ 22860 h 41262"/>
                <a:gd name="connsiteX9" fmla="*/ 2857 w 4762"/>
                <a:gd name="connsiteY9" fmla="*/ 22860 h 41262"/>
                <a:gd name="connsiteX10" fmla="*/ 2857 w 4762"/>
                <a:gd name="connsiteY10" fmla="*/ 23813 h 41262"/>
                <a:gd name="connsiteX11" fmla="*/ 2857 w 4762"/>
                <a:gd name="connsiteY11" fmla="*/ 24765 h 41262"/>
                <a:gd name="connsiteX12" fmla="*/ 2857 w 4762"/>
                <a:gd name="connsiteY12" fmla="*/ 29528 h 41262"/>
                <a:gd name="connsiteX13" fmla="*/ 2857 w 4762"/>
                <a:gd name="connsiteY13" fmla="*/ 30480 h 41262"/>
                <a:gd name="connsiteX14" fmla="*/ 2857 w 4762"/>
                <a:gd name="connsiteY14" fmla="*/ 33338 h 41262"/>
                <a:gd name="connsiteX15" fmla="*/ 2857 w 4762"/>
                <a:gd name="connsiteY15" fmla="*/ 40957 h 41262"/>
                <a:gd name="connsiteX16" fmla="*/ 4763 w 4762"/>
                <a:gd name="connsiteY16" fmla="*/ 33338 h 41262"/>
                <a:gd name="connsiteX17" fmla="*/ 4763 w 4762"/>
                <a:gd name="connsiteY17" fmla="*/ 31432 h 41262"/>
                <a:gd name="connsiteX18" fmla="*/ 4763 w 4762"/>
                <a:gd name="connsiteY18" fmla="*/ 31432 h 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62" h="41262">
                  <a:moveTo>
                    <a:pt x="4763" y="31432"/>
                  </a:moveTo>
                  <a:cubicBezTo>
                    <a:pt x="4763" y="30480"/>
                    <a:pt x="4763" y="29528"/>
                    <a:pt x="4763" y="29528"/>
                  </a:cubicBezTo>
                  <a:cubicBezTo>
                    <a:pt x="4763" y="27622"/>
                    <a:pt x="4763" y="26670"/>
                    <a:pt x="4763" y="24765"/>
                  </a:cubicBezTo>
                  <a:lnTo>
                    <a:pt x="4763" y="24765"/>
                  </a:lnTo>
                  <a:cubicBezTo>
                    <a:pt x="4763" y="24765"/>
                    <a:pt x="4763" y="23813"/>
                    <a:pt x="4763" y="23813"/>
                  </a:cubicBezTo>
                  <a:cubicBezTo>
                    <a:pt x="4763" y="20003"/>
                    <a:pt x="3810" y="16192"/>
                    <a:pt x="2857" y="12382"/>
                  </a:cubicBezTo>
                  <a:cubicBezTo>
                    <a:pt x="1905" y="8572"/>
                    <a:pt x="1905" y="3810"/>
                    <a:pt x="1905" y="0"/>
                  </a:cubicBezTo>
                  <a:cubicBezTo>
                    <a:pt x="0" y="1905"/>
                    <a:pt x="0" y="5715"/>
                    <a:pt x="0" y="9525"/>
                  </a:cubicBezTo>
                  <a:cubicBezTo>
                    <a:pt x="952" y="14288"/>
                    <a:pt x="1905" y="18097"/>
                    <a:pt x="2857" y="22860"/>
                  </a:cubicBezTo>
                  <a:cubicBezTo>
                    <a:pt x="2857" y="22860"/>
                    <a:pt x="2857" y="22860"/>
                    <a:pt x="2857" y="22860"/>
                  </a:cubicBezTo>
                  <a:cubicBezTo>
                    <a:pt x="2857" y="22860"/>
                    <a:pt x="2857" y="22860"/>
                    <a:pt x="2857" y="23813"/>
                  </a:cubicBezTo>
                  <a:cubicBezTo>
                    <a:pt x="2857" y="23813"/>
                    <a:pt x="2857" y="24765"/>
                    <a:pt x="2857" y="24765"/>
                  </a:cubicBezTo>
                  <a:cubicBezTo>
                    <a:pt x="2857" y="26670"/>
                    <a:pt x="2857" y="27622"/>
                    <a:pt x="2857" y="29528"/>
                  </a:cubicBezTo>
                  <a:cubicBezTo>
                    <a:pt x="2857" y="29528"/>
                    <a:pt x="2857" y="30480"/>
                    <a:pt x="2857" y="30480"/>
                  </a:cubicBezTo>
                  <a:cubicBezTo>
                    <a:pt x="2857" y="31432"/>
                    <a:pt x="2857" y="32385"/>
                    <a:pt x="2857" y="33338"/>
                  </a:cubicBezTo>
                  <a:cubicBezTo>
                    <a:pt x="2857" y="37147"/>
                    <a:pt x="2857" y="40005"/>
                    <a:pt x="2857" y="40957"/>
                  </a:cubicBezTo>
                  <a:cubicBezTo>
                    <a:pt x="2857" y="41910"/>
                    <a:pt x="4763" y="40957"/>
                    <a:pt x="4763" y="33338"/>
                  </a:cubicBezTo>
                  <a:cubicBezTo>
                    <a:pt x="4763" y="33338"/>
                    <a:pt x="4763" y="32385"/>
                    <a:pt x="4763" y="31432"/>
                  </a:cubicBezTo>
                  <a:cubicBezTo>
                    <a:pt x="4763" y="31432"/>
                    <a:pt x="4763" y="31432"/>
                    <a:pt x="4763" y="31432"/>
                  </a:cubicBezTo>
                </a:path>
              </a:pathLst>
            </a:custGeom>
            <a:solidFill>
              <a:srgbClr val="FFFFFF"/>
            </a:solidFill>
            <a:ln w="9525" cap="flat">
              <a:noFill/>
              <a:prstDash val="solid"/>
              <a:miter/>
            </a:ln>
          </p:spPr>
          <p:txBody>
            <a:bodyPr rtlCol="1" anchor="ctr"/>
            <a:lstStyle/>
            <a:p>
              <a:endParaRPr lang="ar-SA"/>
            </a:p>
          </p:txBody>
        </p:sp>
        <p:sp>
          <p:nvSpPr>
            <p:cNvPr id="499" name="Freeform: Shape 895">
              <a:extLst>
                <a:ext uri="{FF2B5EF4-FFF2-40B4-BE49-F238E27FC236}">
                  <a16:creationId xmlns:a16="http://schemas.microsoft.com/office/drawing/2014/main" id="{D766B87B-28B1-4B88-A200-73F146164E71}"/>
                </a:ext>
              </a:extLst>
            </p:cNvPr>
            <p:cNvSpPr/>
            <p:nvPr/>
          </p:nvSpPr>
          <p:spPr>
            <a:xfrm>
              <a:off x="7163578" y="4327887"/>
              <a:ext cx="4817" cy="2299"/>
            </a:xfrm>
            <a:custGeom>
              <a:avLst/>
              <a:gdLst>
                <a:gd name="connsiteX0" fmla="*/ 1768 w 4817"/>
                <a:gd name="connsiteY0" fmla="*/ 1905 h 2299"/>
                <a:gd name="connsiteX1" fmla="*/ 4625 w 4817"/>
                <a:gd name="connsiteY1" fmla="*/ 0 h 2299"/>
                <a:gd name="connsiteX2" fmla="*/ 815 w 4817"/>
                <a:gd name="connsiteY2" fmla="*/ 953 h 2299"/>
                <a:gd name="connsiteX3" fmla="*/ 1768 w 4817"/>
                <a:gd name="connsiteY3" fmla="*/ 1905 h 2299"/>
              </a:gdLst>
              <a:ahLst/>
              <a:cxnLst>
                <a:cxn ang="0">
                  <a:pos x="connsiteX0" y="connsiteY0"/>
                </a:cxn>
                <a:cxn ang="0">
                  <a:pos x="connsiteX1" y="connsiteY1"/>
                </a:cxn>
                <a:cxn ang="0">
                  <a:pos x="connsiteX2" y="connsiteY2"/>
                </a:cxn>
                <a:cxn ang="0">
                  <a:pos x="connsiteX3" y="connsiteY3"/>
                </a:cxn>
              </a:cxnLst>
              <a:rect l="l" t="t" r="r" b="b"/>
              <a:pathLst>
                <a:path w="4817" h="2299">
                  <a:moveTo>
                    <a:pt x="1768" y="1905"/>
                  </a:moveTo>
                  <a:cubicBezTo>
                    <a:pt x="2720" y="1905"/>
                    <a:pt x="5578" y="953"/>
                    <a:pt x="4625" y="0"/>
                  </a:cubicBezTo>
                  <a:cubicBezTo>
                    <a:pt x="2720" y="0"/>
                    <a:pt x="1768" y="0"/>
                    <a:pt x="815" y="953"/>
                  </a:cubicBezTo>
                  <a:cubicBezTo>
                    <a:pt x="-1090" y="1905"/>
                    <a:pt x="815" y="2858"/>
                    <a:pt x="1768" y="1905"/>
                  </a:cubicBezTo>
                </a:path>
              </a:pathLst>
            </a:custGeom>
            <a:solidFill>
              <a:srgbClr val="FFFFFF"/>
            </a:solidFill>
            <a:ln w="9525" cap="flat">
              <a:noFill/>
              <a:prstDash val="solid"/>
              <a:miter/>
            </a:ln>
          </p:spPr>
          <p:txBody>
            <a:bodyPr rtlCol="1" anchor="ctr"/>
            <a:lstStyle/>
            <a:p>
              <a:endParaRPr lang="ar-SA"/>
            </a:p>
          </p:txBody>
        </p:sp>
        <p:sp>
          <p:nvSpPr>
            <p:cNvPr id="500" name="Freeform: Shape 896">
              <a:extLst>
                <a:ext uri="{FF2B5EF4-FFF2-40B4-BE49-F238E27FC236}">
                  <a16:creationId xmlns:a16="http://schemas.microsoft.com/office/drawing/2014/main" id="{8992D3E2-C6EA-4CA6-9DAE-AE05AA6D7A36}"/>
                </a:ext>
              </a:extLst>
            </p:cNvPr>
            <p:cNvSpPr/>
            <p:nvPr/>
          </p:nvSpPr>
          <p:spPr>
            <a:xfrm>
              <a:off x="6897693" y="5204187"/>
              <a:ext cx="27622" cy="44767"/>
            </a:xfrm>
            <a:custGeom>
              <a:avLst/>
              <a:gdLst>
                <a:gd name="connsiteX0" fmla="*/ 17145 w 27622"/>
                <a:gd name="connsiteY0" fmla="*/ 44768 h 44767"/>
                <a:gd name="connsiteX1" fmla="*/ 17145 w 27622"/>
                <a:gd name="connsiteY1" fmla="*/ 27623 h 44767"/>
                <a:gd name="connsiteX2" fmla="*/ 12382 w 27622"/>
                <a:gd name="connsiteY2" fmla="*/ 28575 h 44767"/>
                <a:gd name="connsiteX3" fmla="*/ 8573 w 27622"/>
                <a:gd name="connsiteY3" fmla="*/ 27623 h 44767"/>
                <a:gd name="connsiteX4" fmla="*/ 0 w 27622"/>
                <a:gd name="connsiteY4" fmla="*/ 14288 h 44767"/>
                <a:gd name="connsiteX5" fmla="*/ 4763 w 27622"/>
                <a:gd name="connsiteY5" fmla="*/ 2858 h 44767"/>
                <a:gd name="connsiteX6" fmla="*/ 14288 w 27622"/>
                <a:gd name="connsiteY6" fmla="*/ 0 h 44767"/>
                <a:gd name="connsiteX7" fmla="*/ 23813 w 27622"/>
                <a:gd name="connsiteY7" fmla="*/ 3810 h 44767"/>
                <a:gd name="connsiteX8" fmla="*/ 27623 w 27622"/>
                <a:gd name="connsiteY8" fmla="*/ 13335 h 44767"/>
                <a:gd name="connsiteX9" fmla="*/ 27623 w 27622"/>
                <a:gd name="connsiteY9" fmla="*/ 39053 h 44767"/>
                <a:gd name="connsiteX10" fmla="*/ 17145 w 27622"/>
                <a:gd name="connsiteY10" fmla="*/ 44768 h 44767"/>
                <a:gd name="connsiteX11" fmla="*/ 17145 w 27622"/>
                <a:gd name="connsiteY11" fmla="*/ 14288 h 44767"/>
                <a:gd name="connsiteX12" fmla="*/ 13335 w 27622"/>
                <a:gd name="connsiteY12" fmla="*/ 9525 h 44767"/>
                <a:gd name="connsiteX13" fmla="*/ 10478 w 27622"/>
                <a:gd name="connsiteY13" fmla="*/ 11430 h 44767"/>
                <a:gd name="connsiteX14" fmla="*/ 9525 w 27622"/>
                <a:gd name="connsiteY14" fmla="*/ 15240 h 44767"/>
                <a:gd name="connsiteX15" fmla="*/ 13335 w 27622"/>
                <a:gd name="connsiteY15" fmla="*/ 20955 h 44767"/>
                <a:gd name="connsiteX16" fmla="*/ 13335 w 27622"/>
                <a:gd name="connsiteY16" fmla="*/ 20955 h 44767"/>
                <a:gd name="connsiteX17" fmla="*/ 17145 w 27622"/>
                <a:gd name="connsiteY17" fmla="*/ 20003 h 44767"/>
                <a:gd name="connsiteX18" fmla="*/ 17145 w 27622"/>
                <a:gd name="connsiteY18" fmla="*/ 14288 h 4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622" h="44767">
                  <a:moveTo>
                    <a:pt x="17145" y="44768"/>
                  </a:moveTo>
                  <a:lnTo>
                    <a:pt x="17145" y="27623"/>
                  </a:lnTo>
                  <a:cubicBezTo>
                    <a:pt x="15240" y="28575"/>
                    <a:pt x="14288" y="28575"/>
                    <a:pt x="12382" y="28575"/>
                  </a:cubicBezTo>
                  <a:cubicBezTo>
                    <a:pt x="11430" y="28575"/>
                    <a:pt x="9525" y="28575"/>
                    <a:pt x="8573" y="27623"/>
                  </a:cubicBezTo>
                  <a:cubicBezTo>
                    <a:pt x="2857" y="25718"/>
                    <a:pt x="0" y="20955"/>
                    <a:pt x="0" y="14288"/>
                  </a:cubicBezTo>
                  <a:cubicBezTo>
                    <a:pt x="0" y="9525"/>
                    <a:pt x="1905" y="5715"/>
                    <a:pt x="4763" y="2858"/>
                  </a:cubicBezTo>
                  <a:cubicBezTo>
                    <a:pt x="7620" y="953"/>
                    <a:pt x="10478" y="0"/>
                    <a:pt x="14288" y="0"/>
                  </a:cubicBezTo>
                  <a:cubicBezTo>
                    <a:pt x="18098" y="0"/>
                    <a:pt x="20955" y="953"/>
                    <a:pt x="23813" y="3810"/>
                  </a:cubicBezTo>
                  <a:cubicBezTo>
                    <a:pt x="25718" y="6668"/>
                    <a:pt x="27623" y="9525"/>
                    <a:pt x="27623" y="13335"/>
                  </a:cubicBezTo>
                  <a:lnTo>
                    <a:pt x="27623" y="39053"/>
                  </a:lnTo>
                  <a:lnTo>
                    <a:pt x="17145" y="44768"/>
                  </a:lnTo>
                  <a:close/>
                  <a:moveTo>
                    <a:pt x="17145" y="14288"/>
                  </a:moveTo>
                  <a:cubicBezTo>
                    <a:pt x="17145" y="11430"/>
                    <a:pt x="16193" y="9525"/>
                    <a:pt x="13335" y="9525"/>
                  </a:cubicBezTo>
                  <a:cubicBezTo>
                    <a:pt x="12382" y="9525"/>
                    <a:pt x="10478" y="10478"/>
                    <a:pt x="10478" y="11430"/>
                  </a:cubicBezTo>
                  <a:cubicBezTo>
                    <a:pt x="9525" y="12382"/>
                    <a:pt x="9525" y="14288"/>
                    <a:pt x="9525" y="15240"/>
                  </a:cubicBezTo>
                  <a:cubicBezTo>
                    <a:pt x="9525" y="19050"/>
                    <a:pt x="10478" y="20955"/>
                    <a:pt x="13335" y="20955"/>
                  </a:cubicBezTo>
                  <a:lnTo>
                    <a:pt x="13335" y="20955"/>
                  </a:lnTo>
                  <a:cubicBezTo>
                    <a:pt x="14288" y="20955"/>
                    <a:pt x="16193" y="20955"/>
                    <a:pt x="17145" y="20003"/>
                  </a:cubicBezTo>
                  <a:lnTo>
                    <a:pt x="17145" y="14288"/>
                  </a:lnTo>
                  <a:close/>
                </a:path>
              </a:pathLst>
            </a:custGeom>
            <a:solidFill>
              <a:srgbClr val="FFFFFF"/>
            </a:solidFill>
            <a:ln w="9525" cap="flat">
              <a:noFill/>
              <a:prstDash val="solid"/>
              <a:miter/>
            </a:ln>
          </p:spPr>
          <p:txBody>
            <a:bodyPr rtlCol="1" anchor="ctr"/>
            <a:lstStyle/>
            <a:p>
              <a:endParaRPr lang="ar-SA"/>
            </a:p>
          </p:txBody>
        </p:sp>
        <p:sp>
          <p:nvSpPr>
            <p:cNvPr id="501" name="Freeform: Shape 897">
              <a:extLst>
                <a:ext uri="{FF2B5EF4-FFF2-40B4-BE49-F238E27FC236}">
                  <a16:creationId xmlns:a16="http://schemas.microsoft.com/office/drawing/2014/main" id="{E60D3866-D769-4D2C-BCF1-845BF02398B6}"/>
                </a:ext>
              </a:extLst>
            </p:cNvPr>
            <p:cNvSpPr/>
            <p:nvPr/>
          </p:nvSpPr>
          <p:spPr>
            <a:xfrm>
              <a:off x="6931031" y="5222285"/>
              <a:ext cx="19050" cy="19050"/>
            </a:xfrm>
            <a:custGeom>
              <a:avLst/>
              <a:gdLst>
                <a:gd name="connsiteX0" fmla="*/ 9525 w 19050"/>
                <a:gd name="connsiteY0" fmla="*/ 19050 h 19050"/>
                <a:gd name="connsiteX1" fmla="*/ 0 w 19050"/>
                <a:gd name="connsiteY1" fmla="*/ 9525 h 19050"/>
                <a:gd name="connsiteX2" fmla="*/ 9525 w 19050"/>
                <a:gd name="connsiteY2" fmla="*/ 0 h 19050"/>
                <a:gd name="connsiteX3" fmla="*/ 19050 w 19050"/>
                <a:gd name="connsiteY3" fmla="*/ 9525 h 19050"/>
              </a:gdLst>
              <a:ahLst/>
              <a:cxnLst>
                <a:cxn ang="0">
                  <a:pos x="connsiteX0" y="connsiteY0"/>
                </a:cxn>
                <a:cxn ang="0">
                  <a:pos x="connsiteX1" y="connsiteY1"/>
                </a:cxn>
                <a:cxn ang="0">
                  <a:pos x="connsiteX2" y="connsiteY2"/>
                </a:cxn>
                <a:cxn ang="0">
                  <a:pos x="connsiteX3" y="connsiteY3"/>
                </a:cxn>
              </a:cxnLst>
              <a:rect l="l" t="t" r="r" b="b"/>
              <a:pathLst>
                <a:path w="19050" h="19050">
                  <a:moveTo>
                    <a:pt x="9525" y="19050"/>
                  </a:moveTo>
                  <a:lnTo>
                    <a:pt x="0" y="9525"/>
                  </a:lnTo>
                  <a:lnTo>
                    <a:pt x="9525" y="0"/>
                  </a:lnTo>
                  <a:lnTo>
                    <a:pt x="19050" y="9525"/>
                  </a:lnTo>
                  <a:close/>
                </a:path>
              </a:pathLst>
            </a:custGeom>
            <a:solidFill>
              <a:srgbClr val="FFFFFF"/>
            </a:solidFill>
            <a:ln w="9525" cap="flat">
              <a:noFill/>
              <a:prstDash val="solid"/>
              <a:miter/>
            </a:ln>
          </p:spPr>
          <p:txBody>
            <a:bodyPr rtlCol="1" anchor="ctr"/>
            <a:lstStyle/>
            <a:p>
              <a:endParaRPr lang="ar-SA"/>
            </a:p>
          </p:txBody>
        </p:sp>
        <p:sp>
          <p:nvSpPr>
            <p:cNvPr id="502" name="Freeform: Shape 898">
              <a:extLst>
                <a:ext uri="{FF2B5EF4-FFF2-40B4-BE49-F238E27FC236}">
                  <a16:creationId xmlns:a16="http://schemas.microsoft.com/office/drawing/2014/main" id="{6A86A02A-9F39-4A69-A791-4AD32EC8CE0A}"/>
                </a:ext>
              </a:extLst>
            </p:cNvPr>
            <p:cNvSpPr/>
            <p:nvPr/>
          </p:nvSpPr>
          <p:spPr>
            <a:xfrm>
              <a:off x="6967226" y="5215617"/>
              <a:ext cx="46672" cy="62864"/>
            </a:xfrm>
            <a:custGeom>
              <a:avLst/>
              <a:gdLst>
                <a:gd name="connsiteX0" fmla="*/ 42863 w 46672"/>
                <a:gd name="connsiteY0" fmla="*/ 12382 h 62864"/>
                <a:gd name="connsiteX1" fmla="*/ 32385 w 46672"/>
                <a:gd name="connsiteY1" fmla="*/ 7620 h 62864"/>
                <a:gd name="connsiteX2" fmla="*/ 28575 w 46672"/>
                <a:gd name="connsiteY2" fmla="*/ 8573 h 62864"/>
                <a:gd name="connsiteX3" fmla="*/ 26670 w 46672"/>
                <a:gd name="connsiteY3" fmla="*/ 12382 h 62864"/>
                <a:gd name="connsiteX4" fmla="*/ 28575 w 46672"/>
                <a:gd name="connsiteY4" fmla="*/ 16193 h 62864"/>
                <a:gd name="connsiteX5" fmla="*/ 35243 w 46672"/>
                <a:gd name="connsiteY5" fmla="*/ 20002 h 62864"/>
                <a:gd name="connsiteX6" fmla="*/ 42863 w 46672"/>
                <a:gd name="connsiteY6" fmla="*/ 23813 h 62864"/>
                <a:gd name="connsiteX7" fmla="*/ 46673 w 46672"/>
                <a:gd name="connsiteY7" fmla="*/ 31432 h 62864"/>
                <a:gd name="connsiteX8" fmla="*/ 40005 w 46672"/>
                <a:gd name="connsiteY8" fmla="*/ 43815 h 62864"/>
                <a:gd name="connsiteX9" fmla="*/ 23813 w 46672"/>
                <a:gd name="connsiteY9" fmla="*/ 47625 h 62864"/>
                <a:gd name="connsiteX10" fmla="*/ 4763 w 46672"/>
                <a:gd name="connsiteY10" fmla="*/ 40957 h 62864"/>
                <a:gd name="connsiteX11" fmla="*/ 0 w 46672"/>
                <a:gd name="connsiteY11" fmla="*/ 27623 h 62864"/>
                <a:gd name="connsiteX12" fmla="*/ 2858 w 46672"/>
                <a:gd name="connsiteY12" fmla="*/ 17145 h 62864"/>
                <a:gd name="connsiteX13" fmla="*/ 11430 w 46672"/>
                <a:gd name="connsiteY13" fmla="*/ 15240 h 62864"/>
                <a:gd name="connsiteX14" fmla="*/ 8573 w 46672"/>
                <a:gd name="connsiteY14" fmla="*/ 25718 h 62864"/>
                <a:gd name="connsiteX15" fmla="*/ 12383 w 46672"/>
                <a:gd name="connsiteY15" fmla="*/ 35243 h 62864"/>
                <a:gd name="connsiteX16" fmla="*/ 22860 w 46672"/>
                <a:gd name="connsiteY16" fmla="*/ 39052 h 62864"/>
                <a:gd name="connsiteX17" fmla="*/ 33338 w 46672"/>
                <a:gd name="connsiteY17" fmla="*/ 37148 h 62864"/>
                <a:gd name="connsiteX18" fmla="*/ 36195 w 46672"/>
                <a:gd name="connsiteY18" fmla="*/ 32385 h 62864"/>
                <a:gd name="connsiteX19" fmla="*/ 35243 w 46672"/>
                <a:gd name="connsiteY19" fmla="*/ 29527 h 62864"/>
                <a:gd name="connsiteX20" fmla="*/ 29528 w 46672"/>
                <a:gd name="connsiteY20" fmla="*/ 26670 h 62864"/>
                <a:gd name="connsiteX21" fmla="*/ 20955 w 46672"/>
                <a:gd name="connsiteY21" fmla="*/ 21907 h 62864"/>
                <a:gd name="connsiteX22" fmla="*/ 17145 w 46672"/>
                <a:gd name="connsiteY22" fmla="*/ 13335 h 62864"/>
                <a:gd name="connsiteX23" fmla="*/ 21908 w 46672"/>
                <a:gd name="connsiteY23" fmla="*/ 2857 h 62864"/>
                <a:gd name="connsiteX24" fmla="*/ 29528 w 46672"/>
                <a:gd name="connsiteY24" fmla="*/ 0 h 62864"/>
                <a:gd name="connsiteX25" fmla="*/ 40958 w 46672"/>
                <a:gd name="connsiteY25" fmla="*/ 5715 h 62864"/>
                <a:gd name="connsiteX26" fmla="*/ 40958 w 46672"/>
                <a:gd name="connsiteY26" fmla="*/ 12382 h 62864"/>
                <a:gd name="connsiteX27" fmla="*/ 19050 w 46672"/>
                <a:gd name="connsiteY27" fmla="*/ 62865 h 62864"/>
                <a:gd name="connsiteX28" fmla="*/ 15240 w 46672"/>
                <a:gd name="connsiteY28" fmla="*/ 61913 h 62864"/>
                <a:gd name="connsiteX29" fmla="*/ 14288 w 46672"/>
                <a:gd name="connsiteY29" fmla="*/ 58102 h 62864"/>
                <a:gd name="connsiteX30" fmla="*/ 15240 w 46672"/>
                <a:gd name="connsiteY30" fmla="*/ 54293 h 62864"/>
                <a:gd name="connsiteX31" fmla="*/ 19050 w 46672"/>
                <a:gd name="connsiteY31" fmla="*/ 53340 h 62864"/>
                <a:gd name="connsiteX32" fmla="*/ 22860 w 46672"/>
                <a:gd name="connsiteY32" fmla="*/ 54293 h 62864"/>
                <a:gd name="connsiteX33" fmla="*/ 23813 w 46672"/>
                <a:gd name="connsiteY33" fmla="*/ 58102 h 62864"/>
                <a:gd name="connsiteX34" fmla="*/ 19050 w 46672"/>
                <a:gd name="connsiteY34" fmla="*/ 62865 h 62864"/>
                <a:gd name="connsiteX35" fmla="*/ 30480 w 46672"/>
                <a:gd name="connsiteY35" fmla="*/ 62865 h 62864"/>
                <a:gd name="connsiteX36" fmla="*/ 26670 w 46672"/>
                <a:gd name="connsiteY36" fmla="*/ 61913 h 62864"/>
                <a:gd name="connsiteX37" fmla="*/ 25718 w 46672"/>
                <a:gd name="connsiteY37" fmla="*/ 58102 h 62864"/>
                <a:gd name="connsiteX38" fmla="*/ 30480 w 46672"/>
                <a:gd name="connsiteY38" fmla="*/ 53340 h 62864"/>
                <a:gd name="connsiteX39" fmla="*/ 34290 w 46672"/>
                <a:gd name="connsiteY39" fmla="*/ 54293 h 62864"/>
                <a:gd name="connsiteX40" fmla="*/ 35243 w 46672"/>
                <a:gd name="connsiteY40" fmla="*/ 58102 h 62864"/>
                <a:gd name="connsiteX41" fmla="*/ 30480 w 46672"/>
                <a:gd name="connsiteY41" fmla="*/ 62865 h 6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6672" h="62864">
                  <a:moveTo>
                    <a:pt x="42863" y="12382"/>
                  </a:moveTo>
                  <a:cubicBezTo>
                    <a:pt x="39053" y="9525"/>
                    <a:pt x="36195" y="7620"/>
                    <a:pt x="32385" y="7620"/>
                  </a:cubicBezTo>
                  <a:cubicBezTo>
                    <a:pt x="30480" y="7620"/>
                    <a:pt x="29528" y="7620"/>
                    <a:pt x="28575" y="8573"/>
                  </a:cubicBezTo>
                  <a:cubicBezTo>
                    <a:pt x="27623" y="9525"/>
                    <a:pt x="26670" y="10477"/>
                    <a:pt x="26670" y="12382"/>
                  </a:cubicBezTo>
                  <a:cubicBezTo>
                    <a:pt x="26670" y="14288"/>
                    <a:pt x="27623" y="15240"/>
                    <a:pt x="28575" y="16193"/>
                  </a:cubicBezTo>
                  <a:cubicBezTo>
                    <a:pt x="29528" y="17145"/>
                    <a:pt x="32385" y="18098"/>
                    <a:pt x="35243" y="20002"/>
                  </a:cubicBezTo>
                  <a:cubicBezTo>
                    <a:pt x="39053" y="20955"/>
                    <a:pt x="40958" y="21907"/>
                    <a:pt x="42863" y="23813"/>
                  </a:cubicBezTo>
                  <a:cubicBezTo>
                    <a:pt x="44768" y="25718"/>
                    <a:pt x="46673" y="28575"/>
                    <a:pt x="46673" y="31432"/>
                  </a:cubicBezTo>
                  <a:cubicBezTo>
                    <a:pt x="46673" y="36195"/>
                    <a:pt x="44768" y="40957"/>
                    <a:pt x="40005" y="43815"/>
                  </a:cubicBezTo>
                  <a:cubicBezTo>
                    <a:pt x="36195" y="46673"/>
                    <a:pt x="30480" y="47625"/>
                    <a:pt x="23813" y="47625"/>
                  </a:cubicBezTo>
                  <a:cubicBezTo>
                    <a:pt x="15240" y="47625"/>
                    <a:pt x="9525" y="45720"/>
                    <a:pt x="4763" y="40957"/>
                  </a:cubicBezTo>
                  <a:cubicBezTo>
                    <a:pt x="1905" y="37148"/>
                    <a:pt x="0" y="33338"/>
                    <a:pt x="0" y="27623"/>
                  </a:cubicBezTo>
                  <a:cubicBezTo>
                    <a:pt x="0" y="23813"/>
                    <a:pt x="953" y="20002"/>
                    <a:pt x="2858" y="17145"/>
                  </a:cubicBezTo>
                  <a:lnTo>
                    <a:pt x="11430" y="15240"/>
                  </a:lnTo>
                  <a:cubicBezTo>
                    <a:pt x="9525" y="19050"/>
                    <a:pt x="8573" y="21907"/>
                    <a:pt x="8573" y="25718"/>
                  </a:cubicBezTo>
                  <a:cubicBezTo>
                    <a:pt x="8573" y="29527"/>
                    <a:pt x="9525" y="32385"/>
                    <a:pt x="12383" y="35243"/>
                  </a:cubicBezTo>
                  <a:cubicBezTo>
                    <a:pt x="15240" y="37148"/>
                    <a:pt x="18098" y="39052"/>
                    <a:pt x="22860" y="39052"/>
                  </a:cubicBezTo>
                  <a:cubicBezTo>
                    <a:pt x="27623" y="39052"/>
                    <a:pt x="31433" y="38100"/>
                    <a:pt x="33338" y="37148"/>
                  </a:cubicBezTo>
                  <a:cubicBezTo>
                    <a:pt x="35243" y="36195"/>
                    <a:pt x="36195" y="34290"/>
                    <a:pt x="36195" y="32385"/>
                  </a:cubicBezTo>
                  <a:cubicBezTo>
                    <a:pt x="36195" y="31432"/>
                    <a:pt x="36195" y="30480"/>
                    <a:pt x="35243" y="29527"/>
                  </a:cubicBezTo>
                  <a:cubicBezTo>
                    <a:pt x="34290" y="28575"/>
                    <a:pt x="32385" y="27623"/>
                    <a:pt x="29528" y="26670"/>
                  </a:cubicBezTo>
                  <a:cubicBezTo>
                    <a:pt x="24765" y="24765"/>
                    <a:pt x="21908" y="23813"/>
                    <a:pt x="20955" y="21907"/>
                  </a:cubicBezTo>
                  <a:cubicBezTo>
                    <a:pt x="19050" y="20002"/>
                    <a:pt x="17145" y="17145"/>
                    <a:pt x="17145" y="13335"/>
                  </a:cubicBezTo>
                  <a:cubicBezTo>
                    <a:pt x="17145" y="8573"/>
                    <a:pt x="19050" y="5715"/>
                    <a:pt x="21908" y="2857"/>
                  </a:cubicBezTo>
                  <a:cubicBezTo>
                    <a:pt x="23813" y="952"/>
                    <a:pt x="26670" y="0"/>
                    <a:pt x="29528" y="0"/>
                  </a:cubicBezTo>
                  <a:cubicBezTo>
                    <a:pt x="34290" y="0"/>
                    <a:pt x="38100" y="1905"/>
                    <a:pt x="40958" y="5715"/>
                  </a:cubicBezTo>
                  <a:lnTo>
                    <a:pt x="40958" y="12382"/>
                  </a:lnTo>
                  <a:close/>
                  <a:moveTo>
                    <a:pt x="19050" y="62865"/>
                  </a:moveTo>
                  <a:cubicBezTo>
                    <a:pt x="17145" y="62865"/>
                    <a:pt x="16193" y="62865"/>
                    <a:pt x="15240" y="61913"/>
                  </a:cubicBezTo>
                  <a:cubicBezTo>
                    <a:pt x="14288" y="60960"/>
                    <a:pt x="14288" y="60007"/>
                    <a:pt x="14288" y="58102"/>
                  </a:cubicBezTo>
                  <a:cubicBezTo>
                    <a:pt x="14288" y="56198"/>
                    <a:pt x="14288" y="55245"/>
                    <a:pt x="15240" y="54293"/>
                  </a:cubicBezTo>
                  <a:cubicBezTo>
                    <a:pt x="16193" y="53340"/>
                    <a:pt x="17145" y="53340"/>
                    <a:pt x="19050" y="53340"/>
                  </a:cubicBezTo>
                  <a:cubicBezTo>
                    <a:pt x="20955" y="53340"/>
                    <a:pt x="21908" y="53340"/>
                    <a:pt x="22860" y="54293"/>
                  </a:cubicBezTo>
                  <a:cubicBezTo>
                    <a:pt x="23813" y="55245"/>
                    <a:pt x="23813" y="56198"/>
                    <a:pt x="23813" y="58102"/>
                  </a:cubicBezTo>
                  <a:cubicBezTo>
                    <a:pt x="23813" y="60960"/>
                    <a:pt x="21908" y="62865"/>
                    <a:pt x="19050" y="62865"/>
                  </a:cubicBezTo>
                  <a:moveTo>
                    <a:pt x="30480" y="62865"/>
                  </a:moveTo>
                  <a:cubicBezTo>
                    <a:pt x="28575" y="62865"/>
                    <a:pt x="27623" y="62865"/>
                    <a:pt x="26670" y="61913"/>
                  </a:cubicBezTo>
                  <a:cubicBezTo>
                    <a:pt x="25718" y="60960"/>
                    <a:pt x="25718" y="60007"/>
                    <a:pt x="25718" y="58102"/>
                  </a:cubicBezTo>
                  <a:cubicBezTo>
                    <a:pt x="25718" y="55245"/>
                    <a:pt x="27623" y="53340"/>
                    <a:pt x="30480" y="53340"/>
                  </a:cubicBezTo>
                  <a:cubicBezTo>
                    <a:pt x="32385" y="53340"/>
                    <a:pt x="33338" y="53340"/>
                    <a:pt x="34290" y="54293"/>
                  </a:cubicBezTo>
                  <a:cubicBezTo>
                    <a:pt x="35243" y="55245"/>
                    <a:pt x="35243" y="56198"/>
                    <a:pt x="35243" y="58102"/>
                  </a:cubicBezTo>
                  <a:cubicBezTo>
                    <a:pt x="35243" y="60960"/>
                    <a:pt x="33338" y="62865"/>
                    <a:pt x="30480" y="62865"/>
                  </a:cubicBezTo>
                </a:path>
              </a:pathLst>
            </a:custGeom>
            <a:solidFill>
              <a:srgbClr val="FFFFFF"/>
            </a:solidFill>
            <a:ln w="9525" cap="flat">
              <a:noFill/>
              <a:prstDash val="solid"/>
              <a:miter/>
            </a:ln>
          </p:spPr>
          <p:txBody>
            <a:bodyPr rtlCol="1" anchor="ctr"/>
            <a:lstStyle/>
            <a:p>
              <a:endParaRPr lang="ar-SA"/>
            </a:p>
          </p:txBody>
        </p:sp>
        <p:sp>
          <p:nvSpPr>
            <p:cNvPr id="503" name="Freeform: Shape 899">
              <a:extLst>
                <a:ext uri="{FF2B5EF4-FFF2-40B4-BE49-F238E27FC236}">
                  <a16:creationId xmlns:a16="http://schemas.microsoft.com/office/drawing/2014/main" id="{3BE53723-1142-4E4D-9D6E-3DC22274A72E}"/>
                </a:ext>
              </a:extLst>
            </p:cNvPr>
            <p:cNvSpPr/>
            <p:nvPr/>
          </p:nvSpPr>
          <p:spPr>
            <a:xfrm>
              <a:off x="7017709" y="5214665"/>
              <a:ext cx="29527" cy="34289"/>
            </a:xfrm>
            <a:custGeom>
              <a:avLst/>
              <a:gdLst>
                <a:gd name="connsiteX0" fmla="*/ 0 w 29527"/>
                <a:gd name="connsiteY0" fmla="*/ 33338 h 34289"/>
                <a:gd name="connsiteX1" fmla="*/ 4763 w 29527"/>
                <a:gd name="connsiteY1" fmla="*/ 24765 h 34289"/>
                <a:gd name="connsiteX2" fmla="*/ 16192 w 29527"/>
                <a:gd name="connsiteY2" fmla="*/ 24765 h 34289"/>
                <a:gd name="connsiteX3" fmla="*/ 20002 w 29527"/>
                <a:gd name="connsiteY3" fmla="*/ 20002 h 34289"/>
                <a:gd name="connsiteX4" fmla="*/ 12382 w 29527"/>
                <a:gd name="connsiteY4" fmla="*/ 7620 h 34289"/>
                <a:gd name="connsiteX5" fmla="*/ 17145 w 29527"/>
                <a:gd name="connsiteY5" fmla="*/ 0 h 34289"/>
                <a:gd name="connsiteX6" fmla="*/ 29527 w 29527"/>
                <a:gd name="connsiteY6" fmla="*/ 20955 h 34289"/>
                <a:gd name="connsiteX7" fmla="*/ 18097 w 29527"/>
                <a:gd name="connsiteY7" fmla="*/ 34290 h 34289"/>
                <a:gd name="connsiteX8" fmla="*/ 0 w 29527"/>
                <a:gd name="connsiteY8" fmla="*/ 34290 h 3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7" h="34289">
                  <a:moveTo>
                    <a:pt x="0" y="33338"/>
                  </a:moveTo>
                  <a:lnTo>
                    <a:pt x="4763" y="24765"/>
                  </a:lnTo>
                  <a:lnTo>
                    <a:pt x="16192" y="24765"/>
                  </a:lnTo>
                  <a:cubicBezTo>
                    <a:pt x="19050" y="24765"/>
                    <a:pt x="20002" y="22860"/>
                    <a:pt x="20002" y="20002"/>
                  </a:cubicBezTo>
                  <a:cubicBezTo>
                    <a:pt x="20002" y="14288"/>
                    <a:pt x="17145" y="10477"/>
                    <a:pt x="12382" y="7620"/>
                  </a:cubicBezTo>
                  <a:lnTo>
                    <a:pt x="17145" y="0"/>
                  </a:lnTo>
                  <a:cubicBezTo>
                    <a:pt x="25717" y="4763"/>
                    <a:pt x="29527" y="11430"/>
                    <a:pt x="29527" y="20955"/>
                  </a:cubicBezTo>
                  <a:cubicBezTo>
                    <a:pt x="29527" y="29527"/>
                    <a:pt x="25717" y="34290"/>
                    <a:pt x="18097" y="34290"/>
                  </a:cubicBezTo>
                  <a:lnTo>
                    <a:pt x="0" y="34290"/>
                  </a:lnTo>
                  <a:close/>
                </a:path>
              </a:pathLst>
            </a:custGeom>
            <a:solidFill>
              <a:srgbClr val="FFFFFF"/>
            </a:solidFill>
            <a:ln w="9525" cap="flat">
              <a:noFill/>
              <a:prstDash val="solid"/>
              <a:miter/>
            </a:ln>
          </p:spPr>
          <p:txBody>
            <a:bodyPr rtlCol="1" anchor="ctr"/>
            <a:lstStyle/>
            <a:p>
              <a:endParaRPr lang="ar-SA"/>
            </a:p>
          </p:txBody>
        </p:sp>
        <p:sp>
          <p:nvSpPr>
            <p:cNvPr id="504" name="Freeform: Shape 900">
              <a:extLst>
                <a:ext uri="{FF2B5EF4-FFF2-40B4-BE49-F238E27FC236}">
                  <a16:creationId xmlns:a16="http://schemas.microsoft.com/office/drawing/2014/main" id="{2F32ABC7-4895-43E2-A279-D2CB6BC7EF2D}"/>
                </a:ext>
              </a:extLst>
            </p:cNvPr>
            <p:cNvSpPr/>
            <p:nvPr/>
          </p:nvSpPr>
          <p:spPr>
            <a:xfrm>
              <a:off x="7054856" y="5212760"/>
              <a:ext cx="38100" cy="48577"/>
            </a:xfrm>
            <a:custGeom>
              <a:avLst/>
              <a:gdLst>
                <a:gd name="connsiteX0" fmla="*/ 38100 w 38100"/>
                <a:gd name="connsiteY0" fmla="*/ 26670 h 48577"/>
                <a:gd name="connsiteX1" fmla="*/ 38100 w 38100"/>
                <a:gd name="connsiteY1" fmla="*/ 35243 h 48577"/>
                <a:gd name="connsiteX2" fmla="*/ 28575 w 38100"/>
                <a:gd name="connsiteY2" fmla="*/ 35243 h 48577"/>
                <a:gd name="connsiteX3" fmla="*/ 22860 w 38100"/>
                <a:gd name="connsiteY3" fmla="*/ 45720 h 48577"/>
                <a:gd name="connsiteX4" fmla="*/ 12382 w 38100"/>
                <a:gd name="connsiteY4" fmla="*/ 48577 h 48577"/>
                <a:gd name="connsiteX5" fmla="*/ 2857 w 38100"/>
                <a:gd name="connsiteY5" fmla="*/ 45720 h 48577"/>
                <a:gd name="connsiteX6" fmla="*/ 2857 w 38100"/>
                <a:gd name="connsiteY6" fmla="*/ 37147 h 48577"/>
                <a:gd name="connsiteX7" fmla="*/ 10478 w 38100"/>
                <a:gd name="connsiteY7" fmla="*/ 39052 h 48577"/>
                <a:gd name="connsiteX8" fmla="*/ 16193 w 38100"/>
                <a:gd name="connsiteY8" fmla="*/ 37147 h 48577"/>
                <a:gd name="connsiteX9" fmla="*/ 19050 w 38100"/>
                <a:gd name="connsiteY9" fmla="*/ 33338 h 48577"/>
                <a:gd name="connsiteX10" fmla="*/ 17145 w 38100"/>
                <a:gd name="connsiteY10" fmla="*/ 33338 h 48577"/>
                <a:gd name="connsiteX11" fmla="*/ 15240 w 38100"/>
                <a:gd name="connsiteY11" fmla="*/ 33338 h 48577"/>
                <a:gd name="connsiteX12" fmla="*/ 3810 w 38100"/>
                <a:gd name="connsiteY12" fmla="*/ 27622 h 48577"/>
                <a:gd name="connsiteX13" fmla="*/ 0 w 38100"/>
                <a:gd name="connsiteY13" fmla="*/ 17145 h 48577"/>
                <a:gd name="connsiteX14" fmla="*/ 4763 w 38100"/>
                <a:gd name="connsiteY14" fmla="*/ 3810 h 48577"/>
                <a:gd name="connsiteX15" fmla="*/ 15240 w 38100"/>
                <a:gd name="connsiteY15" fmla="*/ 0 h 48577"/>
                <a:gd name="connsiteX16" fmla="*/ 25718 w 38100"/>
                <a:gd name="connsiteY16" fmla="*/ 3810 h 48577"/>
                <a:gd name="connsiteX17" fmla="*/ 28575 w 38100"/>
                <a:gd name="connsiteY17" fmla="*/ 13335 h 48577"/>
                <a:gd name="connsiteX18" fmla="*/ 28575 w 38100"/>
                <a:gd name="connsiteY18" fmla="*/ 24765 h 48577"/>
                <a:gd name="connsiteX19" fmla="*/ 38100 w 38100"/>
                <a:gd name="connsiteY19" fmla="*/ 24765 h 48577"/>
                <a:gd name="connsiteX20" fmla="*/ 20003 w 38100"/>
                <a:gd name="connsiteY20" fmla="*/ 14288 h 48577"/>
                <a:gd name="connsiteX21" fmla="*/ 16193 w 38100"/>
                <a:gd name="connsiteY21" fmla="*/ 9525 h 48577"/>
                <a:gd name="connsiteX22" fmla="*/ 10478 w 38100"/>
                <a:gd name="connsiteY22" fmla="*/ 18097 h 48577"/>
                <a:gd name="connsiteX23" fmla="*/ 17145 w 38100"/>
                <a:gd name="connsiteY23" fmla="*/ 25718 h 48577"/>
                <a:gd name="connsiteX24" fmla="*/ 20955 w 38100"/>
                <a:gd name="connsiteY24" fmla="*/ 25718 h 48577"/>
                <a:gd name="connsiteX25" fmla="*/ 20955 w 38100"/>
                <a:gd name="connsiteY25" fmla="*/ 14288 h 4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100" h="48577">
                  <a:moveTo>
                    <a:pt x="38100" y="26670"/>
                  </a:moveTo>
                  <a:lnTo>
                    <a:pt x="38100" y="35243"/>
                  </a:lnTo>
                  <a:lnTo>
                    <a:pt x="28575" y="35243"/>
                  </a:lnTo>
                  <a:cubicBezTo>
                    <a:pt x="28575" y="40005"/>
                    <a:pt x="26670" y="42863"/>
                    <a:pt x="22860" y="45720"/>
                  </a:cubicBezTo>
                  <a:cubicBezTo>
                    <a:pt x="20003" y="47625"/>
                    <a:pt x="16193" y="48577"/>
                    <a:pt x="12382" y="48577"/>
                  </a:cubicBezTo>
                  <a:cubicBezTo>
                    <a:pt x="9525" y="48577"/>
                    <a:pt x="6668" y="47625"/>
                    <a:pt x="2857" y="45720"/>
                  </a:cubicBezTo>
                  <a:lnTo>
                    <a:pt x="2857" y="37147"/>
                  </a:lnTo>
                  <a:cubicBezTo>
                    <a:pt x="5715" y="39052"/>
                    <a:pt x="8573" y="39052"/>
                    <a:pt x="10478" y="39052"/>
                  </a:cubicBezTo>
                  <a:cubicBezTo>
                    <a:pt x="12382" y="39052"/>
                    <a:pt x="14288" y="38100"/>
                    <a:pt x="16193" y="37147"/>
                  </a:cubicBezTo>
                  <a:cubicBezTo>
                    <a:pt x="18098" y="36195"/>
                    <a:pt x="19050" y="34290"/>
                    <a:pt x="19050" y="33338"/>
                  </a:cubicBezTo>
                  <a:cubicBezTo>
                    <a:pt x="19050" y="33338"/>
                    <a:pt x="18098" y="33338"/>
                    <a:pt x="17145" y="33338"/>
                  </a:cubicBezTo>
                  <a:cubicBezTo>
                    <a:pt x="16193" y="33338"/>
                    <a:pt x="15240" y="33338"/>
                    <a:pt x="15240" y="33338"/>
                  </a:cubicBezTo>
                  <a:cubicBezTo>
                    <a:pt x="10478" y="32385"/>
                    <a:pt x="5715" y="30480"/>
                    <a:pt x="3810" y="27622"/>
                  </a:cubicBezTo>
                  <a:cubicBezTo>
                    <a:pt x="1905" y="24765"/>
                    <a:pt x="0" y="20955"/>
                    <a:pt x="0" y="17145"/>
                  </a:cubicBezTo>
                  <a:cubicBezTo>
                    <a:pt x="0" y="11430"/>
                    <a:pt x="1905" y="7620"/>
                    <a:pt x="4763" y="3810"/>
                  </a:cubicBezTo>
                  <a:cubicBezTo>
                    <a:pt x="7620" y="952"/>
                    <a:pt x="10478" y="0"/>
                    <a:pt x="15240" y="0"/>
                  </a:cubicBezTo>
                  <a:cubicBezTo>
                    <a:pt x="20003" y="0"/>
                    <a:pt x="22860" y="952"/>
                    <a:pt x="25718" y="3810"/>
                  </a:cubicBezTo>
                  <a:cubicBezTo>
                    <a:pt x="27623" y="6668"/>
                    <a:pt x="28575" y="9525"/>
                    <a:pt x="28575" y="13335"/>
                  </a:cubicBezTo>
                  <a:lnTo>
                    <a:pt x="28575" y="24765"/>
                  </a:lnTo>
                  <a:lnTo>
                    <a:pt x="38100" y="24765"/>
                  </a:lnTo>
                  <a:close/>
                  <a:moveTo>
                    <a:pt x="20003" y="14288"/>
                  </a:moveTo>
                  <a:cubicBezTo>
                    <a:pt x="20003" y="11430"/>
                    <a:pt x="19050" y="9525"/>
                    <a:pt x="16193" y="9525"/>
                  </a:cubicBezTo>
                  <a:cubicBezTo>
                    <a:pt x="12382" y="9525"/>
                    <a:pt x="10478" y="12382"/>
                    <a:pt x="10478" y="18097"/>
                  </a:cubicBezTo>
                  <a:cubicBezTo>
                    <a:pt x="10478" y="22860"/>
                    <a:pt x="12382" y="25718"/>
                    <a:pt x="17145" y="25718"/>
                  </a:cubicBezTo>
                  <a:cubicBezTo>
                    <a:pt x="18098" y="25718"/>
                    <a:pt x="19050" y="25718"/>
                    <a:pt x="20955" y="25718"/>
                  </a:cubicBezTo>
                  <a:lnTo>
                    <a:pt x="20955" y="14288"/>
                  </a:lnTo>
                  <a:close/>
                </a:path>
              </a:pathLst>
            </a:custGeom>
            <a:solidFill>
              <a:srgbClr val="FFFFFF"/>
            </a:solidFill>
            <a:ln w="9525" cap="flat">
              <a:noFill/>
              <a:prstDash val="solid"/>
              <a:miter/>
            </a:ln>
          </p:spPr>
          <p:txBody>
            <a:bodyPr rtlCol="1" anchor="ctr"/>
            <a:lstStyle/>
            <a:p>
              <a:endParaRPr lang="ar-SA"/>
            </a:p>
          </p:txBody>
        </p:sp>
        <p:sp>
          <p:nvSpPr>
            <p:cNvPr id="505" name="Freeform: Shape 901">
              <a:extLst>
                <a:ext uri="{FF2B5EF4-FFF2-40B4-BE49-F238E27FC236}">
                  <a16:creationId xmlns:a16="http://schemas.microsoft.com/office/drawing/2014/main" id="{CC57777E-F378-4986-969D-F8A59B93ED13}"/>
                </a:ext>
              </a:extLst>
            </p:cNvPr>
            <p:cNvSpPr/>
            <p:nvPr/>
          </p:nvSpPr>
          <p:spPr>
            <a:xfrm>
              <a:off x="7087241" y="5214665"/>
              <a:ext cx="58102" cy="33337"/>
            </a:xfrm>
            <a:custGeom>
              <a:avLst/>
              <a:gdLst>
                <a:gd name="connsiteX0" fmla="*/ 38100 w 58102"/>
                <a:gd name="connsiteY0" fmla="*/ 24765 h 33337"/>
                <a:gd name="connsiteX1" fmla="*/ 58102 w 58102"/>
                <a:gd name="connsiteY1" fmla="*/ 24765 h 33337"/>
                <a:gd name="connsiteX2" fmla="*/ 58102 w 58102"/>
                <a:gd name="connsiteY2" fmla="*/ 33338 h 33337"/>
                <a:gd name="connsiteX3" fmla="*/ 36195 w 58102"/>
                <a:gd name="connsiteY3" fmla="*/ 33338 h 33337"/>
                <a:gd name="connsiteX4" fmla="*/ 28575 w 58102"/>
                <a:gd name="connsiteY4" fmla="*/ 31432 h 33337"/>
                <a:gd name="connsiteX5" fmla="*/ 20955 w 58102"/>
                <a:gd name="connsiteY5" fmla="*/ 33338 h 33337"/>
                <a:gd name="connsiteX6" fmla="*/ 0 w 58102"/>
                <a:gd name="connsiteY6" fmla="*/ 33338 h 33337"/>
                <a:gd name="connsiteX7" fmla="*/ 0 w 58102"/>
                <a:gd name="connsiteY7" fmla="*/ 24765 h 33337"/>
                <a:gd name="connsiteX8" fmla="*/ 20002 w 58102"/>
                <a:gd name="connsiteY8" fmla="*/ 24765 h 33337"/>
                <a:gd name="connsiteX9" fmla="*/ 14288 w 58102"/>
                <a:gd name="connsiteY9" fmla="*/ 20002 h 33337"/>
                <a:gd name="connsiteX10" fmla="*/ 10477 w 58102"/>
                <a:gd name="connsiteY10" fmla="*/ 16192 h 33337"/>
                <a:gd name="connsiteX11" fmla="*/ 9525 w 58102"/>
                <a:gd name="connsiteY11" fmla="*/ 14288 h 33337"/>
                <a:gd name="connsiteX12" fmla="*/ 9525 w 58102"/>
                <a:gd name="connsiteY12" fmla="*/ 10477 h 33337"/>
                <a:gd name="connsiteX13" fmla="*/ 18097 w 58102"/>
                <a:gd name="connsiteY13" fmla="*/ 2857 h 33337"/>
                <a:gd name="connsiteX14" fmla="*/ 28575 w 58102"/>
                <a:gd name="connsiteY14" fmla="*/ 0 h 33337"/>
                <a:gd name="connsiteX15" fmla="*/ 39052 w 58102"/>
                <a:gd name="connsiteY15" fmla="*/ 2857 h 33337"/>
                <a:gd name="connsiteX16" fmla="*/ 47625 w 58102"/>
                <a:gd name="connsiteY16" fmla="*/ 10477 h 33337"/>
                <a:gd name="connsiteX17" fmla="*/ 47625 w 58102"/>
                <a:gd name="connsiteY17" fmla="*/ 14288 h 33337"/>
                <a:gd name="connsiteX18" fmla="*/ 38100 w 58102"/>
                <a:gd name="connsiteY18" fmla="*/ 24765 h 33337"/>
                <a:gd name="connsiteX19" fmla="*/ 30480 w 58102"/>
                <a:gd name="connsiteY19" fmla="*/ 20955 h 33337"/>
                <a:gd name="connsiteX20" fmla="*/ 39052 w 58102"/>
                <a:gd name="connsiteY20" fmla="*/ 12382 h 33337"/>
                <a:gd name="connsiteX21" fmla="*/ 30480 w 58102"/>
                <a:gd name="connsiteY21" fmla="*/ 8572 h 33337"/>
                <a:gd name="connsiteX22" fmla="*/ 22860 w 58102"/>
                <a:gd name="connsiteY22" fmla="*/ 12382 h 33337"/>
                <a:gd name="connsiteX23" fmla="*/ 30480 w 58102"/>
                <a:gd name="connsiteY23" fmla="*/ 20955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02" h="33337">
                  <a:moveTo>
                    <a:pt x="38100" y="24765"/>
                  </a:moveTo>
                  <a:lnTo>
                    <a:pt x="58102" y="24765"/>
                  </a:lnTo>
                  <a:lnTo>
                    <a:pt x="58102" y="33338"/>
                  </a:lnTo>
                  <a:lnTo>
                    <a:pt x="36195" y="33338"/>
                  </a:lnTo>
                  <a:cubicBezTo>
                    <a:pt x="33338" y="33338"/>
                    <a:pt x="31432" y="32385"/>
                    <a:pt x="28575" y="31432"/>
                  </a:cubicBezTo>
                  <a:cubicBezTo>
                    <a:pt x="26670" y="32385"/>
                    <a:pt x="23813" y="33338"/>
                    <a:pt x="20955" y="33338"/>
                  </a:cubicBezTo>
                  <a:lnTo>
                    <a:pt x="0" y="33338"/>
                  </a:lnTo>
                  <a:lnTo>
                    <a:pt x="0" y="24765"/>
                  </a:lnTo>
                  <a:lnTo>
                    <a:pt x="20002" y="24765"/>
                  </a:lnTo>
                  <a:cubicBezTo>
                    <a:pt x="18097" y="22860"/>
                    <a:pt x="16193" y="21907"/>
                    <a:pt x="14288" y="20002"/>
                  </a:cubicBezTo>
                  <a:cubicBezTo>
                    <a:pt x="13335" y="19050"/>
                    <a:pt x="12382" y="18097"/>
                    <a:pt x="10477" y="16192"/>
                  </a:cubicBezTo>
                  <a:cubicBezTo>
                    <a:pt x="9525" y="15240"/>
                    <a:pt x="9525" y="15240"/>
                    <a:pt x="9525" y="14288"/>
                  </a:cubicBezTo>
                  <a:lnTo>
                    <a:pt x="9525" y="10477"/>
                  </a:lnTo>
                  <a:cubicBezTo>
                    <a:pt x="11430" y="7620"/>
                    <a:pt x="14288" y="4763"/>
                    <a:pt x="18097" y="2857"/>
                  </a:cubicBezTo>
                  <a:cubicBezTo>
                    <a:pt x="21907" y="952"/>
                    <a:pt x="24765" y="0"/>
                    <a:pt x="28575" y="0"/>
                  </a:cubicBezTo>
                  <a:cubicBezTo>
                    <a:pt x="32385" y="0"/>
                    <a:pt x="35243" y="952"/>
                    <a:pt x="39052" y="2857"/>
                  </a:cubicBezTo>
                  <a:cubicBezTo>
                    <a:pt x="42863" y="4763"/>
                    <a:pt x="45720" y="7620"/>
                    <a:pt x="47625" y="10477"/>
                  </a:cubicBezTo>
                  <a:lnTo>
                    <a:pt x="47625" y="14288"/>
                  </a:lnTo>
                  <a:cubicBezTo>
                    <a:pt x="45720" y="18097"/>
                    <a:pt x="41910" y="21907"/>
                    <a:pt x="38100" y="24765"/>
                  </a:cubicBezTo>
                  <a:moveTo>
                    <a:pt x="30480" y="20955"/>
                  </a:moveTo>
                  <a:cubicBezTo>
                    <a:pt x="34290" y="18097"/>
                    <a:pt x="37147" y="15240"/>
                    <a:pt x="39052" y="12382"/>
                  </a:cubicBezTo>
                  <a:cubicBezTo>
                    <a:pt x="36195" y="9525"/>
                    <a:pt x="33338" y="8572"/>
                    <a:pt x="30480" y="8572"/>
                  </a:cubicBezTo>
                  <a:cubicBezTo>
                    <a:pt x="27622" y="8572"/>
                    <a:pt x="25718" y="9525"/>
                    <a:pt x="22860" y="12382"/>
                  </a:cubicBezTo>
                  <a:cubicBezTo>
                    <a:pt x="23813" y="15240"/>
                    <a:pt x="26670" y="18097"/>
                    <a:pt x="30480" y="20955"/>
                  </a:cubicBezTo>
                </a:path>
              </a:pathLst>
            </a:custGeom>
            <a:solidFill>
              <a:srgbClr val="FFFFFF"/>
            </a:solidFill>
            <a:ln w="9525" cap="flat">
              <a:noFill/>
              <a:prstDash val="solid"/>
              <a:miter/>
            </a:ln>
          </p:spPr>
          <p:txBody>
            <a:bodyPr rtlCol="1" anchor="ctr"/>
            <a:lstStyle/>
            <a:p>
              <a:endParaRPr lang="ar-SA"/>
            </a:p>
          </p:txBody>
        </p:sp>
        <p:sp>
          <p:nvSpPr>
            <p:cNvPr id="506" name="Freeform: Shape 902">
              <a:extLst>
                <a:ext uri="{FF2B5EF4-FFF2-40B4-BE49-F238E27FC236}">
                  <a16:creationId xmlns:a16="http://schemas.microsoft.com/office/drawing/2014/main" id="{C31E66D0-3FD9-4707-8B51-BEC5A60F0D58}"/>
                </a:ext>
              </a:extLst>
            </p:cNvPr>
            <p:cNvSpPr/>
            <p:nvPr/>
          </p:nvSpPr>
          <p:spPr>
            <a:xfrm>
              <a:off x="7141534" y="5215617"/>
              <a:ext cx="82867" cy="32385"/>
            </a:xfrm>
            <a:custGeom>
              <a:avLst/>
              <a:gdLst>
                <a:gd name="connsiteX0" fmla="*/ 0 w 82867"/>
                <a:gd name="connsiteY0" fmla="*/ 32385 h 32385"/>
                <a:gd name="connsiteX1" fmla="*/ 0 w 82867"/>
                <a:gd name="connsiteY1" fmla="*/ 23813 h 32385"/>
                <a:gd name="connsiteX2" fmla="*/ 7620 w 82867"/>
                <a:gd name="connsiteY2" fmla="*/ 23813 h 32385"/>
                <a:gd name="connsiteX3" fmla="*/ 11430 w 82867"/>
                <a:gd name="connsiteY3" fmla="*/ 22860 h 32385"/>
                <a:gd name="connsiteX4" fmla="*/ 12382 w 82867"/>
                <a:gd name="connsiteY4" fmla="*/ 19050 h 32385"/>
                <a:gd name="connsiteX5" fmla="*/ 12382 w 82867"/>
                <a:gd name="connsiteY5" fmla="*/ 9525 h 32385"/>
                <a:gd name="connsiteX6" fmla="*/ 21907 w 82867"/>
                <a:gd name="connsiteY6" fmla="*/ 4763 h 32385"/>
                <a:gd name="connsiteX7" fmla="*/ 21907 w 82867"/>
                <a:gd name="connsiteY7" fmla="*/ 19050 h 32385"/>
                <a:gd name="connsiteX8" fmla="*/ 22860 w 82867"/>
                <a:gd name="connsiteY8" fmla="*/ 22860 h 32385"/>
                <a:gd name="connsiteX9" fmla="*/ 26670 w 82867"/>
                <a:gd name="connsiteY9" fmla="*/ 23813 h 32385"/>
                <a:gd name="connsiteX10" fmla="*/ 31432 w 82867"/>
                <a:gd name="connsiteY10" fmla="*/ 23813 h 32385"/>
                <a:gd name="connsiteX11" fmla="*/ 35242 w 82867"/>
                <a:gd name="connsiteY11" fmla="*/ 22860 h 32385"/>
                <a:gd name="connsiteX12" fmla="*/ 36195 w 82867"/>
                <a:gd name="connsiteY12" fmla="*/ 19050 h 32385"/>
                <a:gd name="connsiteX13" fmla="*/ 36195 w 82867"/>
                <a:gd name="connsiteY13" fmla="*/ 7620 h 32385"/>
                <a:gd name="connsiteX14" fmla="*/ 45720 w 82867"/>
                <a:gd name="connsiteY14" fmla="*/ 2857 h 32385"/>
                <a:gd name="connsiteX15" fmla="*/ 45720 w 82867"/>
                <a:gd name="connsiteY15" fmla="*/ 20002 h 32385"/>
                <a:gd name="connsiteX16" fmla="*/ 46672 w 82867"/>
                <a:gd name="connsiteY16" fmla="*/ 23813 h 32385"/>
                <a:gd name="connsiteX17" fmla="*/ 50482 w 82867"/>
                <a:gd name="connsiteY17" fmla="*/ 24765 h 32385"/>
                <a:gd name="connsiteX18" fmla="*/ 55245 w 82867"/>
                <a:gd name="connsiteY18" fmla="*/ 24765 h 32385"/>
                <a:gd name="connsiteX19" fmla="*/ 59055 w 82867"/>
                <a:gd name="connsiteY19" fmla="*/ 23813 h 32385"/>
                <a:gd name="connsiteX20" fmla="*/ 60007 w 82867"/>
                <a:gd name="connsiteY20" fmla="*/ 20002 h 32385"/>
                <a:gd name="connsiteX21" fmla="*/ 60007 w 82867"/>
                <a:gd name="connsiteY21" fmla="*/ 4763 h 32385"/>
                <a:gd name="connsiteX22" fmla="*/ 69532 w 82867"/>
                <a:gd name="connsiteY22" fmla="*/ 0 h 32385"/>
                <a:gd name="connsiteX23" fmla="*/ 69532 w 82867"/>
                <a:gd name="connsiteY23" fmla="*/ 17145 h 32385"/>
                <a:gd name="connsiteX24" fmla="*/ 71438 w 82867"/>
                <a:gd name="connsiteY24" fmla="*/ 21907 h 32385"/>
                <a:gd name="connsiteX25" fmla="*/ 76200 w 82867"/>
                <a:gd name="connsiteY25" fmla="*/ 23813 h 32385"/>
                <a:gd name="connsiteX26" fmla="*/ 82867 w 82867"/>
                <a:gd name="connsiteY26" fmla="*/ 23813 h 32385"/>
                <a:gd name="connsiteX27" fmla="*/ 82867 w 82867"/>
                <a:gd name="connsiteY27" fmla="*/ 32385 h 32385"/>
                <a:gd name="connsiteX28" fmla="*/ 75247 w 82867"/>
                <a:gd name="connsiteY28" fmla="*/ 32385 h 32385"/>
                <a:gd name="connsiteX29" fmla="*/ 64770 w 82867"/>
                <a:gd name="connsiteY29" fmla="*/ 28575 h 32385"/>
                <a:gd name="connsiteX30" fmla="*/ 56197 w 82867"/>
                <a:gd name="connsiteY30" fmla="*/ 32385 h 32385"/>
                <a:gd name="connsiteX31" fmla="*/ 48577 w 82867"/>
                <a:gd name="connsiteY31" fmla="*/ 32385 h 32385"/>
                <a:gd name="connsiteX32" fmla="*/ 40005 w 82867"/>
                <a:gd name="connsiteY32" fmla="*/ 29527 h 32385"/>
                <a:gd name="connsiteX33" fmla="*/ 31432 w 82867"/>
                <a:gd name="connsiteY33" fmla="*/ 32385 h 32385"/>
                <a:gd name="connsiteX34" fmla="*/ 23813 w 82867"/>
                <a:gd name="connsiteY34" fmla="*/ 32385 h 32385"/>
                <a:gd name="connsiteX35" fmla="*/ 15240 w 82867"/>
                <a:gd name="connsiteY35" fmla="*/ 29527 h 32385"/>
                <a:gd name="connsiteX36" fmla="*/ 6667 w 82867"/>
                <a:gd name="connsiteY36" fmla="*/ 32385 h 32385"/>
                <a:gd name="connsiteX37" fmla="*/ 0 w 82867"/>
                <a:gd name="connsiteY37" fmla="*/ 32385 h 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867" h="32385">
                  <a:moveTo>
                    <a:pt x="0" y="32385"/>
                  </a:moveTo>
                  <a:lnTo>
                    <a:pt x="0" y="23813"/>
                  </a:lnTo>
                  <a:lnTo>
                    <a:pt x="7620" y="23813"/>
                  </a:lnTo>
                  <a:cubicBezTo>
                    <a:pt x="9525" y="23813"/>
                    <a:pt x="10477" y="23813"/>
                    <a:pt x="11430" y="22860"/>
                  </a:cubicBezTo>
                  <a:cubicBezTo>
                    <a:pt x="12382" y="21907"/>
                    <a:pt x="12382" y="20955"/>
                    <a:pt x="12382" y="19050"/>
                  </a:cubicBezTo>
                  <a:lnTo>
                    <a:pt x="12382" y="9525"/>
                  </a:lnTo>
                  <a:lnTo>
                    <a:pt x="21907" y="4763"/>
                  </a:lnTo>
                  <a:lnTo>
                    <a:pt x="21907" y="19050"/>
                  </a:lnTo>
                  <a:cubicBezTo>
                    <a:pt x="21907" y="20955"/>
                    <a:pt x="21907" y="21907"/>
                    <a:pt x="22860" y="22860"/>
                  </a:cubicBezTo>
                  <a:cubicBezTo>
                    <a:pt x="23813" y="23813"/>
                    <a:pt x="24765" y="23813"/>
                    <a:pt x="26670" y="23813"/>
                  </a:cubicBezTo>
                  <a:lnTo>
                    <a:pt x="31432" y="23813"/>
                  </a:lnTo>
                  <a:cubicBezTo>
                    <a:pt x="33338" y="23813"/>
                    <a:pt x="34290" y="23813"/>
                    <a:pt x="35242" y="22860"/>
                  </a:cubicBezTo>
                  <a:cubicBezTo>
                    <a:pt x="36195" y="21907"/>
                    <a:pt x="36195" y="20955"/>
                    <a:pt x="36195" y="19050"/>
                  </a:cubicBezTo>
                  <a:lnTo>
                    <a:pt x="36195" y="7620"/>
                  </a:lnTo>
                  <a:lnTo>
                    <a:pt x="45720" y="2857"/>
                  </a:lnTo>
                  <a:lnTo>
                    <a:pt x="45720" y="20002"/>
                  </a:lnTo>
                  <a:cubicBezTo>
                    <a:pt x="45720" y="21907"/>
                    <a:pt x="45720" y="22860"/>
                    <a:pt x="46672" y="23813"/>
                  </a:cubicBezTo>
                  <a:cubicBezTo>
                    <a:pt x="47625" y="24765"/>
                    <a:pt x="48577" y="24765"/>
                    <a:pt x="50482" y="24765"/>
                  </a:cubicBezTo>
                  <a:lnTo>
                    <a:pt x="55245" y="24765"/>
                  </a:lnTo>
                  <a:cubicBezTo>
                    <a:pt x="57150" y="24765"/>
                    <a:pt x="58102" y="24765"/>
                    <a:pt x="59055" y="23813"/>
                  </a:cubicBezTo>
                  <a:cubicBezTo>
                    <a:pt x="60007" y="22860"/>
                    <a:pt x="60007" y="21907"/>
                    <a:pt x="60007" y="20002"/>
                  </a:cubicBezTo>
                  <a:lnTo>
                    <a:pt x="60007" y="4763"/>
                  </a:lnTo>
                  <a:lnTo>
                    <a:pt x="69532" y="0"/>
                  </a:lnTo>
                  <a:lnTo>
                    <a:pt x="69532" y="17145"/>
                  </a:lnTo>
                  <a:cubicBezTo>
                    <a:pt x="69532" y="20002"/>
                    <a:pt x="70485" y="20955"/>
                    <a:pt x="71438" y="21907"/>
                  </a:cubicBezTo>
                  <a:cubicBezTo>
                    <a:pt x="72390" y="22860"/>
                    <a:pt x="74295" y="23813"/>
                    <a:pt x="76200" y="23813"/>
                  </a:cubicBezTo>
                  <a:lnTo>
                    <a:pt x="82867" y="23813"/>
                  </a:lnTo>
                  <a:lnTo>
                    <a:pt x="82867" y="32385"/>
                  </a:lnTo>
                  <a:lnTo>
                    <a:pt x="75247" y="32385"/>
                  </a:lnTo>
                  <a:cubicBezTo>
                    <a:pt x="71438" y="32385"/>
                    <a:pt x="67627" y="31432"/>
                    <a:pt x="64770" y="28575"/>
                  </a:cubicBezTo>
                  <a:cubicBezTo>
                    <a:pt x="62865" y="30480"/>
                    <a:pt x="60007" y="32385"/>
                    <a:pt x="56197" y="32385"/>
                  </a:cubicBezTo>
                  <a:lnTo>
                    <a:pt x="48577" y="32385"/>
                  </a:lnTo>
                  <a:cubicBezTo>
                    <a:pt x="44767" y="32385"/>
                    <a:pt x="41910" y="31432"/>
                    <a:pt x="40005" y="29527"/>
                  </a:cubicBezTo>
                  <a:cubicBezTo>
                    <a:pt x="38100" y="31432"/>
                    <a:pt x="35242" y="32385"/>
                    <a:pt x="31432" y="32385"/>
                  </a:cubicBezTo>
                  <a:lnTo>
                    <a:pt x="23813" y="32385"/>
                  </a:lnTo>
                  <a:cubicBezTo>
                    <a:pt x="20002" y="32385"/>
                    <a:pt x="17145" y="31432"/>
                    <a:pt x="15240" y="29527"/>
                  </a:cubicBezTo>
                  <a:cubicBezTo>
                    <a:pt x="13335" y="31432"/>
                    <a:pt x="9525" y="32385"/>
                    <a:pt x="6667" y="32385"/>
                  </a:cubicBezTo>
                  <a:lnTo>
                    <a:pt x="0" y="32385"/>
                  </a:lnTo>
                  <a:close/>
                </a:path>
              </a:pathLst>
            </a:custGeom>
            <a:solidFill>
              <a:srgbClr val="FFFFFF"/>
            </a:solidFill>
            <a:ln w="9525" cap="flat">
              <a:noFill/>
              <a:prstDash val="solid"/>
              <a:miter/>
            </a:ln>
          </p:spPr>
          <p:txBody>
            <a:bodyPr rtlCol="1" anchor="ctr"/>
            <a:lstStyle/>
            <a:p>
              <a:endParaRPr lang="ar-SA"/>
            </a:p>
          </p:txBody>
        </p:sp>
        <p:sp>
          <p:nvSpPr>
            <p:cNvPr id="507" name="Freeform: Shape 903">
              <a:extLst>
                <a:ext uri="{FF2B5EF4-FFF2-40B4-BE49-F238E27FC236}">
                  <a16:creationId xmlns:a16="http://schemas.microsoft.com/office/drawing/2014/main" id="{C0E2B6D0-A7AD-4186-8526-FC46FE32977D}"/>
                </a:ext>
              </a:extLst>
            </p:cNvPr>
            <p:cNvSpPr/>
            <p:nvPr/>
          </p:nvSpPr>
          <p:spPr>
            <a:xfrm>
              <a:off x="7222496" y="5200377"/>
              <a:ext cx="20954" cy="47625"/>
            </a:xfrm>
            <a:custGeom>
              <a:avLst/>
              <a:gdLst>
                <a:gd name="connsiteX0" fmla="*/ 0 w 20954"/>
                <a:gd name="connsiteY0" fmla="*/ 47625 h 47625"/>
                <a:gd name="connsiteX1" fmla="*/ 0 w 20954"/>
                <a:gd name="connsiteY1" fmla="*/ 39053 h 47625"/>
                <a:gd name="connsiteX2" fmla="*/ 4763 w 20954"/>
                <a:gd name="connsiteY2" fmla="*/ 39053 h 47625"/>
                <a:gd name="connsiteX3" fmla="*/ 9525 w 20954"/>
                <a:gd name="connsiteY3" fmla="*/ 37147 h 47625"/>
                <a:gd name="connsiteX4" fmla="*/ 11430 w 20954"/>
                <a:gd name="connsiteY4" fmla="*/ 32385 h 47625"/>
                <a:gd name="connsiteX5" fmla="*/ 11430 w 20954"/>
                <a:gd name="connsiteY5" fmla="*/ 4763 h 47625"/>
                <a:gd name="connsiteX6" fmla="*/ 20955 w 20954"/>
                <a:gd name="connsiteY6" fmla="*/ 0 h 47625"/>
                <a:gd name="connsiteX7" fmla="*/ 20955 w 20954"/>
                <a:gd name="connsiteY7" fmla="*/ 32385 h 47625"/>
                <a:gd name="connsiteX8" fmla="*/ 16192 w 20954"/>
                <a:gd name="connsiteY8" fmla="*/ 43815 h 47625"/>
                <a:gd name="connsiteX9" fmla="*/ 5715 w 20954"/>
                <a:gd name="connsiteY9" fmla="*/ 47625 h 47625"/>
                <a:gd name="connsiteX10" fmla="*/ 0 w 20954"/>
                <a:gd name="connsiteY10"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4" h="47625">
                  <a:moveTo>
                    <a:pt x="0" y="47625"/>
                  </a:moveTo>
                  <a:lnTo>
                    <a:pt x="0" y="39053"/>
                  </a:lnTo>
                  <a:lnTo>
                    <a:pt x="4763" y="39053"/>
                  </a:lnTo>
                  <a:cubicBezTo>
                    <a:pt x="6667" y="39053"/>
                    <a:pt x="8572" y="38100"/>
                    <a:pt x="9525" y="37147"/>
                  </a:cubicBezTo>
                  <a:cubicBezTo>
                    <a:pt x="10477" y="36195"/>
                    <a:pt x="11430" y="34290"/>
                    <a:pt x="11430" y="32385"/>
                  </a:cubicBezTo>
                  <a:lnTo>
                    <a:pt x="11430" y="4763"/>
                  </a:lnTo>
                  <a:lnTo>
                    <a:pt x="20955" y="0"/>
                  </a:lnTo>
                  <a:lnTo>
                    <a:pt x="20955" y="32385"/>
                  </a:lnTo>
                  <a:cubicBezTo>
                    <a:pt x="20955" y="37147"/>
                    <a:pt x="19050" y="40958"/>
                    <a:pt x="16192" y="43815"/>
                  </a:cubicBezTo>
                  <a:cubicBezTo>
                    <a:pt x="13335" y="46672"/>
                    <a:pt x="9525" y="47625"/>
                    <a:pt x="5715" y="47625"/>
                  </a:cubicBezTo>
                  <a:lnTo>
                    <a:pt x="0" y="47625"/>
                  </a:lnTo>
                  <a:close/>
                </a:path>
              </a:pathLst>
            </a:custGeom>
            <a:solidFill>
              <a:srgbClr val="FFFFFF"/>
            </a:solidFill>
            <a:ln w="9525" cap="flat">
              <a:noFill/>
              <a:prstDash val="solid"/>
              <a:miter/>
            </a:ln>
          </p:spPr>
          <p:txBody>
            <a:bodyPr rtlCol="1" anchor="ctr"/>
            <a:lstStyle/>
            <a:p>
              <a:endParaRPr lang="ar-SA"/>
            </a:p>
          </p:txBody>
        </p:sp>
        <p:sp>
          <p:nvSpPr>
            <p:cNvPr id="508" name="Freeform: Shape 904">
              <a:extLst>
                <a:ext uri="{FF2B5EF4-FFF2-40B4-BE49-F238E27FC236}">
                  <a16:creationId xmlns:a16="http://schemas.microsoft.com/office/drawing/2014/main" id="{FAFC0E43-2752-4642-BCFA-EC925EB243CC}"/>
                </a:ext>
              </a:extLst>
            </p:cNvPr>
            <p:cNvSpPr/>
            <p:nvPr/>
          </p:nvSpPr>
          <p:spPr>
            <a:xfrm>
              <a:off x="7254881" y="5200377"/>
              <a:ext cx="9525" cy="47625"/>
            </a:xfrm>
            <a:custGeom>
              <a:avLst/>
              <a:gdLst>
                <a:gd name="connsiteX0" fmla="*/ 0 w 9525"/>
                <a:gd name="connsiteY0" fmla="*/ 47625 h 47625"/>
                <a:gd name="connsiteX1" fmla="*/ 0 w 9525"/>
                <a:gd name="connsiteY1" fmla="*/ 4763 h 47625"/>
                <a:gd name="connsiteX2" fmla="*/ 9525 w 9525"/>
                <a:gd name="connsiteY2" fmla="*/ 0 h 47625"/>
                <a:gd name="connsiteX3" fmla="*/ 9525 w 9525"/>
                <a:gd name="connsiteY3" fmla="*/ 47625 h 47625"/>
              </a:gdLst>
              <a:ahLst/>
              <a:cxnLst>
                <a:cxn ang="0">
                  <a:pos x="connsiteX0" y="connsiteY0"/>
                </a:cxn>
                <a:cxn ang="0">
                  <a:pos x="connsiteX1" y="connsiteY1"/>
                </a:cxn>
                <a:cxn ang="0">
                  <a:pos x="connsiteX2" y="connsiteY2"/>
                </a:cxn>
                <a:cxn ang="0">
                  <a:pos x="connsiteX3" y="connsiteY3"/>
                </a:cxn>
              </a:cxnLst>
              <a:rect l="l" t="t" r="r" b="b"/>
              <a:pathLst>
                <a:path w="9525" h="47625">
                  <a:moveTo>
                    <a:pt x="0" y="47625"/>
                  </a:moveTo>
                  <a:lnTo>
                    <a:pt x="0" y="4763"/>
                  </a:lnTo>
                  <a:lnTo>
                    <a:pt x="9525" y="0"/>
                  </a:lnTo>
                  <a:lnTo>
                    <a:pt x="9525" y="47625"/>
                  </a:lnTo>
                  <a:close/>
                </a:path>
              </a:pathLst>
            </a:custGeom>
            <a:solidFill>
              <a:srgbClr val="FFFFFF"/>
            </a:solidFill>
            <a:ln w="9525" cap="flat">
              <a:noFill/>
              <a:prstDash val="solid"/>
              <a:miter/>
            </a:ln>
          </p:spPr>
          <p:txBody>
            <a:bodyPr rtlCol="1" anchor="ctr"/>
            <a:lstStyle/>
            <a:p>
              <a:endParaRPr lang="ar-SA"/>
            </a:p>
          </p:txBody>
        </p:sp>
        <p:sp>
          <p:nvSpPr>
            <p:cNvPr id="509" name="Freeform: Shape 905">
              <a:extLst>
                <a:ext uri="{FF2B5EF4-FFF2-40B4-BE49-F238E27FC236}">
                  <a16:creationId xmlns:a16="http://schemas.microsoft.com/office/drawing/2014/main" id="{F475D882-507E-4A24-A9B2-B89E625C6732}"/>
                </a:ext>
              </a:extLst>
            </p:cNvPr>
            <p:cNvSpPr/>
            <p:nvPr/>
          </p:nvSpPr>
          <p:spPr>
            <a:xfrm>
              <a:off x="7286313" y="5229905"/>
              <a:ext cx="46672" cy="48577"/>
            </a:xfrm>
            <a:custGeom>
              <a:avLst/>
              <a:gdLst>
                <a:gd name="connsiteX0" fmla="*/ 46673 w 46672"/>
                <a:gd name="connsiteY0" fmla="*/ 18098 h 48577"/>
                <a:gd name="connsiteX1" fmla="*/ 39053 w 46672"/>
                <a:gd name="connsiteY1" fmla="*/ 28575 h 48577"/>
                <a:gd name="connsiteX2" fmla="*/ 23813 w 46672"/>
                <a:gd name="connsiteY2" fmla="*/ 32385 h 48577"/>
                <a:gd name="connsiteX3" fmla="*/ 4763 w 46672"/>
                <a:gd name="connsiteY3" fmla="*/ 25718 h 48577"/>
                <a:gd name="connsiteX4" fmla="*/ 0 w 46672"/>
                <a:gd name="connsiteY4" fmla="*/ 12382 h 48577"/>
                <a:gd name="connsiteX5" fmla="*/ 2858 w 46672"/>
                <a:gd name="connsiteY5" fmla="*/ 1905 h 48577"/>
                <a:gd name="connsiteX6" fmla="*/ 11430 w 46672"/>
                <a:gd name="connsiteY6" fmla="*/ 0 h 48577"/>
                <a:gd name="connsiteX7" fmla="*/ 8573 w 46672"/>
                <a:gd name="connsiteY7" fmla="*/ 10477 h 48577"/>
                <a:gd name="connsiteX8" fmla="*/ 12383 w 46672"/>
                <a:gd name="connsiteY8" fmla="*/ 20002 h 48577"/>
                <a:gd name="connsiteX9" fmla="*/ 22860 w 46672"/>
                <a:gd name="connsiteY9" fmla="*/ 23813 h 48577"/>
                <a:gd name="connsiteX10" fmla="*/ 36195 w 46672"/>
                <a:gd name="connsiteY10" fmla="*/ 18098 h 48577"/>
                <a:gd name="connsiteX11" fmla="*/ 28575 w 46672"/>
                <a:gd name="connsiteY11" fmla="*/ 18098 h 48577"/>
                <a:gd name="connsiteX12" fmla="*/ 33338 w 46672"/>
                <a:gd name="connsiteY12" fmla="*/ 9525 h 48577"/>
                <a:gd name="connsiteX13" fmla="*/ 45720 w 46672"/>
                <a:gd name="connsiteY13" fmla="*/ 9525 h 48577"/>
                <a:gd name="connsiteX14" fmla="*/ 46673 w 46672"/>
                <a:gd name="connsiteY14" fmla="*/ 18098 h 48577"/>
                <a:gd name="connsiteX15" fmla="*/ 46673 w 46672"/>
                <a:gd name="connsiteY15" fmla="*/ 18098 h 48577"/>
                <a:gd name="connsiteX16" fmla="*/ 19050 w 46672"/>
                <a:gd name="connsiteY16" fmla="*/ 48577 h 48577"/>
                <a:gd name="connsiteX17" fmla="*/ 15240 w 46672"/>
                <a:gd name="connsiteY17" fmla="*/ 47625 h 48577"/>
                <a:gd name="connsiteX18" fmla="*/ 14288 w 46672"/>
                <a:gd name="connsiteY18" fmla="*/ 43815 h 48577"/>
                <a:gd name="connsiteX19" fmla="*/ 15240 w 46672"/>
                <a:gd name="connsiteY19" fmla="*/ 40005 h 48577"/>
                <a:gd name="connsiteX20" fmla="*/ 19050 w 46672"/>
                <a:gd name="connsiteY20" fmla="*/ 39052 h 48577"/>
                <a:gd name="connsiteX21" fmla="*/ 22860 w 46672"/>
                <a:gd name="connsiteY21" fmla="*/ 40005 h 48577"/>
                <a:gd name="connsiteX22" fmla="*/ 23813 w 46672"/>
                <a:gd name="connsiteY22" fmla="*/ 43815 h 48577"/>
                <a:gd name="connsiteX23" fmla="*/ 19050 w 46672"/>
                <a:gd name="connsiteY23" fmla="*/ 48577 h 48577"/>
                <a:gd name="connsiteX24" fmla="*/ 30480 w 46672"/>
                <a:gd name="connsiteY24" fmla="*/ 48577 h 48577"/>
                <a:gd name="connsiteX25" fmla="*/ 26670 w 46672"/>
                <a:gd name="connsiteY25" fmla="*/ 47625 h 48577"/>
                <a:gd name="connsiteX26" fmla="*/ 25718 w 46672"/>
                <a:gd name="connsiteY26" fmla="*/ 43815 h 48577"/>
                <a:gd name="connsiteX27" fmla="*/ 30480 w 46672"/>
                <a:gd name="connsiteY27" fmla="*/ 39052 h 48577"/>
                <a:gd name="connsiteX28" fmla="*/ 34290 w 46672"/>
                <a:gd name="connsiteY28" fmla="*/ 40005 h 48577"/>
                <a:gd name="connsiteX29" fmla="*/ 35243 w 46672"/>
                <a:gd name="connsiteY29" fmla="*/ 43815 h 48577"/>
                <a:gd name="connsiteX30" fmla="*/ 30480 w 46672"/>
                <a:gd name="connsiteY30" fmla="*/ 48577 h 4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672" h="48577">
                  <a:moveTo>
                    <a:pt x="46673" y="18098"/>
                  </a:moveTo>
                  <a:cubicBezTo>
                    <a:pt x="45720" y="22860"/>
                    <a:pt x="43815" y="26670"/>
                    <a:pt x="39053" y="28575"/>
                  </a:cubicBezTo>
                  <a:cubicBezTo>
                    <a:pt x="35243" y="30480"/>
                    <a:pt x="29528" y="32385"/>
                    <a:pt x="23813" y="32385"/>
                  </a:cubicBezTo>
                  <a:cubicBezTo>
                    <a:pt x="15240" y="32385"/>
                    <a:pt x="9525" y="30480"/>
                    <a:pt x="4763" y="25718"/>
                  </a:cubicBezTo>
                  <a:cubicBezTo>
                    <a:pt x="1905" y="21907"/>
                    <a:pt x="0" y="18098"/>
                    <a:pt x="0" y="12382"/>
                  </a:cubicBezTo>
                  <a:cubicBezTo>
                    <a:pt x="0" y="8573"/>
                    <a:pt x="953" y="4763"/>
                    <a:pt x="2858" y="1905"/>
                  </a:cubicBezTo>
                  <a:lnTo>
                    <a:pt x="11430" y="0"/>
                  </a:lnTo>
                  <a:cubicBezTo>
                    <a:pt x="9525" y="3810"/>
                    <a:pt x="8573" y="6668"/>
                    <a:pt x="8573" y="10477"/>
                  </a:cubicBezTo>
                  <a:cubicBezTo>
                    <a:pt x="8573" y="14288"/>
                    <a:pt x="9525" y="18098"/>
                    <a:pt x="12383" y="20002"/>
                  </a:cubicBezTo>
                  <a:cubicBezTo>
                    <a:pt x="15240" y="21907"/>
                    <a:pt x="18098" y="23813"/>
                    <a:pt x="22860" y="23813"/>
                  </a:cubicBezTo>
                  <a:cubicBezTo>
                    <a:pt x="30480" y="23813"/>
                    <a:pt x="34290" y="21907"/>
                    <a:pt x="36195" y="18098"/>
                  </a:cubicBezTo>
                  <a:lnTo>
                    <a:pt x="28575" y="18098"/>
                  </a:lnTo>
                  <a:lnTo>
                    <a:pt x="33338" y="9525"/>
                  </a:lnTo>
                  <a:lnTo>
                    <a:pt x="45720" y="9525"/>
                  </a:lnTo>
                  <a:lnTo>
                    <a:pt x="46673" y="18098"/>
                  </a:lnTo>
                  <a:lnTo>
                    <a:pt x="46673" y="18098"/>
                  </a:lnTo>
                  <a:close/>
                  <a:moveTo>
                    <a:pt x="19050" y="48577"/>
                  </a:moveTo>
                  <a:cubicBezTo>
                    <a:pt x="17145" y="48577"/>
                    <a:pt x="16193" y="48577"/>
                    <a:pt x="15240" y="47625"/>
                  </a:cubicBezTo>
                  <a:cubicBezTo>
                    <a:pt x="14288" y="46673"/>
                    <a:pt x="14288" y="45720"/>
                    <a:pt x="14288" y="43815"/>
                  </a:cubicBezTo>
                  <a:cubicBezTo>
                    <a:pt x="14288" y="41910"/>
                    <a:pt x="14288" y="40957"/>
                    <a:pt x="15240" y="40005"/>
                  </a:cubicBezTo>
                  <a:cubicBezTo>
                    <a:pt x="16193" y="39052"/>
                    <a:pt x="17145" y="39052"/>
                    <a:pt x="19050" y="39052"/>
                  </a:cubicBezTo>
                  <a:cubicBezTo>
                    <a:pt x="20955" y="39052"/>
                    <a:pt x="21908" y="39052"/>
                    <a:pt x="22860" y="40005"/>
                  </a:cubicBezTo>
                  <a:cubicBezTo>
                    <a:pt x="23813" y="40957"/>
                    <a:pt x="23813" y="41910"/>
                    <a:pt x="23813" y="43815"/>
                  </a:cubicBezTo>
                  <a:cubicBezTo>
                    <a:pt x="23813" y="46673"/>
                    <a:pt x="21908" y="48577"/>
                    <a:pt x="19050" y="48577"/>
                  </a:cubicBezTo>
                  <a:moveTo>
                    <a:pt x="30480" y="48577"/>
                  </a:moveTo>
                  <a:cubicBezTo>
                    <a:pt x="28575" y="48577"/>
                    <a:pt x="27623" y="48577"/>
                    <a:pt x="26670" y="47625"/>
                  </a:cubicBezTo>
                  <a:cubicBezTo>
                    <a:pt x="25718" y="46673"/>
                    <a:pt x="25718" y="45720"/>
                    <a:pt x="25718" y="43815"/>
                  </a:cubicBezTo>
                  <a:cubicBezTo>
                    <a:pt x="25718" y="40957"/>
                    <a:pt x="27623" y="39052"/>
                    <a:pt x="30480" y="39052"/>
                  </a:cubicBezTo>
                  <a:cubicBezTo>
                    <a:pt x="32385" y="39052"/>
                    <a:pt x="33338" y="39052"/>
                    <a:pt x="34290" y="40005"/>
                  </a:cubicBezTo>
                  <a:cubicBezTo>
                    <a:pt x="35243" y="40957"/>
                    <a:pt x="35243" y="41910"/>
                    <a:pt x="35243" y="43815"/>
                  </a:cubicBezTo>
                  <a:cubicBezTo>
                    <a:pt x="35243" y="46673"/>
                    <a:pt x="33338" y="48577"/>
                    <a:pt x="30480" y="48577"/>
                  </a:cubicBezTo>
                </a:path>
              </a:pathLst>
            </a:custGeom>
            <a:solidFill>
              <a:srgbClr val="FFFFFF"/>
            </a:solidFill>
            <a:ln w="9525" cap="flat">
              <a:noFill/>
              <a:prstDash val="solid"/>
              <a:miter/>
            </a:ln>
          </p:spPr>
          <p:txBody>
            <a:bodyPr rtlCol="1" anchor="ctr"/>
            <a:lstStyle/>
            <a:p>
              <a:endParaRPr lang="ar-SA"/>
            </a:p>
          </p:txBody>
        </p:sp>
        <p:sp>
          <p:nvSpPr>
            <p:cNvPr id="510" name="Freeform: Shape 906">
              <a:extLst>
                <a:ext uri="{FF2B5EF4-FFF2-40B4-BE49-F238E27FC236}">
                  <a16:creationId xmlns:a16="http://schemas.microsoft.com/office/drawing/2014/main" id="{AC547DC0-4E5A-4ECA-A9FA-65154D122DC6}"/>
                </a:ext>
              </a:extLst>
            </p:cNvPr>
            <p:cNvSpPr/>
            <p:nvPr/>
          </p:nvSpPr>
          <p:spPr>
            <a:xfrm>
              <a:off x="7331081" y="5198472"/>
              <a:ext cx="32385" cy="49530"/>
            </a:xfrm>
            <a:custGeom>
              <a:avLst/>
              <a:gdLst>
                <a:gd name="connsiteX0" fmla="*/ 25718 w 32385"/>
                <a:gd name="connsiteY0" fmla="*/ 40957 h 49530"/>
                <a:gd name="connsiteX1" fmla="*/ 32385 w 32385"/>
                <a:gd name="connsiteY1" fmla="*/ 40957 h 49530"/>
                <a:gd name="connsiteX2" fmla="*/ 32385 w 32385"/>
                <a:gd name="connsiteY2" fmla="*/ 49530 h 49530"/>
                <a:gd name="connsiteX3" fmla="*/ 24765 w 32385"/>
                <a:gd name="connsiteY3" fmla="*/ 49530 h 49530"/>
                <a:gd name="connsiteX4" fmla="*/ 16193 w 32385"/>
                <a:gd name="connsiteY4" fmla="*/ 46672 h 49530"/>
                <a:gd name="connsiteX5" fmla="*/ 7620 w 32385"/>
                <a:gd name="connsiteY5" fmla="*/ 49530 h 49530"/>
                <a:gd name="connsiteX6" fmla="*/ 0 w 32385"/>
                <a:gd name="connsiteY6" fmla="*/ 49530 h 49530"/>
                <a:gd name="connsiteX7" fmla="*/ 0 w 32385"/>
                <a:gd name="connsiteY7" fmla="*/ 40957 h 49530"/>
                <a:gd name="connsiteX8" fmla="*/ 6668 w 32385"/>
                <a:gd name="connsiteY8" fmla="*/ 40957 h 49530"/>
                <a:gd name="connsiteX9" fmla="*/ 10478 w 32385"/>
                <a:gd name="connsiteY9" fmla="*/ 40005 h 49530"/>
                <a:gd name="connsiteX10" fmla="*/ 11430 w 32385"/>
                <a:gd name="connsiteY10" fmla="*/ 36195 h 49530"/>
                <a:gd name="connsiteX11" fmla="*/ 11430 w 32385"/>
                <a:gd name="connsiteY11" fmla="*/ 21907 h 49530"/>
                <a:gd name="connsiteX12" fmla="*/ 20955 w 32385"/>
                <a:gd name="connsiteY12" fmla="*/ 17145 h 49530"/>
                <a:gd name="connsiteX13" fmla="*/ 20955 w 32385"/>
                <a:gd name="connsiteY13" fmla="*/ 36195 h 49530"/>
                <a:gd name="connsiteX14" fmla="*/ 21907 w 32385"/>
                <a:gd name="connsiteY14" fmla="*/ 40005 h 49530"/>
                <a:gd name="connsiteX15" fmla="*/ 25718 w 32385"/>
                <a:gd name="connsiteY15" fmla="*/ 40957 h 49530"/>
                <a:gd name="connsiteX16" fmla="*/ 13335 w 32385"/>
                <a:gd name="connsiteY16" fmla="*/ 9525 h 49530"/>
                <a:gd name="connsiteX17" fmla="*/ 9525 w 32385"/>
                <a:gd name="connsiteY17" fmla="*/ 8572 h 49530"/>
                <a:gd name="connsiteX18" fmla="*/ 8573 w 32385"/>
                <a:gd name="connsiteY18" fmla="*/ 4763 h 49530"/>
                <a:gd name="connsiteX19" fmla="*/ 9525 w 32385"/>
                <a:gd name="connsiteY19" fmla="*/ 952 h 49530"/>
                <a:gd name="connsiteX20" fmla="*/ 13335 w 32385"/>
                <a:gd name="connsiteY20" fmla="*/ 0 h 49530"/>
                <a:gd name="connsiteX21" fmla="*/ 17145 w 32385"/>
                <a:gd name="connsiteY21" fmla="*/ 952 h 49530"/>
                <a:gd name="connsiteX22" fmla="*/ 18098 w 32385"/>
                <a:gd name="connsiteY22" fmla="*/ 4763 h 49530"/>
                <a:gd name="connsiteX23" fmla="*/ 13335 w 32385"/>
                <a:gd name="connsiteY23" fmla="*/ 9525 h 4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385" h="49530">
                  <a:moveTo>
                    <a:pt x="25718" y="40957"/>
                  </a:moveTo>
                  <a:lnTo>
                    <a:pt x="32385" y="40957"/>
                  </a:lnTo>
                  <a:lnTo>
                    <a:pt x="32385" y="49530"/>
                  </a:lnTo>
                  <a:lnTo>
                    <a:pt x="24765" y="49530"/>
                  </a:lnTo>
                  <a:cubicBezTo>
                    <a:pt x="20955" y="49530"/>
                    <a:pt x="18098" y="48577"/>
                    <a:pt x="16193" y="46672"/>
                  </a:cubicBezTo>
                  <a:cubicBezTo>
                    <a:pt x="13335" y="48577"/>
                    <a:pt x="10478" y="49530"/>
                    <a:pt x="7620" y="49530"/>
                  </a:cubicBezTo>
                  <a:lnTo>
                    <a:pt x="0" y="49530"/>
                  </a:lnTo>
                  <a:lnTo>
                    <a:pt x="0" y="40957"/>
                  </a:lnTo>
                  <a:lnTo>
                    <a:pt x="6668" y="40957"/>
                  </a:lnTo>
                  <a:cubicBezTo>
                    <a:pt x="8573" y="40957"/>
                    <a:pt x="9525" y="40957"/>
                    <a:pt x="10478" y="40005"/>
                  </a:cubicBezTo>
                  <a:cubicBezTo>
                    <a:pt x="11430" y="39052"/>
                    <a:pt x="11430" y="38100"/>
                    <a:pt x="11430" y="36195"/>
                  </a:cubicBezTo>
                  <a:lnTo>
                    <a:pt x="11430" y="21907"/>
                  </a:lnTo>
                  <a:lnTo>
                    <a:pt x="20955" y="17145"/>
                  </a:lnTo>
                  <a:lnTo>
                    <a:pt x="20955" y="36195"/>
                  </a:lnTo>
                  <a:cubicBezTo>
                    <a:pt x="20955" y="38100"/>
                    <a:pt x="20955" y="39052"/>
                    <a:pt x="21907" y="40005"/>
                  </a:cubicBezTo>
                  <a:cubicBezTo>
                    <a:pt x="21907" y="40005"/>
                    <a:pt x="23813" y="40957"/>
                    <a:pt x="25718" y="40957"/>
                  </a:cubicBezTo>
                  <a:moveTo>
                    <a:pt x="13335" y="9525"/>
                  </a:moveTo>
                  <a:cubicBezTo>
                    <a:pt x="11430" y="9525"/>
                    <a:pt x="10478" y="9525"/>
                    <a:pt x="9525" y="8572"/>
                  </a:cubicBezTo>
                  <a:cubicBezTo>
                    <a:pt x="8573" y="7620"/>
                    <a:pt x="8573" y="6667"/>
                    <a:pt x="8573" y="4763"/>
                  </a:cubicBezTo>
                  <a:cubicBezTo>
                    <a:pt x="8573" y="2857"/>
                    <a:pt x="8573" y="1905"/>
                    <a:pt x="9525" y="952"/>
                  </a:cubicBezTo>
                  <a:cubicBezTo>
                    <a:pt x="10478" y="0"/>
                    <a:pt x="11430" y="0"/>
                    <a:pt x="13335" y="0"/>
                  </a:cubicBezTo>
                  <a:cubicBezTo>
                    <a:pt x="15240" y="0"/>
                    <a:pt x="16193" y="0"/>
                    <a:pt x="17145" y="952"/>
                  </a:cubicBezTo>
                  <a:cubicBezTo>
                    <a:pt x="18098" y="1905"/>
                    <a:pt x="18098" y="2857"/>
                    <a:pt x="18098" y="4763"/>
                  </a:cubicBezTo>
                  <a:cubicBezTo>
                    <a:pt x="18098" y="7620"/>
                    <a:pt x="16193" y="9525"/>
                    <a:pt x="13335" y="9525"/>
                  </a:cubicBezTo>
                </a:path>
              </a:pathLst>
            </a:custGeom>
            <a:solidFill>
              <a:srgbClr val="FFFFFF"/>
            </a:solidFill>
            <a:ln w="9525" cap="flat">
              <a:noFill/>
              <a:prstDash val="solid"/>
              <a:miter/>
            </a:ln>
          </p:spPr>
          <p:txBody>
            <a:bodyPr rtlCol="1" anchor="ctr"/>
            <a:lstStyle/>
            <a:p>
              <a:endParaRPr lang="ar-SA"/>
            </a:p>
          </p:txBody>
        </p:sp>
        <p:sp>
          <p:nvSpPr>
            <p:cNvPr id="511" name="Freeform: Shape 907">
              <a:extLst>
                <a:ext uri="{FF2B5EF4-FFF2-40B4-BE49-F238E27FC236}">
                  <a16:creationId xmlns:a16="http://schemas.microsoft.com/office/drawing/2014/main" id="{E566D688-97D3-4092-A930-49ACDB678515}"/>
                </a:ext>
              </a:extLst>
            </p:cNvPr>
            <p:cNvSpPr/>
            <p:nvPr/>
          </p:nvSpPr>
          <p:spPr>
            <a:xfrm>
              <a:off x="7359656" y="5201330"/>
              <a:ext cx="59055" cy="45719"/>
            </a:xfrm>
            <a:custGeom>
              <a:avLst/>
              <a:gdLst>
                <a:gd name="connsiteX0" fmla="*/ 22860 w 59055"/>
                <a:gd name="connsiteY0" fmla="*/ 20002 h 45719"/>
                <a:gd name="connsiteX1" fmla="*/ 40005 w 59055"/>
                <a:gd name="connsiteY1" fmla="*/ 12382 h 45719"/>
                <a:gd name="connsiteX2" fmla="*/ 54293 w 59055"/>
                <a:gd name="connsiteY2" fmla="*/ 18098 h 45719"/>
                <a:gd name="connsiteX3" fmla="*/ 59055 w 59055"/>
                <a:gd name="connsiteY3" fmla="*/ 30480 h 45719"/>
                <a:gd name="connsiteX4" fmla="*/ 59055 w 59055"/>
                <a:gd name="connsiteY4" fmla="*/ 32385 h 45719"/>
                <a:gd name="connsiteX5" fmla="*/ 55245 w 59055"/>
                <a:gd name="connsiteY5" fmla="*/ 42863 h 45719"/>
                <a:gd name="connsiteX6" fmla="*/ 46673 w 59055"/>
                <a:gd name="connsiteY6" fmla="*/ 45720 h 45719"/>
                <a:gd name="connsiteX7" fmla="*/ 0 w 59055"/>
                <a:gd name="connsiteY7" fmla="*/ 45720 h 45719"/>
                <a:gd name="connsiteX8" fmla="*/ 0 w 59055"/>
                <a:gd name="connsiteY8" fmla="*/ 38100 h 45719"/>
                <a:gd name="connsiteX9" fmla="*/ 13335 w 59055"/>
                <a:gd name="connsiteY9" fmla="*/ 38100 h 45719"/>
                <a:gd name="connsiteX10" fmla="*/ 14288 w 59055"/>
                <a:gd name="connsiteY10" fmla="*/ 36195 h 45719"/>
                <a:gd name="connsiteX11" fmla="*/ 14288 w 59055"/>
                <a:gd name="connsiteY11" fmla="*/ 4763 h 45719"/>
                <a:gd name="connsiteX12" fmla="*/ 23813 w 59055"/>
                <a:gd name="connsiteY12" fmla="*/ 0 h 45719"/>
                <a:gd name="connsiteX13" fmla="*/ 23813 w 59055"/>
                <a:gd name="connsiteY13" fmla="*/ 20002 h 45719"/>
                <a:gd name="connsiteX14" fmla="*/ 49530 w 59055"/>
                <a:gd name="connsiteY14" fmla="*/ 32385 h 45719"/>
                <a:gd name="connsiteX15" fmla="*/ 49530 w 59055"/>
                <a:gd name="connsiteY15" fmla="*/ 31432 h 45719"/>
                <a:gd name="connsiteX16" fmla="*/ 46673 w 59055"/>
                <a:gd name="connsiteY16" fmla="*/ 23813 h 45719"/>
                <a:gd name="connsiteX17" fmla="*/ 40005 w 59055"/>
                <a:gd name="connsiteY17" fmla="*/ 20955 h 45719"/>
                <a:gd name="connsiteX18" fmla="*/ 30480 w 59055"/>
                <a:gd name="connsiteY18" fmla="*/ 24765 h 45719"/>
                <a:gd name="connsiteX19" fmla="*/ 22860 w 59055"/>
                <a:gd name="connsiteY19" fmla="*/ 35243 h 45719"/>
                <a:gd name="connsiteX20" fmla="*/ 22860 w 59055"/>
                <a:gd name="connsiteY20" fmla="*/ 37148 h 45719"/>
                <a:gd name="connsiteX21" fmla="*/ 45720 w 59055"/>
                <a:gd name="connsiteY21" fmla="*/ 37148 h 45719"/>
                <a:gd name="connsiteX22" fmla="*/ 48578 w 59055"/>
                <a:gd name="connsiteY22" fmla="*/ 36195 h 45719"/>
                <a:gd name="connsiteX23" fmla="*/ 49530 w 59055"/>
                <a:gd name="connsiteY23" fmla="*/ 32385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055" h="45719">
                  <a:moveTo>
                    <a:pt x="22860" y="20002"/>
                  </a:moveTo>
                  <a:cubicBezTo>
                    <a:pt x="27623" y="15240"/>
                    <a:pt x="33338" y="12382"/>
                    <a:pt x="40005" y="12382"/>
                  </a:cubicBezTo>
                  <a:cubicBezTo>
                    <a:pt x="45720" y="12382"/>
                    <a:pt x="50482" y="14288"/>
                    <a:pt x="54293" y="18098"/>
                  </a:cubicBezTo>
                  <a:cubicBezTo>
                    <a:pt x="57150" y="21907"/>
                    <a:pt x="59055" y="25718"/>
                    <a:pt x="59055" y="30480"/>
                  </a:cubicBezTo>
                  <a:lnTo>
                    <a:pt x="59055" y="32385"/>
                  </a:lnTo>
                  <a:cubicBezTo>
                    <a:pt x="59055" y="37148"/>
                    <a:pt x="58103" y="40957"/>
                    <a:pt x="55245" y="42863"/>
                  </a:cubicBezTo>
                  <a:cubicBezTo>
                    <a:pt x="53340" y="44768"/>
                    <a:pt x="50482" y="45720"/>
                    <a:pt x="46673" y="45720"/>
                  </a:cubicBezTo>
                  <a:lnTo>
                    <a:pt x="0" y="45720"/>
                  </a:lnTo>
                  <a:lnTo>
                    <a:pt x="0" y="38100"/>
                  </a:lnTo>
                  <a:lnTo>
                    <a:pt x="13335" y="38100"/>
                  </a:lnTo>
                  <a:cubicBezTo>
                    <a:pt x="13335" y="37148"/>
                    <a:pt x="13335" y="36195"/>
                    <a:pt x="14288" y="36195"/>
                  </a:cubicBezTo>
                  <a:lnTo>
                    <a:pt x="14288" y="4763"/>
                  </a:lnTo>
                  <a:lnTo>
                    <a:pt x="23813" y="0"/>
                  </a:lnTo>
                  <a:lnTo>
                    <a:pt x="23813" y="20002"/>
                  </a:lnTo>
                  <a:close/>
                  <a:moveTo>
                    <a:pt x="49530" y="32385"/>
                  </a:moveTo>
                  <a:lnTo>
                    <a:pt x="49530" y="31432"/>
                  </a:lnTo>
                  <a:cubicBezTo>
                    <a:pt x="49530" y="28575"/>
                    <a:pt x="48578" y="25718"/>
                    <a:pt x="46673" y="23813"/>
                  </a:cubicBezTo>
                  <a:cubicBezTo>
                    <a:pt x="44768" y="21907"/>
                    <a:pt x="42863" y="20955"/>
                    <a:pt x="40005" y="20955"/>
                  </a:cubicBezTo>
                  <a:cubicBezTo>
                    <a:pt x="36195" y="20955"/>
                    <a:pt x="33338" y="21907"/>
                    <a:pt x="30480" y="24765"/>
                  </a:cubicBezTo>
                  <a:cubicBezTo>
                    <a:pt x="27623" y="27623"/>
                    <a:pt x="24765" y="30480"/>
                    <a:pt x="22860" y="35243"/>
                  </a:cubicBezTo>
                  <a:lnTo>
                    <a:pt x="22860" y="37148"/>
                  </a:lnTo>
                  <a:lnTo>
                    <a:pt x="45720" y="37148"/>
                  </a:lnTo>
                  <a:cubicBezTo>
                    <a:pt x="47625" y="37148"/>
                    <a:pt x="48578" y="37148"/>
                    <a:pt x="48578" y="36195"/>
                  </a:cubicBezTo>
                  <a:cubicBezTo>
                    <a:pt x="48578" y="36195"/>
                    <a:pt x="49530" y="35243"/>
                    <a:pt x="49530" y="32385"/>
                  </a:cubicBezTo>
                </a:path>
              </a:pathLst>
            </a:custGeom>
            <a:solidFill>
              <a:srgbClr val="FFFFFF"/>
            </a:solidFill>
            <a:ln w="9525" cap="flat">
              <a:noFill/>
              <a:prstDash val="solid"/>
              <a:miter/>
            </a:ln>
          </p:spPr>
          <p:txBody>
            <a:bodyPr rtlCol="1" anchor="ctr"/>
            <a:lstStyle/>
            <a:p>
              <a:endParaRPr lang="ar-SA"/>
            </a:p>
          </p:txBody>
        </p:sp>
        <p:sp>
          <p:nvSpPr>
            <p:cNvPr id="512" name="Freeform: Shape 908">
              <a:extLst>
                <a:ext uri="{FF2B5EF4-FFF2-40B4-BE49-F238E27FC236}">
                  <a16:creationId xmlns:a16="http://schemas.microsoft.com/office/drawing/2014/main" id="{C8BB4B1A-4B03-4EB3-8D62-3986A1EFCC30}"/>
                </a:ext>
              </a:extLst>
            </p:cNvPr>
            <p:cNvSpPr/>
            <p:nvPr/>
          </p:nvSpPr>
          <p:spPr>
            <a:xfrm>
              <a:off x="7425379" y="5212760"/>
              <a:ext cx="38100" cy="48577"/>
            </a:xfrm>
            <a:custGeom>
              <a:avLst/>
              <a:gdLst>
                <a:gd name="connsiteX0" fmla="*/ 38100 w 38100"/>
                <a:gd name="connsiteY0" fmla="*/ 26670 h 48577"/>
                <a:gd name="connsiteX1" fmla="*/ 38100 w 38100"/>
                <a:gd name="connsiteY1" fmla="*/ 35243 h 48577"/>
                <a:gd name="connsiteX2" fmla="*/ 28575 w 38100"/>
                <a:gd name="connsiteY2" fmla="*/ 35243 h 48577"/>
                <a:gd name="connsiteX3" fmla="*/ 22860 w 38100"/>
                <a:gd name="connsiteY3" fmla="*/ 45720 h 48577"/>
                <a:gd name="connsiteX4" fmla="*/ 12382 w 38100"/>
                <a:gd name="connsiteY4" fmla="*/ 48577 h 48577"/>
                <a:gd name="connsiteX5" fmla="*/ 2857 w 38100"/>
                <a:gd name="connsiteY5" fmla="*/ 45720 h 48577"/>
                <a:gd name="connsiteX6" fmla="*/ 2857 w 38100"/>
                <a:gd name="connsiteY6" fmla="*/ 37147 h 48577"/>
                <a:gd name="connsiteX7" fmla="*/ 10477 w 38100"/>
                <a:gd name="connsiteY7" fmla="*/ 39052 h 48577"/>
                <a:gd name="connsiteX8" fmla="*/ 16193 w 38100"/>
                <a:gd name="connsiteY8" fmla="*/ 37147 h 48577"/>
                <a:gd name="connsiteX9" fmla="*/ 19050 w 38100"/>
                <a:gd name="connsiteY9" fmla="*/ 33338 h 48577"/>
                <a:gd name="connsiteX10" fmla="*/ 17145 w 38100"/>
                <a:gd name="connsiteY10" fmla="*/ 33338 h 48577"/>
                <a:gd name="connsiteX11" fmla="*/ 15240 w 38100"/>
                <a:gd name="connsiteY11" fmla="*/ 33338 h 48577"/>
                <a:gd name="connsiteX12" fmla="*/ 3810 w 38100"/>
                <a:gd name="connsiteY12" fmla="*/ 27622 h 48577"/>
                <a:gd name="connsiteX13" fmla="*/ 0 w 38100"/>
                <a:gd name="connsiteY13" fmla="*/ 17145 h 48577"/>
                <a:gd name="connsiteX14" fmla="*/ 4763 w 38100"/>
                <a:gd name="connsiteY14" fmla="*/ 3810 h 48577"/>
                <a:gd name="connsiteX15" fmla="*/ 15240 w 38100"/>
                <a:gd name="connsiteY15" fmla="*/ 0 h 48577"/>
                <a:gd name="connsiteX16" fmla="*/ 25718 w 38100"/>
                <a:gd name="connsiteY16" fmla="*/ 3810 h 48577"/>
                <a:gd name="connsiteX17" fmla="*/ 28575 w 38100"/>
                <a:gd name="connsiteY17" fmla="*/ 13335 h 48577"/>
                <a:gd name="connsiteX18" fmla="*/ 28575 w 38100"/>
                <a:gd name="connsiteY18" fmla="*/ 24765 h 48577"/>
                <a:gd name="connsiteX19" fmla="*/ 38100 w 38100"/>
                <a:gd name="connsiteY19" fmla="*/ 24765 h 48577"/>
                <a:gd name="connsiteX20" fmla="*/ 20002 w 38100"/>
                <a:gd name="connsiteY20" fmla="*/ 14288 h 48577"/>
                <a:gd name="connsiteX21" fmla="*/ 16193 w 38100"/>
                <a:gd name="connsiteY21" fmla="*/ 9525 h 48577"/>
                <a:gd name="connsiteX22" fmla="*/ 10477 w 38100"/>
                <a:gd name="connsiteY22" fmla="*/ 18097 h 48577"/>
                <a:gd name="connsiteX23" fmla="*/ 17145 w 38100"/>
                <a:gd name="connsiteY23" fmla="*/ 25718 h 48577"/>
                <a:gd name="connsiteX24" fmla="*/ 20955 w 38100"/>
                <a:gd name="connsiteY24" fmla="*/ 25718 h 48577"/>
                <a:gd name="connsiteX25" fmla="*/ 20955 w 38100"/>
                <a:gd name="connsiteY25" fmla="*/ 14288 h 4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100" h="48577">
                  <a:moveTo>
                    <a:pt x="38100" y="26670"/>
                  </a:moveTo>
                  <a:lnTo>
                    <a:pt x="38100" y="35243"/>
                  </a:lnTo>
                  <a:lnTo>
                    <a:pt x="28575" y="35243"/>
                  </a:lnTo>
                  <a:cubicBezTo>
                    <a:pt x="28575" y="40005"/>
                    <a:pt x="26670" y="42863"/>
                    <a:pt x="22860" y="45720"/>
                  </a:cubicBezTo>
                  <a:cubicBezTo>
                    <a:pt x="20002" y="47625"/>
                    <a:pt x="16193" y="48577"/>
                    <a:pt x="12382" y="48577"/>
                  </a:cubicBezTo>
                  <a:cubicBezTo>
                    <a:pt x="9525" y="48577"/>
                    <a:pt x="5715" y="47625"/>
                    <a:pt x="2857" y="45720"/>
                  </a:cubicBezTo>
                  <a:lnTo>
                    <a:pt x="2857" y="37147"/>
                  </a:lnTo>
                  <a:cubicBezTo>
                    <a:pt x="5715" y="39052"/>
                    <a:pt x="8572" y="39052"/>
                    <a:pt x="10477" y="39052"/>
                  </a:cubicBezTo>
                  <a:cubicBezTo>
                    <a:pt x="12382" y="39052"/>
                    <a:pt x="14288" y="38100"/>
                    <a:pt x="16193" y="37147"/>
                  </a:cubicBezTo>
                  <a:cubicBezTo>
                    <a:pt x="18097" y="36195"/>
                    <a:pt x="19050" y="34290"/>
                    <a:pt x="19050" y="33338"/>
                  </a:cubicBezTo>
                  <a:cubicBezTo>
                    <a:pt x="19050" y="33338"/>
                    <a:pt x="18097" y="33338"/>
                    <a:pt x="17145" y="33338"/>
                  </a:cubicBezTo>
                  <a:cubicBezTo>
                    <a:pt x="16193" y="33338"/>
                    <a:pt x="15240" y="33338"/>
                    <a:pt x="15240" y="33338"/>
                  </a:cubicBezTo>
                  <a:cubicBezTo>
                    <a:pt x="10477" y="32385"/>
                    <a:pt x="5715" y="30480"/>
                    <a:pt x="3810" y="27622"/>
                  </a:cubicBezTo>
                  <a:cubicBezTo>
                    <a:pt x="1905" y="24765"/>
                    <a:pt x="0" y="20955"/>
                    <a:pt x="0" y="17145"/>
                  </a:cubicBezTo>
                  <a:cubicBezTo>
                    <a:pt x="0" y="11430"/>
                    <a:pt x="1905" y="7620"/>
                    <a:pt x="4763" y="3810"/>
                  </a:cubicBezTo>
                  <a:cubicBezTo>
                    <a:pt x="7620" y="952"/>
                    <a:pt x="10477" y="0"/>
                    <a:pt x="15240" y="0"/>
                  </a:cubicBezTo>
                  <a:cubicBezTo>
                    <a:pt x="20002" y="0"/>
                    <a:pt x="22860" y="952"/>
                    <a:pt x="25718" y="3810"/>
                  </a:cubicBezTo>
                  <a:cubicBezTo>
                    <a:pt x="27622" y="6668"/>
                    <a:pt x="28575" y="9525"/>
                    <a:pt x="28575" y="13335"/>
                  </a:cubicBezTo>
                  <a:lnTo>
                    <a:pt x="28575" y="24765"/>
                  </a:lnTo>
                  <a:lnTo>
                    <a:pt x="38100" y="24765"/>
                  </a:lnTo>
                  <a:close/>
                  <a:moveTo>
                    <a:pt x="20002" y="14288"/>
                  </a:moveTo>
                  <a:cubicBezTo>
                    <a:pt x="20002" y="11430"/>
                    <a:pt x="19050" y="9525"/>
                    <a:pt x="16193" y="9525"/>
                  </a:cubicBezTo>
                  <a:cubicBezTo>
                    <a:pt x="12382" y="9525"/>
                    <a:pt x="10477" y="12382"/>
                    <a:pt x="10477" y="18097"/>
                  </a:cubicBezTo>
                  <a:cubicBezTo>
                    <a:pt x="10477" y="22860"/>
                    <a:pt x="12382" y="25718"/>
                    <a:pt x="17145" y="25718"/>
                  </a:cubicBezTo>
                  <a:cubicBezTo>
                    <a:pt x="18097" y="25718"/>
                    <a:pt x="19050" y="25718"/>
                    <a:pt x="20955" y="25718"/>
                  </a:cubicBezTo>
                  <a:lnTo>
                    <a:pt x="20955" y="14288"/>
                  </a:lnTo>
                  <a:close/>
                </a:path>
              </a:pathLst>
            </a:custGeom>
            <a:solidFill>
              <a:srgbClr val="FFFFFF"/>
            </a:solidFill>
            <a:ln w="9525" cap="flat">
              <a:noFill/>
              <a:prstDash val="solid"/>
              <a:miter/>
            </a:ln>
          </p:spPr>
          <p:txBody>
            <a:bodyPr rtlCol="1" anchor="ctr"/>
            <a:lstStyle/>
            <a:p>
              <a:endParaRPr lang="ar-SA"/>
            </a:p>
          </p:txBody>
        </p:sp>
        <p:sp>
          <p:nvSpPr>
            <p:cNvPr id="513" name="Freeform: Shape 909">
              <a:extLst>
                <a:ext uri="{FF2B5EF4-FFF2-40B4-BE49-F238E27FC236}">
                  <a16:creationId xmlns:a16="http://schemas.microsoft.com/office/drawing/2014/main" id="{13CB6FCE-8330-4B6F-8B58-AC509F5A645E}"/>
                </a:ext>
              </a:extLst>
            </p:cNvPr>
            <p:cNvSpPr/>
            <p:nvPr/>
          </p:nvSpPr>
          <p:spPr>
            <a:xfrm>
              <a:off x="7458716" y="5200377"/>
              <a:ext cx="20955" cy="47625"/>
            </a:xfrm>
            <a:custGeom>
              <a:avLst/>
              <a:gdLst>
                <a:gd name="connsiteX0" fmla="*/ 0 w 20955"/>
                <a:gd name="connsiteY0" fmla="*/ 47625 h 47625"/>
                <a:gd name="connsiteX1" fmla="*/ 0 w 20955"/>
                <a:gd name="connsiteY1" fmla="*/ 39053 h 47625"/>
                <a:gd name="connsiteX2" fmla="*/ 4763 w 20955"/>
                <a:gd name="connsiteY2" fmla="*/ 39053 h 47625"/>
                <a:gd name="connsiteX3" fmla="*/ 9525 w 20955"/>
                <a:gd name="connsiteY3" fmla="*/ 37147 h 47625"/>
                <a:gd name="connsiteX4" fmla="*/ 11430 w 20955"/>
                <a:gd name="connsiteY4" fmla="*/ 32385 h 47625"/>
                <a:gd name="connsiteX5" fmla="*/ 11430 w 20955"/>
                <a:gd name="connsiteY5" fmla="*/ 4763 h 47625"/>
                <a:gd name="connsiteX6" fmla="*/ 20955 w 20955"/>
                <a:gd name="connsiteY6" fmla="*/ 0 h 47625"/>
                <a:gd name="connsiteX7" fmla="*/ 20955 w 20955"/>
                <a:gd name="connsiteY7" fmla="*/ 32385 h 47625"/>
                <a:gd name="connsiteX8" fmla="*/ 16193 w 20955"/>
                <a:gd name="connsiteY8" fmla="*/ 43815 h 47625"/>
                <a:gd name="connsiteX9" fmla="*/ 5715 w 20955"/>
                <a:gd name="connsiteY9" fmla="*/ 47625 h 47625"/>
                <a:gd name="connsiteX10" fmla="*/ 0 w 20955"/>
                <a:gd name="connsiteY10"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 h="47625">
                  <a:moveTo>
                    <a:pt x="0" y="47625"/>
                  </a:moveTo>
                  <a:lnTo>
                    <a:pt x="0" y="39053"/>
                  </a:lnTo>
                  <a:lnTo>
                    <a:pt x="4763" y="39053"/>
                  </a:lnTo>
                  <a:cubicBezTo>
                    <a:pt x="6668" y="39053"/>
                    <a:pt x="8572" y="38100"/>
                    <a:pt x="9525" y="37147"/>
                  </a:cubicBezTo>
                  <a:cubicBezTo>
                    <a:pt x="10477" y="36195"/>
                    <a:pt x="11430" y="34290"/>
                    <a:pt x="11430" y="32385"/>
                  </a:cubicBezTo>
                  <a:lnTo>
                    <a:pt x="11430" y="4763"/>
                  </a:lnTo>
                  <a:lnTo>
                    <a:pt x="20955" y="0"/>
                  </a:lnTo>
                  <a:lnTo>
                    <a:pt x="20955" y="32385"/>
                  </a:lnTo>
                  <a:cubicBezTo>
                    <a:pt x="20955" y="37147"/>
                    <a:pt x="19050" y="40958"/>
                    <a:pt x="16193" y="43815"/>
                  </a:cubicBezTo>
                  <a:cubicBezTo>
                    <a:pt x="13335" y="46672"/>
                    <a:pt x="9525" y="47625"/>
                    <a:pt x="5715" y="47625"/>
                  </a:cubicBezTo>
                  <a:lnTo>
                    <a:pt x="0" y="47625"/>
                  </a:lnTo>
                  <a:close/>
                </a:path>
              </a:pathLst>
            </a:custGeom>
            <a:solidFill>
              <a:srgbClr val="FFFFFF"/>
            </a:solidFill>
            <a:ln w="9525" cap="flat">
              <a:noFill/>
              <a:prstDash val="solid"/>
              <a:miter/>
            </a:ln>
          </p:spPr>
          <p:txBody>
            <a:bodyPr rtlCol="1" anchor="ctr"/>
            <a:lstStyle/>
            <a:p>
              <a:endParaRPr lang="ar-SA"/>
            </a:p>
          </p:txBody>
        </p:sp>
        <p:sp>
          <p:nvSpPr>
            <p:cNvPr id="514" name="Freeform: Shape 910">
              <a:extLst>
                <a:ext uri="{FF2B5EF4-FFF2-40B4-BE49-F238E27FC236}">
                  <a16:creationId xmlns:a16="http://schemas.microsoft.com/office/drawing/2014/main" id="{9E08BBF1-243B-41D6-9D3B-11DCE89CD88C}"/>
                </a:ext>
              </a:extLst>
            </p:cNvPr>
            <p:cNvSpPr/>
            <p:nvPr/>
          </p:nvSpPr>
          <p:spPr>
            <a:xfrm>
              <a:off x="7491101" y="5200377"/>
              <a:ext cx="9525" cy="47625"/>
            </a:xfrm>
            <a:custGeom>
              <a:avLst/>
              <a:gdLst>
                <a:gd name="connsiteX0" fmla="*/ 0 w 9525"/>
                <a:gd name="connsiteY0" fmla="*/ 47625 h 47625"/>
                <a:gd name="connsiteX1" fmla="*/ 0 w 9525"/>
                <a:gd name="connsiteY1" fmla="*/ 4763 h 47625"/>
                <a:gd name="connsiteX2" fmla="*/ 9525 w 9525"/>
                <a:gd name="connsiteY2" fmla="*/ 0 h 47625"/>
                <a:gd name="connsiteX3" fmla="*/ 9525 w 9525"/>
                <a:gd name="connsiteY3" fmla="*/ 47625 h 47625"/>
              </a:gdLst>
              <a:ahLst/>
              <a:cxnLst>
                <a:cxn ang="0">
                  <a:pos x="connsiteX0" y="connsiteY0"/>
                </a:cxn>
                <a:cxn ang="0">
                  <a:pos x="connsiteX1" y="connsiteY1"/>
                </a:cxn>
                <a:cxn ang="0">
                  <a:pos x="connsiteX2" y="connsiteY2"/>
                </a:cxn>
                <a:cxn ang="0">
                  <a:pos x="connsiteX3" y="connsiteY3"/>
                </a:cxn>
              </a:cxnLst>
              <a:rect l="l" t="t" r="r" b="b"/>
              <a:pathLst>
                <a:path w="9525" h="47625">
                  <a:moveTo>
                    <a:pt x="0" y="47625"/>
                  </a:moveTo>
                  <a:lnTo>
                    <a:pt x="0" y="4763"/>
                  </a:lnTo>
                  <a:lnTo>
                    <a:pt x="9525" y="0"/>
                  </a:lnTo>
                  <a:lnTo>
                    <a:pt x="9525" y="47625"/>
                  </a:lnTo>
                  <a:close/>
                </a:path>
              </a:pathLst>
            </a:custGeom>
            <a:solidFill>
              <a:srgbClr val="FFFFFF"/>
            </a:solidFill>
            <a:ln w="9525" cap="flat">
              <a:noFill/>
              <a:prstDash val="solid"/>
              <a:miter/>
            </a:ln>
          </p:spPr>
          <p:txBody>
            <a:bodyPr rtlCol="1" anchor="ctr"/>
            <a:lstStyle/>
            <a:p>
              <a:endParaRPr lang="ar-SA"/>
            </a:p>
          </p:txBody>
        </p:sp>
        <p:sp>
          <p:nvSpPr>
            <p:cNvPr id="515" name="Freeform: Shape 911">
              <a:extLst>
                <a:ext uri="{FF2B5EF4-FFF2-40B4-BE49-F238E27FC236}">
                  <a16:creationId xmlns:a16="http://schemas.microsoft.com/office/drawing/2014/main" id="{DF3DADED-2BD9-46EC-9E67-70187DE37416}"/>
                </a:ext>
              </a:extLst>
            </p:cNvPr>
            <p:cNvSpPr/>
            <p:nvPr/>
          </p:nvSpPr>
          <p:spPr>
            <a:xfrm>
              <a:off x="7519676" y="5213712"/>
              <a:ext cx="39052" cy="58102"/>
            </a:xfrm>
            <a:custGeom>
              <a:avLst/>
              <a:gdLst>
                <a:gd name="connsiteX0" fmla="*/ 0 w 39052"/>
                <a:gd name="connsiteY0" fmla="*/ 58103 h 58102"/>
                <a:gd name="connsiteX1" fmla="*/ 0 w 39052"/>
                <a:gd name="connsiteY1" fmla="*/ 40005 h 58102"/>
                <a:gd name="connsiteX2" fmla="*/ 3810 w 39052"/>
                <a:gd name="connsiteY2" fmla="*/ 29528 h 58102"/>
                <a:gd name="connsiteX3" fmla="*/ 12383 w 39052"/>
                <a:gd name="connsiteY3" fmla="*/ 25718 h 58102"/>
                <a:gd name="connsiteX4" fmla="*/ 10478 w 39052"/>
                <a:gd name="connsiteY4" fmla="*/ 17145 h 58102"/>
                <a:gd name="connsiteX5" fmla="*/ 15240 w 39052"/>
                <a:gd name="connsiteY5" fmla="*/ 3810 h 58102"/>
                <a:gd name="connsiteX6" fmla="*/ 25718 w 39052"/>
                <a:gd name="connsiteY6" fmla="*/ 0 h 58102"/>
                <a:gd name="connsiteX7" fmla="*/ 36195 w 39052"/>
                <a:gd name="connsiteY7" fmla="*/ 3810 h 58102"/>
                <a:gd name="connsiteX8" fmla="*/ 39053 w 39052"/>
                <a:gd name="connsiteY8" fmla="*/ 13335 h 58102"/>
                <a:gd name="connsiteX9" fmla="*/ 39053 w 39052"/>
                <a:gd name="connsiteY9" fmla="*/ 21907 h 58102"/>
                <a:gd name="connsiteX10" fmla="*/ 35243 w 39052"/>
                <a:gd name="connsiteY10" fmla="*/ 30480 h 58102"/>
                <a:gd name="connsiteX11" fmla="*/ 24765 w 39052"/>
                <a:gd name="connsiteY11" fmla="*/ 33338 h 58102"/>
                <a:gd name="connsiteX12" fmla="*/ 14288 w 39052"/>
                <a:gd name="connsiteY12" fmla="*/ 33338 h 58102"/>
                <a:gd name="connsiteX13" fmla="*/ 10478 w 39052"/>
                <a:gd name="connsiteY13" fmla="*/ 34290 h 58102"/>
                <a:gd name="connsiteX14" fmla="*/ 9525 w 39052"/>
                <a:gd name="connsiteY14" fmla="*/ 38100 h 58102"/>
                <a:gd name="connsiteX15" fmla="*/ 9525 w 39052"/>
                <a:gd name="connsiteY15" fmla="*/ 51435 h 58102"/>
                <a:gd name="connsiteX16" fmla="*/ 0 w 39052"/>
                <a:gd name="connsiteY16" fmla="*/ 58103 h 58102"/>
                <a:gd name="connsiteX17" fmla="*/ 29528 w 39052"/>
                <a:gd name="connsiteY17" fmla="*/ 13335 h 58102"/>
                <a:gd name="connsiteX18" fmla="*/ 25718 w 39052"/>
                <a:gd name="connsiteY18" fmla="*/ 8573 h 58102"/>
                <a:gd name="connsiteX19" fmla="*/ 21908 w 39052"/>
                <a:gd name="connsiteY19" fmla="*/ 10478 h 58102"/>
                <a:gd name="connsiteX20" fmla="*/ 20003 w 39052"/>
                <a:gd name="connsiteY20" fmla="*/ 16193 h 58102"/>
                <a:gd name="connsiteX21" fmla="*/ 25718 w 39052"/>
                <a:gd name="connsiteY21" fmla="*/ 24765 h 58102"/>
                <a:gd name="connsiteX22" fmla="*/ 30480 w 39052"/>
                <a:gd name="connsiteY22" fmla="*/ 20955 h 58102"/>
                <a:gd name="connsiteX23" fmla="*/ 30480 w 39052"/>
                <a:gd name="connsiteY23" fmla="*/ 13335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52" h="58102">
                  <a:moveTo>
                    <a:pt x="0" y="58103"/>
                  </a:moveTo>
                  <a:lnTo>
                    <a:pt x="0" y="40005"/>
                  </a:lnTo>
                  <a:cubicBezTo>
                    <a:pt x="0" y="36195"/>
                    <a:pt x="953" y="32385"/>
                    <a:pt x="3810" y="29528"/>
                  </a:cubicBezTo>
                  <a:cubicBezTo>
                    <a:pt x="5715" y="27623"/>
                    <a:pt x="8573" y="25718"/>
                    <a:pt x="12383" y="25718"/>
                  </a:cubicBezTo>
                  <a:cubicBezTo>
                    <a:pt x="11430" y="23813"/>
                    <a:pt x="10478" y="20955"/>
                    <a:pt x="10478" y="17145"/>
                  </a:cubicBezTo>
                  <a:cubicBezTo>
                    <a:pt x="10478" y="11430"/>
                    <a:pt x="12383" y="7620"/>
                    <a:pt x="15240" y="3810"/>
                  </a:cubicBezTo>
                  <a:cubicBezTo>
                    <a:pt x="18098" y="953"/>
                    <a:pt x="20955" y="0"/>
                    <a:pt x="25718" y="0"/>
                  </a:cubicBezTo>
                  <a:cubicBezTo>
                    <a:pt x="30480" y="0"/>
                    <a:pt x="33338" y="953"/>
                    <a:pt x="36195" y="3810"/>
                  </a:cubicBezTo>
                  <a:cubicBezTo>
                    <a:pt x="38100" y="6668"/>
                    <a:pt x="39053" y="9525"/>
                    <a:pt x="39053" y="13335"/>
                  </a:cubicBezTo>
                  <a:lnTo>
                    <a:pt x="39053" y="21907"/>
                  </a:lnTo>
                  <a:cubicBezTo>
                    <a:pt x="39053" y="25718"/>
                    <a:pt x="38100" y="28575"/>
                    <a:pt x="35243" y="30480"/>
                  </a:cubicBezTo>
                  <a:cubicBezTo>
                    <a:pt x="32385" y="32385"/>
                    <a:pt x="29528" y="33338"/>
                    <a:pt x="24765" y="33338"/>
                  </a:cubicBezTo>
                  <a:lnTo>
                    <a:pt x="14288" y="33338"/>
                  </a:lnTo>
                  <a:cubicBezTo>
                    <a:pt x="12383" y="33338"/>
                    <a:pt x="11430" y="33338"/>
                    <a:pt x="10478" y="34290"/>
                  </a:cubicBezTo>
                  <a:cubicBezTo>
                    <a:pt x="9525" y="35243"/>
                    <a:pt x="9525" y="36195"/>
                    <a:pt x="9525" y="38100"/>
                  </a:cubicBezTo>
                  <a:lnTo>
                    <a:pt x="9525" y="51435"/>
                  </a:lnTo>
                  <a:lnTo>
                    <a:pt x="0" y="58103"/>
                  </a:lnTo>
                  <a:close/>
                  <a:moveTo>
                    <a:pt x="29528" y="13335"/>
                  </a:moveTo>
                  <a:cubicBezTo>
                    <a:pt x="29528" y="10478"/>
                    <a:pt x="28575" y="8573"/>
                    <a:pt x="25718" y="8573"/>
                  </a:cubicBezTo>
                  <a:cubicBezTo>
                    <a:pt x="23813" y="8573"/>
                    <a:pt x="22860" y="9525"/>
                    <a:pt x="21908" y="10478"/>
                  </a:cubicBezTo>
                  <a:cubicBezTo>
                    <a:pt x="20955" y="12382"/>
                    <a:pt x="20003" y="14288"/>
                    <a:pt x="20003" y="16193"/>
                  </a:cubicBezTo>
                  <a:cubicBezTo>
                    <a:pt x="20003" y="21907"/>
                    <a:pt x="21908" y="24765"/>
                    <a:pt x="25718" y="24765"/>
                  </a:cubicBezTo>
                  <a:cubicBezTo>
                    <a:pt x="28575" y="24765"/>
                    <a:pt x="30480" y="23813"/>
                    <a:pt x="30480" y="20955"/>
                  </a:cubicBezTo>
                  <a:lnTo>
                    <a:pt x="30480" y="13335"/>
                  </a:lnTo>
                  <a:close/>
                </a:path>
              </a:pathLst>
            </a:custGeom>
            <a:solidFill>
              <a:srgbClr val="FFFFFF"/>
            </a:solidFill>
            <a:ln w="9525" cap="flat">
              <a:noFill/>
              <a:prstDash val="solid"/>
              <a:miter/>
            </a:ln>
          </p:spPr>
          <p:txBody>
            <a:bodyPr rtlCol="1" anchor="ctr"/>
            <a:lstStyle/>
            <a:p>
              <a:endParaRPr lang="ar-SA"/>
            </a:p>
          </p:txBody>
        </p:sp>
        <p:sp>
          <p:nvSpPr>
            <p:cNvPr id="516" name="Freeform: Shape 912">
              <a:extLst>
                <a:ext uri="{FF2B5EF4-FFF2-40B4-BE49-F238E27FC236}">
                  <a16:creationId xmlns:a16="http://schemas.microsoft.com/office/drawing/2014/main" id="{7A5FFBFF-2572-4859-995B-4B0FBEC90969}"/>
                </a:ext>
              </a:extLst>
            </p:cNvPr>
            <p:cNvSpPr/>
            <p:nvPr/>
          </p:nvSpPr>
          <p:spPr>
            <a:xfrm>
              <a:off x="7567301" y="5212760"/>
              <a:ext cx="38100" cy="48577"/>
            </a:xfrm>
            <a:custGeom>
              <a:avLst/>
              <a:gdLst>
                <a:gd name="connsiteX0" fmla="*/ 38100 w 38100"/>
                <a:gd name="connsiteY0" fmla="*/ 26670 h 48577"/>
                <a:gd name="connsiteX1" fmla="*/ 38100 w 38100"/>
                <a:gd name="connsiteY1" fmla="*/ 35243 h 48577"/>
                <a:gd name="connsiteX2" fmla="*/ 28575 w 38100"/>
                <a:gd name="connsiteY2" fmla="*/ 35243 h 48577"/>
                <a:gd name="connsiteX3" fmla="*/ 22860 w 38100"/>
                <a:gd name="connsiteY3" fmla="*/ 45720 h 48577"/>
                <a:gd name="connsiteX4" fmla="*/ 12383 w 38100"/>
                <a:gd name="connsiteY4" fmla="*/ 48577 h 48577"/>
                <a:gd name="connsiteX5" fmla="*/ 2858 w 38100"/>
                <a:gd name="connsiteY5" fmla="*/ 45720 h 48577"/>
                <a:gd name="connsiteX6" fmla="*/ 2858 w 38100"/>
                <a:gd name="connsiteY6" fmla="*/ 37147 h 48577"/>
                <a:gd name="connsiteX7" fmla="*/ 10478 w 38100"/>
                <a:gd name="connsiteY7" fmla="*/ 39052 h 48577"/>
                <a:gd name="connsiteX8" fmla="*/ 16193 w 38100"/>
                <a:gd name="connsiteY8" fmla="*/ 37147 h 48577"/>
                <a:gd name="connsiteX9" fmla="*/ 19050 w 38100"/>
                <a:gd name="connsiteY9" fmla="*/ 33338 h 48577"/>
                <a:gd name="connsiteX10" fmla="*/ 17145 w 38100"/>
                <a:gd name="connsiteY10" fmla="*/ 33338 h 48577"/>
                <a:gd name="connsiteX11" fmla="*/ 15240 w 38100"/>
                <a:gd name="connsiteY11" fmla="*/ 33338 h 48577"/>
                <a:gd name="connsiteX12" fmla="*/ 3810 w 38100"/>
                <a:gd name="connsiteY12" fmla="*/ 27622 h 48577"/>
                <a:gd name="connsiteX13" fmla="*/ 0 w 38100"/>
                <a:gd name="connsiteY13" fmla="*/ 17145 h 48577"/>
                <a:gd name="connsiteX14" fmla="*/ 4763 w 38100"/>
                <a:gd name="connsiteY14" fmla="*/ 3810 h 48577"/>
                <a:gd name="connsiteX15" fmla="*/ 15240 w 38100"/>
                <a:gd name="connsiteY15" fmla="*/ 0 h 48577"/>
                <a:gd name="connsiteX16" fmla="*/ 25718 w 38100"/>
                <a:gd name="connsiteY16" fmla="*/ 3810 h 48577"/>
                <a:gd name="connsiteX17" fmla="*/ 28575 w 38100"/>
                <a:gd name="connsiteY17" fmla="*/ 13335 h 48577"/>
                <a:gd name="connsiteX18" fmla="*/ 28575 w 38100"/>
                <a:gd name="connsiteY18" fmla="*/ 24765 h 48577"/>
                <a:gd name="connsiteX19" fmla="*/ 38100 w 38100"/>
                <a:gd name="connsiteY19" fmla="*/ 24765 h 48577"/>
                <a:gd name="connsiteX20" fmla="*/ 19050 w 38100"/>
                <a:gd name="connsiteY20" fmla="*/ 14288 h 48577"/>
                <a:gd name="connsiteX21" fmla="*/ 15240 w 38100"/>
                <a:gd name="connsiteY21" fmla="*/ 9525 h 48577"/>
                <a:gd name="connsiteX22" fmla="*/ 9525 w 38100"/>
                <a:gd name="connsiteY22" fmla="*/ 18097 h 48577"/>
                <a:gd name="connsiteX23" fmla="*/ 16193 w 38100"/>
                <a:gd name="connsiteY23" fmla="*/ 25718 h 48577"/>
                <a:gd name="connsiteX24" fmla="*/ 20003 w 38100"/>
                <a:gd name="connsiteY24" fmla="*/ 25718 h 48577"/>
                <a:gd name="connsiteX25" fmla="*/ 20003 w 38100"/>
                <a:gd name="connsiteY25" fmla="*/ 14288 h 4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100" h="48577">
                  <a:moveTo>
                    <a:pt x="38100" y="26670"/>
                  </a:moveTo>
                  <a:lnTo>
                    <a:pt x="38100" y="35243"/>
                  </a:lnTo>
                  <a:lnTo>
                    <a:pt x="28575" y="35243"/>
                  </a:lnTo>
                  <a:cubicBezTo>
                    <a:pt x="28575" y="40005"/>
                    <a:pt x="26670" y="42863"/>
                    <a:pt x="22860" y="45720"/>
                  </a:cubicBezTo>
                  <a:cubicBezTo>
                    <a:pt x="20003" y="47625"/>
                    <a:pt x="16193" y="48577"/>
                    <a:pt x="12383" y="48577"/>
                  </a:cubicBezTo>
                  <a:cubicBezTo>
                    <a:pt x="9525" y="48577"/>
                    <a:pt x="6668" y="47625"/>
                    <a:pt x="2858" y="45720"/>
                  </a:cubicBezTo>
                  <a:lnTo>
                    <a:pt x="2858" y="37147"/>
                  </a:lnTo>
                  <a:cubicBezTo>
                    <a:pt x="5715" y="39052"/>
                    <a:pt x="8573" y="39052"/>
                    <a:pt x="10478" y="39052"/>
                  </a:cubicBezTo>
                  <a:cubicBezTo>
                    <a:pt x="12383" y="39052"/>
                    <a:pt x="14288" y="38100"/>
                    <a:pt x="16193" y="37147"/>
                  </a:cubicBezTo>
                  <a:cubicBezTo>
                    <a:pt x="18098" y="36195"/>
                    <a:pt x="19050" y="34290"/>
                    <a:pt x="19050" y="33338"/>
                  </a:cubicBezTo>
                  <a:cubicBezTo>
                    <a:pt x="19050" y="33338"/>
                    <a:pt x="18098" y="33338"/>
                    <a:pt x="17145" y="33338"/>
                  </a:cubicBezTo>
                  <a:cubicBezTo>
                    <a:pt x="16193" y="33338"/>
                    <a:pt x="15240" y="33338"/>
                    <a:pt x="15240" y="33338"/>
                  </a:cubicBezTo>
                  <a:cubicBezTo>
                    <a:pt x="10478" y="32385"/>
                    <a:pt x="5715" y="30480"/>
                    <a:pt x="3810" y="27622"/>
                  </a:cubicBezTo>
                  <a:cubicBezTo>
                    <a:pt x="1905" y="24765"/>
                    <a:pt x="0" y="20955"/>
                    <a:pt x="0" y="17145"/>
                  </a:cubicBezTo>
                  <a:cubicBezTo>
                    <a:pt x="0" y="11430"/>
                    <a:pt x="1905" y="7620"/>
                    <a:pt x="4763" y="3810"/>
                  </a:cubicBezTo>
                  <a:cubicBezTo>
                    <a:pt x="7620" y="952"/>
                    <a:pt x="10478" y="0"/>
                    <a:pt x="15240" y="0"/>
                  </a:cubicBezTo>
                  <a:cubicBezTo>
                    <a:pt x="20003" y="0"/>
                    <a:pt x="22860" y="952"/>
                    <a:pt x="25718" y="3810"/>
                  </a:cubicBezTo>
                  <a:cubicBezTo>
                    <a:pt x="27623" y="6668"/>
                    <a:pt x="28575" y="9525"/>
                    <a:pt x="28575" y="13335"/>
                  </a:cubicBezTo>
                  <a:lnTo>
                    <a:pt x="28575" y="24765"/>
                  </a:lnTo>
                  <a:lnTo>
                    <a:pt x="38100" y="24765"/>
                  </a:lnTo>
                  <a:close/>
                  <a:moveTo>
                    <a:pt x="19050" y="14288"/>
                  </a:moveTo>
                  <a:cubicBezTo>
                    <a:pt x="19050" y="11430"/>
                    <a:pt x="18098" y="9525"/>
                    <a:pt x="15240" y="9525"/>
                  </a:cubicBezTo>
                  <a:cubicBezTo>
                    <a:pt x="11430" y="9525"/>
                    <a:pt x="9525" y="12382"/>
                    <a:pt x="9525" y="18097"/>
                  </a:cubicBezTo>
                  <a:cubicBezTo>
                    <a:pt x="9525" y="22860"/>
                    <a:pt x="11430" y="25718"/>
                    <a:pt x="16193" y="25718"/>
                  </a:cubicBezTo>
                  <a:cubicBezTo>
                    <a:pt x="17145" y="25718"/>
                    <a:pt x="18098" y="25718"/>
                    <a:pt x="20003" y="25718"/>
                  </a:cubicBezTo>
                  <a:lnTo>
                    <a:pt x="20003" y="14288"/>
                  </a:lnTo>
                  <a:close/>
                </a:path>
              </a:pathLst>
            </a:custGeom>
            <a:solidFill>
              <a:srgbClr val="FFFFFF"/>
            </a:solidFill>
            <a:ln w="9525" cap="flat">
              <a:noFill/>
              <a:prstDash val="solid"/>
              <a:miter/>
            </a:ln>
          </p:spPr>
          <p:txBody>
            <a:bodyPr rtlCol="1" anchor="ctr"/>
            <a:lstStyle/>
            <a:p>
              <a:endParaRPr lang="ar-SA"/>
            </a:p>
          </p:txBody>
        </p:sp>
        <p:sp>
          <p:nvSpPr>
            <p:cNvPr id="517" name="Freeform: Shape 913">
              <a:extLst>
                <a:ext uri="{FF2B5EF4-FFF2-40B4-BE49-F238E27FC236}">
                  <a16:creationId xmlns:a16="http://schemas.microsoft.com/office/drawing/2014/main" id="{CD7D5CD3-7052-4928-8BA6-72E2BA977041}"/>
                </a:ext>
              </a:extLst>
            </p:cNvPr>
            <p:cNvSpPr/>
            <p:nvPr/>
          </p:nvSpPr>
          <p:spPr>
            <a:xfrm>
              <a:off x="7601591" y="5215617"/>
              <a:ext cx="32384" cy="48577"/>
            </a:xfrm>
            <a:custGeom>
              <a:avLst/>
              <a:gdLst>
                <a:gd name="connsiteX0" fmla="*/ 25718 w 32384"/>
                <a:gd name="connsiteY0" fmla="*/ 23813 h 48577"/>
                <a:gd name="connsiteX1" fmla="*/ 32385 w 32384"/>
                <a:gd name="connsiteY1" fmla="*/ 23813 h 48577"/>
                <a:gd name="connsiteX2" fmla="*/ 32385 w 32384"/>
                <a:gd name="connsiteY2" fmla="*/ 32385 h 48577"/>
                <a:gd name="connsiteX3" fmla="*/ 24765 w 32384"/>
                <a:gd name="connsiteY3" fmla="*/ 32385 h 48577"/>
                <a:gd name="connsiteX4" fmla="*/ 16193 w 32384"/>
                <a:gd name="connsiteY4" fmla="*/ 29527 h 48577"/>
                <a:gd name="connsiteX5" fmla="*/ 7620 w 32384"/>
                <a:gd name="connsiteY5" fmla="*/ 32385 h 48577"/>
                <a:gd name="connsiteX6" fmla="*/ 0 w 32384"/>
                <a:gd name="connsiteY6" fmla="*/ 32385 h 48577"/>
                <a:gd name="connsiteX7" fmla="*/ 0 w 32384"/>
                <a:gd name="connsiteY7" fmla="*/ 23813 h 48577"/>
                <a:gd name="connsiteX8" fmla="*/ 6668 w 32384"/>
                <a:gd name="connsiteY8" fmla="*/ 23813 h 48577"/>
                <a:gd name="connsiteX9" fmla="*/ 10477 w 32384"/>
                <a:gd name="connsiteY9" fmla="*/ 22860 h 48577"/>
                <a:gd name="connsiteX10" fmla="*/ 11430 w 32384"/>
                <a:gd name="connsiteY10" fmla="*/ 19050 h 48577"/>
                <a:gd name="connsiteX11" fmla="*/ 11430 w 32384"/>
                <a:gd name="connsiteY11" fmla="*/ 4763 h 48577"/>
                <a:gd name="connsiteX12" fmla="*/ 20955 w 32384"/>
                <a:gd name="connsiteY12" fmla="*/ 0 h 48577"/>
                <a:gd name="connsiteX13" fmla="*/ 20955 w 32384"/>
                <a:gd name="connsiteY13" fmla="*/ 19050 h 48577"/>
                <a:gd name="connsiteX14" fmla="*/ 21907 w 32384"/>
                <a:gd name="connsiteY14" fmla="*/ 22860 h 48577"/>
                <a:gd name="connsiteX15" fmla="*/ 25718 w 32384"/>
                <a:gd name="connsiteY15" fmla="*/ 23813 h 48577"/>
                <a:gd name="connsiteX16" fmla="*/ 6668 w 32384"/>
                <a:gd name="connsiteY16" fmla="*/ 39052 h 48577"/>
                <a:gd name="connsiteX17" fmla="*/ 10477 w 32384"/>
                <a:gd name="connsiteY17" fmla="*/ 40005 h 48577"/>
                <a:gd name="connsiteX18" fmla="*/ 11430 w 32384"/>
                <a:gd name="connsiteY18" fmla="*/ 43815 h 48577"/>
                <a:gd name="connsiteX19" fmla="*/ 6668 w 32384"/>
                <a:gd name="connsiteY19" fmla="*/ 48577 h 48577"/>
                <a:gd name="connsiteX20" fmla="*/ 2857 w 32384"/>
                <a:gd name="connsiteY20" fmla="*/ 47625 h 48577"/>
                <a:gd name="connsiteX21" fmla="*/ 1905 w 32384"/>
                <a:gd name="connsiteY21" fmla="*/ 43815 h 48577"/>
                <a:gd name="connsiteX22" fmla="*/ 6668 w 32384"/>
                <a:gd name="connsiteY22" fmla="*/ 39052 h 48577"/>
                <a:gd name="connsiteX23" fmla="*/ 18097 w 32384"/>
                <a:gd name="connsiteY23" fmla="*/ 39052 h 48577"/>
                <a:gd name="connsiteX24" fmla="*/ 21907 w 32384"/>
                <a:gd name="connsiteY24" fmla="*/ 40005 h 48577"/>
                <a:gd name="connsiteX25" fmla="*/ 22860 w 32384"/>
                <a:gd name="connsiteY25" fmla="*/ 43815 h 48577"/>
                <a:gd name="connsiteX26" fmla="*/ 18097 w 32384"/>
                <a:gd name="connsiteY26" fmla="*/ 48577 h 48577"/>
                <a:gd name="connsiteX27" fmla="*/ 14288 w 32384"/>
                <a:gd name="connsiteY27" fmla="*/ 47625 h 48577"/>
                <a:gd name="connsiteX28" fmla="*/ 13335 w 32384"/>
                <a:gd name="connsiteY28" fmla="*/ 43815 h 48577"/>
                <a:gd name="connsiteX29" fmla="*/ 18097 w 32384"/>
                <a:gd name="connsiteY29" fmla="*/ 39052 h 4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384" h="48577">
                  <a:moveTo>
                    <a:pt x="25718" y="23813"/>
                  </a:moveTo>
                  <a:lnTo>
                    <a:pt x="32385" y="23813"/>
                  </a:lnTo>
                  <a:lnTo>
                    <a:pt x="32385" y="32385"/>
                  </a:lnTo>
                  <a:lnTo>
                    <a:pt x="24765" y="32385"/>
                  </a:lnTo>
                  <a:cubicBezTo>
                    <a:pt x="20955" y="32385"/>
                    <a:pt x="18097" y="31432"/>
                    <a:pt x="16193" y="29527"/>
                  </a:cubicBezTo>
                  <a:cubicBezTo>
                    <a:pt x="13335" y="31432"/>
                    <a:pt x="10477" y="32385"/>
                    <a:pt x="7620" y="32385"/>
                  </a:cubicBezTo>
                  <a:lnTo>
                    <a:pt x="0" y="32385"/>
                  </a:lnTo>
                  <a:lnTo>
                    <a:pt x="0" y="23813"/>
                  </a:lnTo>
                  <a:lnTo>
                    <a:pt x="6668" y="23813"/>
                  </a:lnTo>
                  <a:cubicBezTo>
                    <a:pt x="8572" y="23813"/>
                    <a:pt x="9525" y="23813"/>
                    <a:pt x="10477" y="22860"/>
                  </a:cubicBezTo>
                  <a:cubicBezTo>
                    <a:pt x="11430" y="21907"/>
                    <a:pt x="11430" y="20955"/>
                    <a:pt x="11430" y="19050"/>
                  </a:cubicBezTo>
                  <a:lnTo>
                    <a:pt x="11430" y="4763"/>
                  </a:lnTo>
                  <a:lnTo>
                    <a:pt x="20955" y="0"/>
                  </a:lnTo>
                  <a:lnTo>
                    <a:pt x="20955" y="19050"/>
                  </a:lnTo>
                  <a:cubicBezTo>
                    <a:pt x="20955" y="20955"/>
                    <a:pt x="20955" y="21907"/>
                    <a:pt x="21907" y="22860"/>
                  </a:cubicBezTo>
                  <a:cubicBezTo>
                    <a:pt x="21907" y="22860"/>
                    <a:pt x="23813" y="23813"/>
                    <a:pt x="25718" y="23813"/>
                  </a:cubicBezTo>
                  <a:moveTo>
                    <a:pt x="6668" y="39052"/>
                  </a:moveTo>
                  <a:cubicBezTo>
                    <a:pt x="8572" y="39052"/>
                    <a:pt x="9525" y="39052"/>
                    <a:pt x="10477" y="40005"/>
                  </a:cubicBezTo>
                  <a:cubicBezTo>
                    <a:pt x="11430" y="40957"/>
                    <a:pt x="11430" y="41910"/>
                    <a:pt x="11430" y="43815"/>
                  </a:cubicBezTo>
                  <a:cubicBezTo>
                    <a:pt x="11430" y="46673"/>
                    <a:pt x="9525" y="48577"/>
                    <a:pt x="6668" y="48577"/>
                  </a:cubicBezTo>
                  <a:cubicBezTo>
                    <a:pt x="4763" y="48577"/>
                    <a:pt x="3810" y="48577"/>
                    <a:pt x="2857" y="47625"/>
                  </a:cubicBezTo>
                  <a:cubicBezTo>
                    <a:pt x="1905" y="46673"/>
                    <a:pt x="1905" y="45720"/>
                    <a:pt x="1905" y="43815"/>
                  </a:cubicBezTo>
                  <a:cubicBezTo>
                    <a:pt x="952" y="40957"/>
                    <a:pt x="2857" y="39052"/>
                    <a:pt x="6668" y="39052"/>
                  </a:cubicBezTo>
                  <a:moveTo>
                    <a:pt x="18097" y="39052"/>
                  </a:moveTo>
                  <a:cubicBezTo>
                    <a:pt x="20002" y="39052"/>
                    <a:pt x="20955" y="39052"/>
                    <a:pt x="21907" y="40005"/>
                  </a:cubicBezTo>
                  <a:cubicBezTo>
                    <a:pt x="22860" y="40957"/>
                    <a:pt x="22860" y="41910"/>
                    <a:pt x="22860" y="43815"/>
                  </a:cubicBezTo>
                  <a:cubicBezTo>
                    <a:pt x="22860" y="46673"/>
                    <a:pt x="20955" y="48577"/>
                    <a:pt x="18097" y="48577"/>
                  </a:cubicBezTo>
                  <a:cubicBezTo>
                    <a:pt x="16193" y="48577"/>
                    <a:pt x="15240" y="48577"/>
                    <a:pt x="14288" y="47625"/>
                  </a:cubicBezTo>
                  <a:cubicBezTo>
                    <a:pt x="13335" y="46673"/>
                    <a:pt x="13335" y="45720"/>
                    <a:pt x="13335" y="43815"/>
                  </a:cubicBezTo>
                  <a:cubicBezTo>
                    <a:pt x="12382" y="40957"/>
                    <a:pt x="14288" y="39052"/>
                    <a:pt x="18097" y="39052"/>
                  </a:cubicBezTo>
                </a:path>
              </a:pathLst>
            </a:custGeom>
            <a:solidFill>
              <a:srgbClr val="FFFFFF"/>
            </a:solidFill>
            <a:ln w="9525" cap="flat">
              <a:noFill/>
              <a:prstDash val="solid"/>
              <a:miter/>
            </a:ln>
          </p:spPr>
          <p:txBody>
            <a:bodyPr rtlCol="1" anchor="ctr"/>
            <a:lstStyle/>
            <a:p>
              <a:endParaRPr lang="ar-SA"/>
            </a:p>
          </p:txBody>
        </p:sp>
        <p:sp>
          <p:nvSpPr>
            <p:cNvPr id="518" name="Freeform: Shape 914">
              <a:extLst>
                <a:ext uri="{FF2B5EF4-FFF2-40B4-BE49-F238E27FC236}">
                  <a16:creationId xmlns:a16="http://schemas.microsoft.com/office/drawing/2014/main" id="{9E1A7B34-7DF9-4B7B-879B-9287B79B701D}"/>
                </a:ext>
              </a:extLst>
            </p:cNvPr>
            <p:cNvSpPr/>
            <p:nvPr/>
          </p:nvSpPr>
          <p:spPr>
            <a:xfrm>
              <a:off x="7629213" y="5200377"/>
              <a:ext cx="20955" cy="47625"/>
            </a:xfrm>
            <a:custGeom>
              <a:avLst/>
              <a:gdLst>
                <a:gd name="connsiteX0" fmla="*/ 0 w 20955"/>
                <a:gd name="connsiteY0" fmla="*/ 47625 h 47625"/>
                <a:gd name="connsiteX1" fmla="*/ 0 w 20955"/>
                <a:gd name="connsiteY1" fmla="*/ 39053 h 47625"/>
                <a:gd name="connsiteX2" fmla="*/ 4763 w 20955"/>
                <a:gd name="connsiteY2" fmla="*/ 39053 h 47625"/>
                <a:gd name="connsiteX3" fmla="*/ 9525 w 20955"/>
                <a:gd name="connsiteY3" fmla="*/ 37147 h 47625"/>
                <a:gd name="connsiteX4" fmla="*/ 11430 w 20955"/>
                <a:gd name="connsiteY4" fmla="*/ 32385 h 47625"/>
                <a:gd name="connsiteX5" fmla="*/ 11430 w 20955"/>
                <a:gd name="connsiteY5" fmla="*/ 4763 h 47625"/>
                <a:gd name="connsiteX6" fmla="*/ 20955 w 20955"/>
                <a:gd name="connsiteY6" fmla="*/ 0 h 47625"/>
                <a:gd name="connsiteX7" fmla="*/ 20955 w 20955"/>
                <a:gd name="connsiteY7" fmla="*/ 32385 h 47625"/>
                <a:gd name="connsiteX8" fmla="*/ 16193 w 20955"/>
                <a:gd name="connsiteY8" fmla="*/ 43815 h 47625"/>
                <a:gd name="connsiteX9" fmla="*/ 5715 w 20955"/>
                <a:gd name="connsiteY9" fmla="*/ 47625 h 47625"/>
                <a:gd name="connsiteX10" fmla="*/ 0 w 20955"/>
                <a:gd name="connsiteY10"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 h="47625">
                  <a:moveTo>
                    <a:pt x="0" y="47625"/>
                  </a:moveTo>
                  <a:lnTo>
                    <a:pt x="0" y="39053"/>
                  </a:lnTo>
                  <a:lnTo>
                    <a:pt x="4763" y="39053"/>
                  </a:lnTo>
                  <a:cubicBezTo>
                    <a:pt x="6668" y="39053"/>
                    <a:pt x="8573" y="38100"/>
                    <a:pt x="9525" y="37147"/>
                  </a:cubicBezTo>
                  <a:cubicBezTo>
                    <a:pt x="10478" y="36195"/>
                    <a:pt x="11430" y="34290"/>
                    <a:pt x="11430" y="32385"/>
                  </a:cubicBezTo>
                  <a:lnTo>
                    <a:pt x="11430" y="4763"/>
                  </a:lnTo>
                  <a:lnTo>
                    <a:pt x="20955" y="0"/>
                  </a:lnTo>
                  <a:lnTo>
                    <a:pt x="20955" y="32385"/>
                  </a:lnTo>
                  <a:cubicBezTo>
                    <a:pt x="20955" y="37147"/>
                    <a:pt x="19050" y="40958"/>
                    <a:pt x="16193" y="43815"/>
                  </a:cubicBezTo>
                  <a:cubicBezTo>
                    <a:pt x="13335" y="46672"/>
                    <a:pt x="9525" y="47625"/>
                    <a:pt x="5715" y="47625"/>
                  </a:cubicBezTo>
                  <a:lnTo>
                    <a:pt x="0" y="47625"/>
                  </a:lnTo>
                  <a:close/>
                </a:path>
              </a:pathLst>
            </a:custGeom>
            <a:solidFill>
              <a:srgbClr val="FFFFFF"/>
            </a:solidFill>
            <a:ln w="9525" cap="flat">
              <a:noFill/>
              <a:prstDash val="solid"/>
              <a:miter/>
            </a:ln>
          </p:spPr>
          <p:txBody>
            <a:bodyPr rtlCol="1" anchor="ctr"/>
            <a:lstStyle/>
            <a:p>
              <a:endParaRPr lang="ar-SA"/>
            </a:p>
          </p:txBody>
        </p:sp>
        <p:sp>
          <p:nvSpPr>
            <p:cNvPr id="519" name="Freeform: Shape 915">
              <a:extLst>
                <a:ext uri="{FF2B5EF4-FFF2-40B4-BE49-F238E27FC236}">
                  <a16:creationId xmlns:a16="http://schemas.microsoft.com/office/drawing/2014/main" id="{C48A2647-3A8B-4025-96F6-1CBC82976B75}"/>
                </a:ext>
              </a:extLst>
            </p:cNvPr>
            <p:cNvSpPr/>
            <p:nvPr/>
          </p:nvSpPr>
          <p:spPr>
            <a:xfrm>
              <a:off x="7661599" y="5200377"/>
              <a:ext cx="9525" cy="47625"/>
            </a:xfrm>
            <a:custGeom>
              <a:avLst/>
              <a:gdLst>
                <a:gd name="connsiteX0" fmla="*/ 0 w 9525"/>
                <a:gd name="connsiteY0" fmla="*/ 47625 h 47625"/>
                <a:gd name="connsiteX1" fmla="*/ 0 w 9525"/>
                <a:gd name="connsiteY1" fmla="*/ 4763 h 47625"/>
                <a:gd name="connsiteX2" fmla="*/ 9525 w 9525"/>
                <a:gd name="connsiteY2" fmla="*/ 0 h 47625"/>
                <a:gd name="connsiteX3" fmla="*/ 9525 w 9525"/>
                <a:gd name="connsiteY3" fmla="*/ 47625 h 47625"/>
              </a:gdLst>
              <a:ahLst/>
              <a:cxnLst>
                <a:cxn ang="0">
                  <a:pos x="connsiteX0" y="connsiteY0"/>
                </a:cxn>
                <a:cxn ang="0">
                  <a:pos x="connsiteX1" y="connsiteY1"/>
                </a:cxn>
                <a:cxn ang="0">
                  <a:pos x="connsiteX2" y="connsiteY2"/>
                </a:cxn>
                <a:cxn ang="0">
                  <a:pos x="connsiteX3" y="connsiteY3"/>
                </a:cxn>
              </a:cxnLst>
              <a:rect l="l" t="t" r="r" b="b"/>
              <a:pathLst>
                <a:path w="9525" h="47625">
                  <a:moveTo>
                    <a:pt x="0" y="47625"/>
                  </a:moveTo>
                  <a:lnTo>
                    <a:pt x="0" y="4763"/>
                  </a:lnTo>
                  <a:lnTo>
                    <a:pt x="9525" y="0"/>
                  </a:lnTo>
                  <a:lnTo>
                    <a:pt x="9525" y="47625"/>
                  </a:lnTo>
                  <a:close/>
                </a:path>
              </a:pathLst>
            </a:custGeom>
            <a:solidFill>
              <a:srgbClr val="FFFFFF"/>
            </a:solidFill>
            <a:ln w="9525" cap="flat">
              <a:noFill/>
              <a:prstDash val="solid"/>
              <a:miter/>
            </a:ln>
          </p:spPr>
          <p:txBody>
            <a:bodyPr rtlCol="1" anchor="ctr"/>
            <a:lstStyle/>
            <a:p>
              <a:endParaRPr lang="ar-SA"/>
            </a:p>
          </p:txBody>
        </p:sp>
        <p:sp>
          <p:nvSpPr>
            <p:cNvPr id="520" name="Freeform: Shape 916">
              <a:extLst>
                <a:ext uri="{FF2B5EF4-FFF2-40B4-BE49-F238E27FC236}">
                  <a16:creationId xmlns:a16="http://schemas.microsoft.com/office/drawing/2014/main" id="{26FAEB8B-2700-40EF-9B6E-6675D7B17A3F}"/>
                </a:ext>
              </a:extLst>
            </p:cNvPr>
            <p:cNvSpPr/>
            <p:nvPr/>
          </p:nvSpPr>
          <p:spPr>
            <a:xfrm>
              <a:off x="7290124" y="5177517"/>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0" y="0"/>
                  </a:lnTo>
                  <a:lnTo>
                    <a:pt x="0" y="0"/>
                  </a:lnTo>
                  <a:cubicBezTo>
                    <a:pt x="0" y="0"/>
                    <a:pt x="0" y="0"/>
                    <a:pt x="0" y="0"/>
                  </a:cubicBezTo>
                </a:path>
              </a:pathLst>
            </a:custGeom>
            <a:solidFill>
              <a:srgbClr val="207E3F"/>
            </a:solidFill>
            <a:ln w="9525" cap="flat">
              <a:noFill/>
              <a:prstDash val="solid"/>
              <a:miter/>
            </a:ln>
          </p:spPr>
          <p:txBody>
            <a:bodyPr rtlCol="1" anchor="ctr"/>
            <a:lstStyle/>
            <a:p>
              <a:endParaRPr lang="ar-SA"/>
            </a:p>
          </p:txBody>
        </p:sp>
        <p:sp>
          <p:nvSpPr>
            <p:cNvPr id="521" name="Freeform: Shape 917">
              <a:extLst>
                <a:ext uri="{FF2B5EF4-FFF2-40B4-BE49-F238E27FC236}">
                  <a16:creationId xmlns:a16="http://schemas.microsoft.com/office/drawing/2014/main" id="{FC0FF8B4-84B1-4197-B038-F75A12F2BDD0}"/>
                </a:ext>
              </a:extLst>
            </p:cNvPr>
            <p:cNvSpPr/>
            <p:nvPr/>
          </p:nvSpPr>
          <p:spPr>
            <a:xfrm>
              <a:off x="7532059" y="5119414"/>
              <a:ext cx="45719" cy="45720"/>
            </a:xfrm>
            <a:custGeom>
              <a:avLst/>
              <a:gdLst>
                <a:gd name="connsiteX0" fmla="*/ 45720 w 45719"/>
                <a:gd name="connsiteY0" fmla="*/ 0 h 45720"/>
                <a:gd name="connsiteX1" fmla="*/ 0 w 45719"/>
                <a:gd name="connsiteY1" fmla="*/ 0 h 45720"/>
                <a:gd name="connsiteX2" fmla="*/ 0 w 45719"/>
                <a:gd name="connsiteY2" fmla="*/ 45720 h 45720"/>
                <a:gd name="connsiteX3" fmla="*/ 45720 w 45719"/>
                <a:gd name="connsiteY3" fmla="*/ 45720 h 45720"/>
                <a:gd name="connsiteX4" fmla="*/ 45720 w 45719"/>
                <a:gd name="connsiteY4" fmla="*/ 36195 h 45720"/>
                <a:gd name="connsiteX5" fmla="*/ 45720 w 45719"/>
                <a:gd name="connsiteY5" fmla="*/ 0 h 45720"/>
                <a:gd name="connsiteX6" fmla="*/ 22860 w 45719"/>
                <a:gd name="connsiteY6" fmla="*/ 36195 h 45720"/>
                <a:gd name="connsiteX7" fmla="*/ 9525 w 45719"/>
                <a:gd name="connsiteY7" fmla="*/ 22860 h 45720"/>
                <a:gd name="connsiteX8" fmla="*/ 22860 w 45719"/>
                <a:gd name="connsiteY8" fmla="*/ 9525 h 45720"/>
                <a:gd name="connsiteX9" fmla="*/ 36195 w 45719"/>
                <a:gd name="connsiteY9" fmla="*/ 22860 h 45720"/>
                <a:gd name="connsiteX10" fmla="*/ 22860 w 45719"/>
                <a:gd name="connsiteY10" fmla="*/ 36195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19" h="45720">
                  <a:moveTo>
                    <a:pt x="45720" y="0"/>
                  </a:moveTo>
                  <a:lnTo>
                    <a:pt x="0" y="0"/>
                  </a:lnTo>
                  <a:lnTo>
                    <a:pt x="0" y="45720"/>
                  </a:lnTo>
                  <a:lnTo>
                    <a:pt x="45720" y="45720"/>
                  </a:lnTo>
                  <a:lnTo>
                    <a:pt x="45720" y="36195"/>
                  </a:lnTo>
                  <a:lnTo>
                    <a:pt x="45720" y="0"/>
                  </a:lnTo>
                  <a:close/>
                  <a:moveTo>
                    <a:pt x="22860" y="36195"/>
                  </a:moveTo>
                  <a:cubicBezTo>
                    <a:pt x="15240" y="36195"/>
                    <a:pt x="9525" y="30480"/>
                    <a:pt x="9525" y="22860"/>
                  </a:cubicBezTo>
                  <a:cubicBezTo>
                    <a:pt x="9525" y="15240"/>
                    <a:pt x="15240" y="9525"/>
                    <a:pt x="22860" y="9525"/>
                  </a:cubicBezTo>
                  <a:cubicBezTo>
                    <a:pt x="30480" y="9525"/>
                    <a:pt x="36195" y="15240"/>
                    <a:pt x="36195" y="22860"/>
                  </a:cubicBezTo>
                  <a:cubicBezTo>
                    <a:pt x="36195" y="29528"/>
                    <a:pt x="30480" y="36195"/>
                    <a:pt x="22860" y="36195"/>
                  </a:cubicBezTo>
                </a:path>
              </a:pathLst>
            </a:custGeom>
            <a:solidFill>
              <a:srgbClr val="FFFFFF"/>
            </a:solidFill>
            <a:ln w="9525" cap="flat">
              <a:noFill/>
              <a:prstDash val="solid"/>
              <a:miter/>
            </a:ln>
          </p:spPr>
          <p:txBody>
            <a:bodyPr rtlCol="1" anchor="ctr"/>
            <a:lstStyle/>
            <a:p>
              <a:endParaRPr lang="ar-SA"/>
            </a:p>
          </p:txBody>
        </p:sp>
        <p:sp>
          <p:nvSpPr>
            <p:cNvPr id="522" name="Freeform: Shape 918">
              <a:extLst>
                <a:ext uri="{FF2B5EF4-FFF2-40B4-BE49-F238E27FC236}">
                  <a16:creationId xmlns:a16="http://schemas.microsoft.com/office/drawing/2014/main" id="{207B3827-594D-4E87-B2C2-4DAAFE02931A}"/>
                </a:ext>
              </a:extLst>
            </p:cNvPr>
            <p:cNvSpPr/>
            <p:nvPr/>
          </p:nvSpPr>
          <p:spPr>
            <a:xfrm>
              <a:off x="7547299" y="5133702"/>
              <a:ext cx="15239" cy="15240"/>
            </a:xfrm>
            <a:custGeom>
              <a:avLst/>
              <a:gdLst>
                <a:gd name="connsiteX0" fmla="*/ 7620 w 15239"/>
                <a:gd name="connsiteY0" fmla="*/ 0 h 15240"/>
                <a:gd name="connsiteX1" fmla="*/ 0 w 15239"/>
                <a:gd name="connsiteY1" fmla="*/ 7620 h 15240"/>
                <a:gd name="connsiteX2" fmla="*/ 7620 w 15239"/>
                <a:gd name="connsiteY2" fmla="*/ 15240 h 15240"/>
                <a:gd name="connsiteX3" fmla="*/ 15240 w 15239"/>
                <a:gd name="connsiteY3" fmla="*/ 7620 h 15240"/>
                <a:gd name="connsiteX4" fmla="*/ 7620 w 15239"/>
                <a:gd name="connsiteY4" fmla="*/ 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0"/>
                  </a:moveTo>
                  <a:cubicBezTo>
                    <a:pt x="3810" y="0"/>
                    <a:pt x="0" y="3810"/>
                    <a:pt x="0" y="7620"/>
                  </a:cubicBezTo>
                  <a:cubicBezTo>
                    <a:pt x="0" y="11430"/>
                    <a:pt x="3810" y="15240"/>
                    <a:pt x="7620" y="15240"/>
                  </a:cubicBezTo>
                  <a:cubicBezTo>
                    <a:pt x="11430" y="15240"/>
                    <a:pt x="15240" y="11430"/>
                    <a:pt x="15240" y="7620"/>
                  </a:cubicBezTo>
                  <a:cubicBezTo>
                    <a:pt x="15240" y="3810"/>
                    <a:pt x="12382" y="0"/>
                    <a:pt x="7620" y="0"/>
                  </a:cubicBezTo>
                </a:path>
              </a:pathLst>
            </a:custGeom>
            <a:solidFill>
              <a:srgbClr val="FFFFFF"/>
            </a:solidFill>
            <a:ln w="9525" cap="flat">
              <a:noFill/>
              <a:prstDash val="solid"/>
              <a:miter/>
            </a:ln>
          </p:spPr>
          <p:txBody>
            <a:bodyPr rtlCol="1" anchor="ctr"/>
            <a:lstStyle/>
            <a:p>
              <a:endParaRPr lang="ar-SA"/>
            </a:p>
          </p:txBody>
        </p:sp>
        <p:sp>
          <p:nvSpPr>
            <p:cNvPr id="523" name="Freeform: Shape 919">
              <a:extLst>
                <a:ext uri="{FF2B5EF4-FFF2-40B4-BE49-F238E27FC236}">
                  <a16:creationId xmlns:a16="http://schemas.microsoft.com/office/drawing/2014/main" id="{F12015B0-9910-4065-BDB0-84DA4686C07F}"/>
                </a:ext>
              </a:extLst>
            </p:cNvPr>
            <p:cNvSpPr/>
            <p:nvPr/>
          </p:nvSpPr>
          <p:spPr>
            <a:xfrm>
              <a:off x="6988181" y="5119414"/>
              <a:ext cx="45719" cy="45720"/>
            </a:xfrm>
            <a:custGeom>
              <a:avLst/>
              <a:gdLst>
                <a:gd name="connsiteX0" fmla="*/ 39053 w 45719"/>
                <a:gd name="connsiteY0" fmla="*/ 5715 h 45720"/>
                <a:gd name="connsiteX1" fmla="*/ 23813 w 45719"/>
                <a:gd name="connsiteY1" fmla="*/ 20955 h 45720"/>
                <a:gd name="connsiteX2" fmla="*/ 8573 w 45719"/>
                <a:gd name="connsiteY2" fmla="*/ 5715 h 45720"/>
                <a:gd name="connsiteX3" fmla="*/ 12382 w 45719"/>
                <a:gd name="connsiteY3" fmla="*/ 0 h 45720"/>
                <a:gd name="connsiteX4" fmla="*/ 0 w 45719"/>
                <a:gd name="connsiteY4" fmla="*/ 0 h 45720"/>
                <a:gd name="connsiteX5" fmla="*/ 0 w 45719"/>
                <a:gd name="connsiteY5" fmla="*/ 45720 h 45720"/>
                <a:gd name="connsiteX6" fmla="*/ 12382 w 45719"/>
                <a:gd name="connsiteY6" fmla="*/ 45720 h 45720"/>
                <a:gd name="connsiteX7" fmla="*/ 7620 w 45719"/>
                <a:gd name="connsiteY7" fmla="*/ 39053 h 45720"/>
                <a:gd name="connsiteX8" fmla="*/ 22860 w 45719"/>
                <a:gd name="connsiteY8" fmla="*/ 23813 h 45720"/>
                <a:gd name="connsiteX9" fmla="*/ 38100 w 45719"/>
                <a:gd name="connsiteY9" fmla="*/ 39053 h 45720"/>
                <a:gd name="connsiteX10" fmla="*/ 33338 w 45719"/>
                <a:gd name="connsiteY10" fmla="*/ 45720 h 45720"/>
                <a:gd name="connsiteX11" fmla="*/ 45720 w 45719"/>
                <a:gd name="connsiteY11" fmla="*/ 45720 h 45720"/>
                <a:gd name="connsiteX12" fmla="*/ 45720 w 45719"/>
                <a:gd name="connsiteY12" fmla="*/ 0 h 45720"/>
                <a:gd name="connsiteX13" fmla="*/ 35243 w 45719"/>
                <a:gd name="connsiteY13" fmla="*/ 0 h 45720"/>
                <a:gd name="connsiteX14" fmla="*/ 39053 w 45719"/>
                <a:gd name="connsiteY14" fmla="*/ 5715 h 45720"/>
                <a:gd name="connsiteX15" fmla="*/ 9525 w 45719"/>
                <a:gd name="connsiteY15" fmla="*/ 26670 h 45720"/>
                <a:gd name="connsiteX16" fmla="*/ 6668 w 45719"/>
                <a:gd name="connsiteY16" fmla="*/ 23813 h 45720"/>
                <a:gd name="connsiteX17" fmla="*/ 9525 w 45719"/>
                <a:gd name="connsiteY17" fmla="*/ 20955 h 45720"/>
                <a:gd name="connsiteX18" fmla="*/ 12382 w 45719"/>
                <a:gd name="connsiteY18" fmla="*/ 23813 h 45720"/>
                <a:gd name="connsiteX19" fmla="*/ 9525 w 45719"/>
                <a:gd name="connsiteY19" fmla="*/ 26670 h 45720"/>
                <a:gd name="connsiteX20" fmla="*/ 40005 w 45719"/>
                <a:gd name="connsiteY20" fmla="*/ 23813 h 45720"/>
                <a:gd name="connsiteX21" fmla="*/ 37148 w 45719"/>
                <a:gd name="connsiteY21" fmla="*/ 26670 h 45720"/>
                <a:gd name="connsiteX22" fmla="*/ 34290 w 45719"/>
                <a:gd name="connsiteY22" fmla="*/ 23813 h 45720"/>
                <a:gd name="connsiteX23" fmla="*/ 37148 w 45719"/>
                <a:gd name="connsiteY23" fmla="*/ 20955 h 45720"/>
                <a:gd name="connsiteX24" fmla="*/ 40005 w 45719"/>
                <a:gd name="connsiteY24" fmla="*/ 23813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719" h="45720">
                  <a:moveTo>
                    <a:pt x="39053" y="5715"/>
                  </a:moveTo>
                  <a:lnTo>
                    <a:pt x="23813" y="20955"/>
                  </a:lnTo>
                  <a:lnTo>
                    <a:pt x="8573" y="5715"/>
                  </a:lnTo>
                  <a:lnTo>
                    <a:pt x="12382" y="0"/>
                  </a:lnTo>
                  <a:lnTo>
                    <a:pt x="0" y="0"/>
                  </a:lnTo>
                  <a:lnTo>
                    <a:pt x="0" y="45720"/>
                  </a:lnTo>
                  <a:lnTo>
                    <a:pt x="12382" y="45720"/>
                  </a:lnTo>
                  <a:lnTo>
                    <a:pt x="7620" y="39053"/>
                  </a:lnTo>
                  <a:lnTo>
                    <a:pt x="22860" y="23813"/>
                  </a:lnTo>
                  <a:lnTo>
                    <a:pt x="38100" y="39053"/>
                  </a:lnTo>
                  <a:lnTo>
                    <a:pt x="33338" y="45720"/>
                  </a:lnTo>
                  <a:lnTo>
                    <a:pt x="45720" y="45720"/>
                  </a:lnTo>
                  <a:lnTo>
                    <a:pt x="45720" y="0"/>
                  </a:lnTo>
                  <a:lnTo>
                    <a:pt x="35243" y="0"/>
                  </a:lnTo>
                  <a:lnTo>
                    <a:pt x="39053" y="5715"/>
                  </a:lnTo>
                  <a:close/>
                  <a:moveTo>
                    <a:pt x="9525" y="26670"/>
                  </a:moveTo>
                  <a:cubicBezTo>
                    <a:pt x="7620" y="26670"/>
                    <a:pt x="6668" y="25718"/>
                    <a:pt x="6668" y="23813"/>
                  </a:cubicBezTo>
                  <a:cubicBezTo>
                    <a:pt x="6668" y="21908"/>
                    <a:pt x="7620" y="20955"/>
                    <a:pt x="9525" y="20955"/>
                  </a:cubicBezTo>
                  <a:cubicBezTo>
                    <a:pt x="11430" y="20955"/>
                    <a:pt x="12382" y="21908"/>
                    <a:pt x="12382" y="23813"/>
                  </a:cubicBezTo>
                  <a:cubicBezTo>
                    <a:pt x="12382" y="25718"/>
                    <a:pt x="11430" y="26670"/>
                    <a:pt x="9525" y="26670"/>
                  </a:cubicBezTo>
                  <a:moveTo>
                    <a:pt x="40005" y="23813"/>
                  </a:moveTo>
                  <a:cubicBezTo>
                    <a:pt x="40005" y="25718"/>
                    <a:pt x="39053" y="26670"/>
                    <a:pt x="37148" y="26670"/>
                  </a:cubicBezTo>
                  <a:cubicBezTo>
                    <a:pt x="35243" y="26670"/>
                    <a:pt x="34290" y="25718"/>
                    <a:pt x="34290" y="23813"/>
                  </a:cubicBezTo>
                  <a:cubicBezTo>
                    <a:pt x="34290" y="21908"/>
                    <a:pt x="35243" y="20955"/>
                    <a:pt x="37148" y="20955"/>
                  </a:cubicBezTo>
                  <a:cubicBezTo>
                    <a:pt x="39053" y="20955"/>
                    <a:pt x="40005" y="22860"/>
                    <a:pt x="40005" y="23813"/>
                  </a:cubicBezTo>
                </a:path>
              </a:pathLst>
            </a:custGeom>
            <a:solidFill>
              <a:srgbClr val="FFFFFF"/>
            </a:solidFill>
            <a:ln w="9525" cap="flat">
              <a:noFill/>
              <a:prstDash val="solid"/>
              <a:miter/>
            </a:ln>
          </p:spPr>
          <p:txBody>
            <a:bodyPr rtlCol="1" anchor="ctr"/>
            <a:lstStyle/>
            <a:p>
              <a:endParaRPr lang="ar-SA"/>
            </a:p>
          </p:txBody>
        </p:sp>
        <p:sp>
          <p:nvSpPr>
            <p:cNvPr id="524" name="Freeform: Shape 920">
              <a:extLst>
                <a:ext uri="{FF2B5EF4-FFF2-40B4-BE49-F238E27FC236}">
                  <a16:creationId xmlns:a16="http://schemas.microsoft.com/office/drawing/2014/main" id="{B618CBEF-C324-4B11-A8AC-65C7EB25FA0C}"/>
                </a:ext>
              </a:extLst>
            </p:cNvPr>
            <p:cNvSpPr/>
            <p:nvPr/>
          </p:nvSpPr>
          <p:spPr>
            <a:xfrm>
              <a:off x="7188206" y="5133702"/>
              <a:ext cx="18097" cy="18243"/>
            </a:xfrm>
            <a:custGeom>
              <a:avLst/>
              <a:gdLst>
                <a:gd name="connsiteX0" fmla="*/ 10478 w 18097"/>
                <a:gd name="connsiteY0" fmla="*/ 0 h 18243"/>
                <a:gd name="connsiteX1" fmla="*/ 11430 w 18097"/>
                <a:gd name="connsiteY1" fmla="*/ 4763 h 18243"/>
                <a:gd name="connsiteX2" fmla="*/ 10478 w 18097"/>
                <a:gd name="connsiteY2" fmla="*/ 6668 h 18243"/>
                <a:gd name="connsiteX3" fmla="*/ 7620 w 18097"/>
                <a:gd name="connsiteY3" fmla="*/ 10478 h 18243"/>
                <a:gd name="connsiteX4" fmla="*/ 953 w 18097"/>
                <a:gd name="connsiteY4" fmla="*/ 12383 h 18243"/>
                <a:gd name="connsiteX5" fmla="*/ 0 w 18097"/>
                <a:gd name="connsiteY5" fmla="*/ 12383 h 18243"/>
                <a:gd name="connsiteX6" fmla="*/ 7620 w 18097"/>
                <a:gd name="connsiteY6" fmla="*/ 18097 h 18243"/>
                <a:gd name="connsiteX7" fmla="*/ 18098 w 18097"/>
                <a:gd name="connsiteY7" fmla="*/ 9525 h 18243"/>
                <a:gd name="connsiteX8" fmla="*/ 10478 w 18097"/>
                <a:gd name="connsiteY8" fmla="*/ 0 h 1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 h="18243">
                  <a:moveTo>
                    <a:pt x="10478" y="0"/>
                  </a:moveTo>
                  <a:cubicBezTo>
                    <a:pt x="11430" y="953"/>
                    <a:pt x="11430" y="2858"/>
                    <a:pt x="11430" y="4763"/>
                  </a:cubicBezTo>
                  <a:cubicBezTo>
                    <a:pt x="11430" y="5715"/>
                    <a:pt x="11430" y="6668"/>
                    <a:pt x="10478" y="6668"/>
                  </a:cubicBezTo>
                  <a:cubicBezTo>
                    <a:pt x="9525" y="8572"/>
                    <a:pt x="8573" y="9525"/>
                    <a:pt x="7620" y="10478"/>
                  </a:cubicBezTo>
                  <a:cubicBezTo>
                    <a:pt x="5715" y="12383"/>
                    <a:pt x="2857" y="12383"/>
                    <a:pt x="953" y="12383"/>
                  </a:cubicBezTo>
                  <a:cubicBezTo>
                    <a:pt x="953" y="12383"/>
                    <a:pt x="0" y="12383"/>
                    <a:pt x="0" y="12383"/>
                  </a:cubicBezTo>
                  <a:cubicBezTo>
                    <a:pt x="953" y="15240"/>
                    <a:pt x="3810" y="18097"/>
                    <a:pt x="7620" y="18097"/>
                  </a:cubicBezTo>
                  <a:cubicBezTo>
                    <a:pt x="12382" y="19050"/>
                    <a:pt x="17145" y="15240"/>
                    <a:pt x="18098" y="9525"/>
                  </a:cubicBezTo>
                  <a:cubicBezTo>
                    <a:pt x="18098" y="4763"/>
                    <a:pt x="15240" y="953"/>
                    <a:pt x="10478" y="0"/>
                  </a:cubicBezTo>
                </a:path>
              </a:pathLst>
            </a:custGeom>
            <a:solidFill>
              <a:srgbClr val="FFFFFF"/>
            </a:solidFill>
            <a:ln w="9525" cap="flat">
              <a:noFill/>
              <a:prstDash val="solid"/>
              <a:miter/>
            </a:ln>
          </p:spPr>
          <p:txBody>
            <a:bodyPr rtlCol="1" anchor="ctr"/>
            <a:lstStyle/>
            <a:p>
              <a:endParaRPr lang="ar-SA"/>
            </a:p>
          </p:txBody>
        </p:sp>
        <p:sp>
          <p:nvSpPr>
            <p:cNvPr id="525" name="Freeform: Shape 921">
              <a:extLst>
                <a:ext uri="{FF2B5EF4-FFF2-40B4-BE49-F238E27FC236}">
                  <a16:creationId xmlns:a16="http://schemas.microsoft.com/office/drawing/2014/main" id="{264BEEE5-80B6-4DD8-B35F-E88E7E8DB040}"/>
                </a:ext>
              </a:extLst>
            </p:cNvPr>
            <p:cNvSpPr/>
            <p:nvPr/>
          </p:nvSpPr>
          <p:spPr>
            <a:xfrm>
              <a:off x="7187254" y="5132604"/>
              <a:ext cx="12382" cy="13481"/>
            </a:xfrm>
            <a:custGeom>
              <a:avLst/>
              <a:gdLst>
                <a:gd name="connsiteX0" fmla="*/ 12382 w 12382"/>
                <a:gd name="connsiteY0" fmla="*/ 4908 h 13481"/>
                <a:gd name="connsiteX1" fmla="*/ 11430 w 12382"/>
                <a:gd name="connsiteY1" fmla="*/ 146 h 13481"/>
                <a:gd name="connsiteX2" fmla="*/ 10477 w 12382"/>
                <a:gd name="connsiteY2" fmla="*/ 146 h 13481"/>
                <a:gd name="connsiteX3" fmla="*/ 0 w 12382"/>
                <a:gd name="connsiteY3" fmla="*/ 8719 h 13481"/>
                <a:gd name="connsiteX4" fmla="*/ 952 w 12382"/>
                <a:gd name="connsiteY4" fmla="*/ 13481 h 13481"/>
                <a:gd name="connsiteX5" fmla="*/ 1905 w 12382"/>
                <a:gd name="connsiteY5" fmla="*/ 13481 h 13481"/>
                <a:gd name="connsiteX6" fmla="*/ 8572 w 12382"/>
                <a:gd name="connsiteY6" fmla="*/ 11576 h 13481"/>
                <a:gd name="connsiteX7" fmla="*/ 11430 w 12382"/>
                <a:gd name="connsiteY7" fmla="*/ 7766 h 13481"/>
                <a:gd name="connsiteX8" fmla="*/ 12382 w 12382"/>
                <a:gd name="connsiteY8" fmla="*/ 4908 h 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2" h="13481">
                  <a:moveTo>
                    <a:pt x="12382" y="4908"/>
                  </a:moveTo>
                  <a:cubicBezTo>
                    <a:pt x="12382" y="3003"/>
                    <a:pt x="12382" y="2051"/>
                    <a:pt x="11430" y="146"/>
                  </a:cubicBezTo>
                  <a:cubicBezTo>
                    <a:pt x="11430" y="146"/>
                    <a:pt x="10477" y="146"/>
                    <a:pt x="10477" y="146"/>
                  </a:cubicBezTo>
                  <a:cubicBezTo>
                    <a:pt x="5715" y="-806"/>
                    <a:pt x="952" y="3003"/>
                    <a:pt x="0" y="8719"/>
                  </a:cubicBezTo>
                  <a:cubicBezTo>
                    <a:pt x="0" y="10623"/>
                    <a:pt x="0" y="11576"/>
                    <a:pt x="952" y="13481"/>
                  </a:cubicBezTo>
                  <a:cubicBezTo>
                    <a:pt x="952" y="13481"/>
                    <a:pt x="1905" y="13481"/>
                    <a:pt x="1905" y="13481"/>
                  </a:cubicBezTo>
                  <a:cubicBezTo>
                    <a:pt x="4763" y="13481"/>
                    <a:pt x="6668" y="12528"/>
                    <a:pt x="8572" y="11576"/>
                  </a:cubicBezTo>
                  <a:cubicBezTo>
                    <a:pt x="9525" y="10623"/>
                    <a:pt x="10477" y="9671"/>
                    <a:pt x="11430" y="7766"/>
                  </a:cubicBezTo>
                  <a:cubicBezTo>
                    <a:pt x="11430" y="6813"/>
                    <a:pt x="12382" y="5861"/>
                    <a:pt x="12382" y="4908"/>
                  </a:cubicBezTo>
                </a:path>
              </a:pathLst>
            </a:custGeom>
            <a:solidFill>
              <a:srgbClr val="FFFFFF"/>
            </a:solidFill>
            <a:ln w="9525" cap="flat">
              <a:noFill/>
              <a:prstDash val="solid"/>
              <a:miter/>
            </a:ln>
          </p:spPr>
          <p:txBody>
            <a:bodyPr rtlCol="1" anchor="ctr"/>
            <a:lstStyle/>
            <a:p>
              <a:endParaRPr lang="ar-SA"/>
            </a:p>
          </p:txBody>
        </p:sp>
        <p:sp>
          <p:nvSpPr>
            <p:cNvPr id="526" name="Freeform: Shape 922">
              <a:extLst>
                <a:ext uri="{FF2B5EF4-FFF2-40B4-BE49-F238E27FC236}">
                  <a16:creationId xmlns:a16="http://schemas.microsoft.com/office/drawing/2014/main" id="{99B34A72-5194-4CED-B876-0A396F2692AE}"/>
                </a:ext>
              </a:extLst>
            </p:cNvPr>
            <p:cNvSpPr/>
            <p:nvPr/>
          </p:nvSpPr>
          <p:spPr>
            <a:xfrm>
              <a:off x="7080574" y="5119414"/>
              <a:ext cx="45719" cy="45720"/>
            </a:xfrm>
            <a:custGeom>
              <a:avLst/>
              <a:gdLst>
                <a:gd name="connsiteX0" fmla="*/ 0 w 45719"/>
                <a:gd name="connsiteY0" fmla="*/ 45720 h 45720"/>
                <a:gd name="connsiteX1" fmla="*/ 11430 w 45719"/>
                <a:gd name="connsiteY1" fmla="*/ 45720 h 45720"/>
                <a:gd name="connsiteX2" fmla="*/ 22860 w 45719"/>
                <a:gd name="connsiteY2" fmla="*/ 30480 h 45720"/>
                <a:gd name="connsiteX3" fmla="*/ 34290 w 45719"/>
                <a:gd name="connsiteY3" fmla="*/ 45720 h 45720"/>
                <a:gd name="connsiteX4" fmla="*/ 45720 w 45719"/>
                <a:gd name="connsiteY4" fmla="*/ 45720 h 45720"/>
                <a:gd name="connsiteX5" fmla="*/ 45720 w 45719"/>
                <a:gd name="connsiteY5" fmla="*/ 0 h 45720"/>
                <a:gd name="connsiteX6" fmla="*/ 0 w 45719"/>
                <a:gd name="connsiteY6" fmla="*/ 0 h 45720"/>
                <a:gd name="connsiteX7" fmla="*/ 0 w 45719"/>
                <a:gd name="connsiteY7" fmla="*/ 45720 h 45720"/>
                <a:gd name="connsiteX8" fmla="*/ 35243 w 45719"/>
                <a:gd name="connsiteY8" fmla="*/ 14288 h 45720"/>
                <a:gd name="connsiteX9" fmla="*/ 37148 w 45719"/>
                <a:gd name="connsiteY9" fmla="*/ 16193 h 45720"/>
                <a:gd name="connsiteX10" fmla="*/ 35243 w 45719"/>
                <a:gd name="connsiteY10" fmla="*/ 18097 h 45720"/>
                <a:gd name="connsiteX11" fmla="*/ 33338 w 45719"/>
                <a:gd name="connsiteY11" fmla="*/ 16193 h 45720"/>
                <a:gd name="connsiteX12" fmla="*/ 35243 w 45719"/>
                <a:gd name="connsiteY12" fmla="*/ 14288 h 45720"/>
                <a:gd name="connsiteX13" fmla="*/ 32385 w 45719"/>
                <a:gd name="connsiteY13" fmla="*/ 26670 h 45720"/>
                <a:gd name="connsiteX14" fmla="*/ 34290 w 45719"/>
                <a:gd name="connsiteY14" fmla="*/ 28575 h 45720"/>
                <a:gd name="connsiteX15" fmla="*/ 32385 w 45719"/>
                <a:gd name="connsiteY15" fmla="*/ 30480 h 45720"/>
                <a:gd name="connsiteX16" fmla="*/ 30480 w 45719"/>
                <a:gd name="connsiteY16" fmla="*/ 28575 h 45720"/>
                <a:gd name="connsiteX17" fmla="*/ 32385 w 45719"/>
                <a:gd name="connsiteY17" fmla="*/ 26670 h 45720"/>
                <a:gd name="connsiteX18" fmla="*/ 23813 w 45719"/>
                <a:gd name="connsiteY18" fmla="*/ 5715 h 45720"/>
                <a:gd name="connsiteX19" fmla="*/ 25718 w 45719"/>
                <a:gd name="connsiteY19" fmla="*/ 7620 h 45720"/>
                <a:gd name="connsiteX20" fmla="*/ 23813 w 45719"/>
                <a:gd name="connsiteY20" fmla="*/ 9525 h 45720"/>
                <a:gd name="connsiteX21" fmla="*/ 21907 w 45719"/>
                <a:gd name="connsiteY21" fmla="*/ 7620 h 45720"/>
                <a:gd name="connsiteX22" fmla="*/ 23813 w 45719"/>
                <a:gd name="connsiteY22" fmla="*/ 5715 h 45720"/>
                <a:gd name="connsiteX23" fmla="*/ 23813 w 45719"/>
                <a:gd name="connsiteY23" fmla="*/ 15240 h 45720"/>
                <a:gd name="connsiteX24" fmla="*/ 29527 w 45719"/>
                <a:gd name="connsiteY24" fmla="*/ 20955 h 45720"/>
                <a:gd name="connsiteX25" fmla="*/ 23813 w 45719"/>
                <a:gd name="connsiteY25" fmla="*/ 26670 h 45720"/>
                <a:gd name="connsiteX26" fmla="*/ 18098 w 45719"/>
                <a:gd name="connsiteY26" fmla="*/ 20955 h 45720"/>
                <a:gd name="connsiteX27" fmla="*/ 23813 w 45719"/>
                <a:gd name="connsiteY27" fmla="*/ 15240 h 45720"/>
                <a:gd name="connsiteX28" fmla="*/ 16193 w 45719"/>
                <a:gd name="connsiteY28" fmla="*/ 29528 h 45720"/>
                <a:gd name="connsiteX29" fmla="*/ 14288 w 45719"/>
                <a:gd name="connsiteY29" fmla="*/ 31433 h 45720"/>
                <a:gd name="connsiteX30" fmla="*/ 12382 w 45719"/>
                <a:gd name="connsiteY30" fmla="*/ 29528 h 45720"/>
                <a:gd name="connsiteX31" fmla="*/ 14288 w 45719"/>
                <a:gd name="connsiteY31" fmla="*/ 27622 h 45720"/>
                <a:gd name="connsiteX32" fmla="*/ 16193 w 45719"/>
                <a:gd name="connsiteY32" fmla="*/ 29528 h 45720"/>
                <a:gd name="connsiteX33" fmla="*/ 11430 w 45719"/>
                <a:gd name="connsiteY33" fmla="*/ 14288 h 45720"/>
                <a:gd name="connsiteX34" fmla="*/ 13335 w 45719"/>
                <a:gd name="connsiteY34" fmla="*/ 16193 h 45720"/>
                <a:gd name="connsiteX35" fmla="*/ 11430 w 45719"/>
                <a:gd name="connsiteY35" fmla="*/ 18097 h 45720"/>
                <a:gd name="connsiteX36" fmla="*/ 9525 w 45719"/>
                <a:gd name="connsiteY36" fmla="*/ 16193 h 45720"/>
                <a:gd name="connsiteX37" fmla="*/ 11430 w 45719"/>
                <a:gd name="connsiteY37" fmla="*/ 14288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5719" h="45720">
                  <a:moveTo>
                    <a:pt x="0" y="45720"/>
                  </a:moveTo>
                  <a:lnTo>
                    <a:pt x="11430" y="45720"/>
                  </a:lnTo>
                  <a:lnTo>
                    <a:pt x="22860" y="30480"/>
                  </a:lnTo>
                  <a:lnTo>
                    <a:pt x="34290" y="45720"/>
                  </a:lnTo>
                  <a:lnTo>
                    <a:pt x="45720" y="45720"/>
                  </a:lnTo>
                  <a:lnTo>
                    <a:pt x="45720" y="0"/>
                  </a:lnTo>
                  <a:lnTo>
                    <a:pt x="0" y="0"/>
                  </a:lnTo>
                  <a:lnTo>
                    <a:pt x="0" y="45720"/>
                  </a:lnTo>
                  <a:close/>
                  <a:moveTo>
                    <a:pt x="35243" y="14288"/>
                  </a:moveTo>
                  <a:cubicBezTo>
                    <a:pt x="36195" y="14288"/>
                    <a:pt x="37148" y="15240"/>
                    <a:pt x="37148" y="16193"/>
                  </a:cubicBezTo>
                  <a:cubicBezTo>
                    <a:pt x="37148" y="17145"/>
                    <a:pt x="36195" y="18097"/>
                    <a:pt x="35243" y="18097"/>
                  </a:cubicBezTo>
                  <a:cubicBezTo>
                    <a:pt x="34290" y="18097"/>
                    <a:pt x="33338" y="17145"/>
                    <a:pt x="33338" y="16193"/>
                  </a:cubicBezTo>
                  <a:cubicBezTo>
                    <a:pt x="33338" y="15240"/>
                    <a:pt x="34290" y="14288"/>
                    <a:pt x="35243" y="14288"/>
                  </a:cubicBezTo>
                  <a:moveTo>
                    <a:pt x="32385" y="26670"/>
                  </a:moveTo>
                  <a:cubicBezTo>
                    <a:pt x="33338" y="26670"/>
                    <a:pt x="34290" y="27622"/>
                    <a:pt x="34290" y="28575"/>
                  </a:cubicBezTo>
                  <a:cubicBezTo>
                    <a:pt x="34290" y="29528"/>
                    <a:pt x="33338" y="30480"/>
                    <a:pt x="32385" y="30480"/>
                  </a:cubicBezTo>
                  <a:cubicBezTo>
                    <a:pt x="31432" y="30480"/>
                    <a:pt x="30480" y="29528"/>
                    <a:pt x="30480" y="28575"/>
                  </a:cubicBezTo>
                  <a:cubicBezTo>
                    <a:pt x="30480" y="27622"/>
                    <a:pt x="31432" y="26670"/>
                    <a:pt x="32385" y="26670"/>
                  </a:cubicBezTo>
                  <a:moveTo>
                    <a:pt x="23813" y="5715"/>
                  </a:moveTo>
                  <a:cubicBezTo>
                    <a:pt x="24765" y="5715"/>
                    <a:pt x="25718" y="6668"/>
                    <a:pt x="25718" y="7620"/>
                  </a:cubicBezTo>
                  <a:cubicBezTo>
                    <a:pt x="25718" y="8572"/>
                    <a:pt x="24765" y="9525"/>
                    <a:pt x="23813" y="9525"/>
                  </a:cubicBezTo>
                  <a:cubicBezTo>
                    <a:pt x="22860" y="9525"/>
                    <a:pt x="21907" y="8572"/>
                    <a:pt x="21907" y="7620"/>
                  </a:cubicBezTo>
                  <a:cubicBezTo>
                    <a:pt x="21907" y="6668"/>
                    <a:pt x="21907" y="5715"/>
                    <a:pt x="23813" y="5715"/>
                  </a:cubicBezTo>
                  <a:moveTo>
                    <a:pt x="23813" y="15240"/>
                  </a:moveTo>
                  <a:cubicBezTo>
                    <a:pt x="26670" y="15240"/>
                    <a:pt x="29527" y="18097"/>
                    <a:pt x="29527" y="20955"/>
                  </a:cubicBezTo>
                  <a:cubicBezTo>
                    <a:pt x="29527" y="23813"/>
                    <a:pt x="26670" y="26670"/>
                    <a:pt x="23813" y="26670"/>
                  </a:cubicBezTo>
                  <a:cubicBezTo>
                    <a:pt x="20955" y="26670"/>
                    <a:pt x="18098" y="23813"/>
                    <a:pt x="18098" y="20955"/>
                  </a:cubicBezTo>
                  <a:cubicBezTo>
                    <a:pt x="18098" y="17145"/>
                    <a:pt x="20002" y="15240"/>
                    <a:pt x="23813" y="15240"/>
                  </a:cubicBezTo>
                  <a:moveTo>
                    <a:pt x="16193" y="29528"/>
                  </a:moveTo>
                  <a:cubicBezTo>
                    <a:pt x="16193" y="30480"/>
                    <a:pt x="15240" y="31433"/>
                    <a:pt x="14288" y="31433"/>
                  </a:cubicBezTo>
                  <a:cubicBezTo>
                    <a:pt x="13335" y="31433"/>
                    <a:pt x="12382" y="30480"/>
                    <a:pt x="12382" y="29528"/>
                  </a:cubicBezTo>
                  <a:cubicBezTo>
                    <a:pt x="12382" y="28575"/>
                    <a:pt x="13335" y="27622"/>
                    <a:pt x="14288" y="27622"/>
                  </a:cubicBezTo>
                  <a:cubicBezTo>
                    <a:pt x="15240" y="26670"/>
                    <a:pt x="16193" y="27622"/>
                    <a:pt x="16193" y="29528"/>
                  </a:cubicBezTo>
                  <a:moveTo>
                    <a:pt x="11430" y="14288"/>
                  </a:moveTo>
                  <a:cubicBezTo>
                    <a:pt x="12382" y="14288"/>
                    <a:pt x="13335" y="15240"/>
                    <a:pt x="13335" y="16193"/>
                  </a:cubicBezTo>
                  <a:cubicBezTo>
                    <a:pt x="13335" y="17145"/>
                    <a:pt x="12382" y="18097"/>
                    <a:pt x="11430" y="18097"/>
                  </a:cubicBezTo>
                  <a:cubicBezTo>
                    <a:pt x="10477" y="18097"/>
                    <a:pt x="9525" y="17145"/>
                    <a:pt x="9525" y="16193"/>
                  </a:cubicBezTo>
                  <a:cubicBezTo>
                    <a:pt x="9525" y="15240"/>
                    <a:pt x="10477" y="14288"/>
                    <a:pt x="11430" y="14288"/>
                  </a:cubicBezTo>
                </a:path>
              </a:pathLst>
            </a:custGeom>
            <a:solidFill>
              <a:srgbClr val="FFFFFF"/>
            </a:solidFill>
            <a:ln w="9525" cap="flat">
              <a:noFill/>
              <a:prstDash val="solid"/>
              <a:miter/>
            </a:ln>
          </p:spPr>
          <p:txBody>
            <a:bodyPr rtlCol="1" anchor="ctr"/>
            <a:lstStyle/>
            <a:p>
              <a:endParaRPr lang="ar-SA"/>
            </a:p>
          </p:txBody>
        </p:sp>
        <p:sp>
          <p:nvSpPr>
            <p:cNvPr id="527" name="Freeform: Shape 923">
              <a:extLst>
                <a:ext uri="{FF2B5EF4-FFF2-40B4-BE49-F238E27FC236}">
                  <a16:creationId xmlns:a16="http://schemas.microsoft.com/office/drawing/2014/main" id="{7F1199FF-624A-45A4-B746-E10DFBF41CE4}"/>
                </a:ext>
              </a:extLst>
            </p:cNvPr>
            <p:cNvSpPr/>
            <p:nvPr/>
          </p:nvSpPr>
          <p:spPr>
            <a:xfrm>
              <a:off x="7218686" y="5119414"/>
              <a:ext cx="45719" cy="45720"/>
            </a:xfrm>
            <a:custGeom>
              <a:avLst/>
              <a:gdLst>
                <a:gd name="connsiteX0" fmla="*/ 0 w 45719"/>
                <a:gd name="connsiteY0" fmla="*/ 45720 h 45720"/>
                <a:gd name="connsiteX1" fmla="*/ 45720 w 45719"/>
                <a:gd name="connsiteY1" fmla="*/ 45720 h 45720"/>
                <a:gd name="connsiteX2" fmla="*/ 45720 w 45719"/>
                <a:gd name="connsiteY2" fmla="*/ 0 h 45720"/>
                <a:gd name="connsiteX3" fmla="*/ 0 w 45719"/>
                <a:gd name="connsiteY3" fmla="*/ 0 h 45720"/>
                <a:gd name="connsiteX4" fmla="*/ 0 w 45719"/>
                <a:gd name="connsiteY4" fmla="*/ 45720 h 45720"/>
                <a:gd name="connsiteX5" fmla="*/ 11430 w 45719"/>
                <a:gd name="connsiteY5" fmla="*/ 11430 h 45720"/>
                <a:gd name="connsiteX6" fmla="*/ 34290 w 45719"/>
                <a:gd name="connsiteY6" fmla="*/ 11430 h 45720"/>
                <a:gd name="connsiteX7" fmla="*/ 34290 w 45719"/>
                <a:gd name="connsiteY7" fmla="*/ 34290 h 45720"/>
                <a:gd name="connsiteX8" fmla="*/ 11430 w 45719"/>
                <a:gd name="connsiteY8" fmla="*/ 34290 h 45720"/>
                <a:gd name="connsiteX9" fmla="*/ 11430 w 45719"/>
                <a:gd name="connsiteY9" fmla="*/ 1143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19" h="45720">
                  <a:moveTo>
                    <a:pt x="0" y="45720"/>
                  </a:moveTo>
                  <a:lnTo>
                    <a:pt x="45720" y="45720"/>
                  </a:lnTo>
                  <a:lnTo>
                    <a:pt x="45720" y="0"/>
                  </a:lnTo>
                  <a:lnTo>
                    <a:pt x="0" y="0"/>
                  </a:lnTo>
                  <a:lnTo>
                    <a:pt x="0" y="45720"/>
                  </a:lnTo>
                  <a:close/>
                  <a:moveTo>
                    <a:pt x="11430" y="11430"/>
                  </a:moveTo>
                  <a:lnTo>
                    <a:pt x="34290" y="11430"/>
                  </a:lnTo>
                  <a:lnTo>
                    <a:pt x="34290" y="34290"/>
                  </a:lnTo>
                  <a:lnTo>
                    <a:pt x="11430" y="34290"/>
                  </a:lnTo>
                  <a:lnTo>
                    <a:pt x="11430" y="11430"/>
                  </a:lnTo>
                  <a:close/>
                </a:path>
              </a:pathLst>
            </a:custGeom>
            <a:solidFill>
              <a:srgbClr val="FFFFFF"/>
            </a:solidFill>
            <a:ln w="9525" cap="flat">
              <a:noFill/>
              <a:prstDash val="solid"/>
              <a:miter/>
            </a:ln>
          </p:spPr>
          <p:txBody>
            <a:bodyPr rtlCol="1" anchor="ctr"/>
            <a:lstStyle/>
            <a:p>
              <a:endParaRPr lang="ar-SA"/>
            </a:p>
          </p:txBody>
        </p:sp>
        <p:sp>
          <p:nvSpPr>
            <p:cNvPr id="528" name="Freeform: Shape 924">
              <a:extLst>
                <a:ext uri="{FF2B5EF4-FFF2-40B4-BE49-F238E27FC236}">
                  <a16:creationId xmlns:a16="http://schemas.microsoft.com/office/drawing/2014/main" id="{2BC56006-0264-482F-A2F8-1CDC99C35365}"/>
                </a:ext>
              </a:extLst>
            </p:cNvPr>
            <p:cNvSpPr/>
            <p:nvPr/>
          </p:nvSpPr>
          <p:spPr>
            <a:xfrm>
              <a:off x="7235831" y="5135607"/>
              <a:ext cx="12382" cy="12382"/>
            </a:xfrm>
            <a:custGeom>
              <a:avLst/>
              <a:gdLst>
                <a:gd name="connsiteX0" fmla="*/ 0 w 12382"/>
                <a:gd name="connsiteY0" fmla="*/ 0 h 12382"/>
                <a:gd name="connsiteX1" fmla="*/ 12382 w 12382"/>
                <a:gd name="connsiteY1" fmla="*/ 0 h 12382"/>
                <a:gd name="connsiteX2" fmla="*/ 12382 w 12382"/>
                <a:gd name="connsiteY2" fmla="*/ 12382 h 12382"/>
                <a:gd name="connsiteX3" fmla="*/ 0 w 12382"/>
                <a:gd name="connsiteY3" fmla="*/ 12382 h 12382"/>
              </a:gdLst>
              <a:ahLst/>
              <a:cxnLst>
                <a:cxn ang="0">
                  <a:pos x="connsiteX0" y="connsiteY0"/>
                </a:cxn>
                <a:cxn ang="0">
                  <a:pos x="connsiteX1" y="connsiteY1"/>
                </a:cxn>
                <a:cxn ang="0">
                  <a:pos x="connsiteX2" y="connsiteY2"/>
                </a:cxn>
                <a:cxn ang="0">
                  <a:pos x="connsiteX3" y="connsiteY3"/>
                </a:cxn>
              </a:cxnLst>
              <a:rect l="l" t="t" r="r" b="b"/>
              <a:pathLst>
                <a:path w="12382" h="12382">
                  <a:moveTo>
                    <a:pt x="0" y="0"/>
                  </a:moveTo>
                  <a:lnTo>
                    <a:pt x="12382" y="0"/>
                  </a:lnTo>
                  <a:lnTo>
                    <a:pt x="12382" y="12382"/>
                  </a:lnTo>
                  <a:lnTo>
                    <a:pt x="0" y="12382"/>
                  </a:lnTo>
                  <a:close/>
                </a:path>
              </a:pathLst>
            </a:custGeom>
            <a:solidFill>
              <a:srgbClr val="FFFFFF"/>
            </a:solidFill>
            <a:ln w="9525" cap="flat">
              <a:noFill/>
              <a:prstDash val="solid"/>
              <a:miter/>
            </a:ln>
          </p:spPr>
          <p:txBody>
            <a:bodyPr rtlCol="1" anchor="ctr"/>
            <a:lstStyle/>
            <a:p>
              <a:endParaRPr lang="ar-SA"/>
            </a:p>
          </p:txBody>
        </p:sp>
        <p:sp>
          <p:nvSpPr>
            <p:cNvPr id="529" name="Freeform: Shape 925">
              <a:extLst>
                <a:ext uri="{FF2B5EF4-FFF2-40B4-BE49-F238E27FC236}">
                  <a16:creationId xmlns:a16="http://schemas.microsoft.com/office/drawing/2014/main" id="{DBDDEC17-F87F-4137-9AAE-1D77DBC1E706}"/>
                </a:ext>
              </a:extLst>
            </p:cNvPr>
            <p:cNvSpPr/>
            <p:nvPr/>
          </p:nvSpPr>
          <p:spPr>
            <a:xfrm>
              <a:off x="7127246" y="5142274"/>
              <a:ext cx="44767" cy="22860"/>
            </a:xfrm>
            <a:custGeom>
              <a:avLst/>
              <a:gdLst>
                <a:gd name="connsiteX0" fmla="*/ 22860 w 44767"/>
                <a:gd name="connsiteY0" fmla="*/ 0 h 22860"/>
                <a:gd name="connsiteX1" fmla="*/ 0 w 44767"/>
                <a:gd name="connsiteY1" fmla="*/ 22860 h 22860"/>
                <a:gd name="connsiteX2" fmla="*/ 44767 w 44767"/>
                <a:gd name="connsiteY2" fmla="*/ 22860 h 22860"/>
              </a:gdLst>
              <a:ahLst/>
              <a:cxnLst>
                <a:cxn ang="0">
                  <a:pos x="connsiteX0" y="connsiteY0"/>
                </a:cxn>
                <a:cxn ang="0">
                  <a:pos x="connsiteX1" y="connsiteY1"/>
                </a:cxn>
                <a:cxn ang="0">
                  <a:pos x="connsiteX2" y="connsiteY2"/>
                </a:cxn>
              </a:cxnLst>
              <a:rect l="l" t="t" r="r" b="b"/>
              <a:pathLst>
                <a:path w="44767" h="22860">
                  <a:moveTo>
                    <a:pt x="22860" y="0"/>
                  </a:moveTo>
                  <a:lnTo>
                    <a:pt x="0" y="22860"/>
                  </a:lnTo>
                  <a:lnTo>
                    <a:pt x="44767" y="22860"/>
                  </a:lnTo>
                  <a:close/>
                </a:path>
              </a:pathLst>
            </a:custGeom>
            <a:solidFill>
              <a:srgbClr val="FFFFFF"/>
            </a:solidFill>
            <a:ln w="9525" cap="flat">
              <a:noFill/>
              <a:prstDash val="solid"/>
              <a:miter/>
            </a:ln>
          </p:spPr>
          <p:txBody>
            <a:bodyPr rtlCol="1" anchor="ctr"/>
            <a:lstStyle/>
            <a:p>
              <a:endParaRPr lang="ar-SA"/>
            </a:p>
          </p:txBody>
        </p:sp>
        <p:sp>
          <p:nvSpPr>
            <p:cNvPr id="530" name="Freeform: Shape 926">
              <a:extLst>
                <a:ext uri="{FF2B5EF4-FFF2-40B4-BE49-F238E27FC236}">
                  <a16:creationId xmlns:a16="http://schemas.microsoft.com/office/drawing/2014/main" id="{C8BCA893-0189-4CCB-BA25-CA01B0EE1E6F}"/>
                </a:ext>
              </a:extLst>
            </p:cNvPr>
            <p:cNvSpPr/>
            <p:nvPr/>
          </p:nvSpPr>
          <p:spPr>
            <a:xfrm>
              <a:off x="7126293" y="5119414"/>
              <a:ext cx="46672" cy="22859"/>
            </a:xfrm>
            <a:custGeom>
              <a:avLst/>
              <a:gdLst>
                <a:gd name="connsiteX0" fmla="*/ 953 w 46672"/>
                <a:gd name="connsiteY0" fmla="*/ 0 h 22859"/>
                <a:gd name="connsiteX1" fmla="*/ 953 w 46672"/>
                <a:gd name="connsiteY1" fmla="*/ 0 h 22859"/>
                <a:gd name="connsiteX2" fmla="*/ 23813 w 46672"/>
                <a:gd name="connsiteY2" fmla="*/ 22860 h 22859"/>
                <a:gd name="connsiteX3" fmla="*/ 46673 w 46672"/>
                <a:gd name="connsiteY3" fmla="*/ 0 h 22859"/>
                <a:gd name="connsiteX4" fmla="*/ 46673 w 46672"/>
                <a:gd name="connsiteY4" fmla="*/ 0 h 22859"/>
                <a:gd name="connsiteX5" fmla="*/ 46673 w 46672"/>
                <a:gd name="connsiteY5" fmla="*/ 0 h 22859"/>
                <a:gd name="connsiteX6" fmla="*/ 0 w 46672"/>
                <a:gd name="connsiteY6" fmla="*/ 0 h 2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72" h="22859">
                  <a:moveTo>
                    <a:pt x="953" y="0"/>
                  </a:moveTo>
                  <a:lnTo>
                    <a:pt x="953" y="0"/>
                  </a:lnTo>
                  <a:lnTo>
                    <a:pt x="23813" y="22860"/>
                  </a:lnTo>
                  <a:lnTo>
                    <a:pt x="46673" y="0"/>
                  </a:lnTo>
                  <a:lnTo>
                    <a:pt x="46673" y="0"/>
                  </a:lnTo>
                  <a:lnTo>
                    <a:pt x="46673" y="0"/>
                  </a:lnTo>
                  <a:lnTo>
                    <a:pt x="0" y="0"/>
                  </a:lnTo>
                  <a:close/>
                </a:path>
              </a:pathLst>
            </a:custGeom>
            <a:solidFill>
              <a:srgbClr val="FFFFFF"/>
            </a:solidFill>
            <a:ln w="9525" cap="flat">
              <a:noFill/>
              <a:prstDash val="solid"/>
              <a:miter/>
            </a:ln>
          </p:spPr>
          <p:txBody>
            <a:bodyPr rtlCol="1" anchor="ctr"/>
            <a:lstStyle/>
            <a:p>
              <a:endParaRPr lang="ar-SA"/>
            </a:p>
          </p:txBody>
        </p:sp>
        <p:sp>
          <p:nvSpPr>
            <p:cNvPr id="531" name="Freeform: Shape 927">
              <a:extLst>
                <a:ext uri="{FF2B5EF4-FFF2-40B4-BE49-F238E27FC236}">
                  <a16:creationId xmlns:a16="http://schemas.microsoft.com/office/drawing/2014/main" id="{C0C0D82B-CC71-4A96-A14A-EA29A84D500C}"/>
                </a:ext>
              </a:extLst>
            </p:cNvPr>
            <p:cNvSpPr/>
            <p:nvPr/>
          </p:nvSpPr>
          <p:spPr>
            <a:xfrm>
              <a:off x="7310126" y="5119414"/>
              <a:ext cx="45720" cy="45720"/>
            </a:xfrm>
            <a:custGeom>
              <a:avLst/>
              <a:gdLst>
                <a:gd name="connsiteX0" fmla="*/ 45720 w 45720"/>
                <a:gd name="connsiteY0" fmla="*/ 2858 h 45720"/>
                <a:gd name="connsiteX1" fmla="*/ 45720 w 45720"/>
                <a:gd name="connsiteY1" fmla="*/ 0 h 45720"/>
                <a:gd name="connsiteX2" fmla="*/ 34290 w 45720"/>
                <a:gd name="connsiteY2" fmla="*/ 0 h 45720"/>
                <a:gd name="connsiteX3" fmla="*/ 22860 w 45720"/>
                <a:gd name="connsiteY3" fmla="*/ 15240 h 45720"/>
                <a:gd name="connsiteX4" fmla="*/ 11430 w 45720"/>
                <a:gd name="connsiteY4" fmla="*/ 0 h 45720"/>
                <a:gd name="connsiteX5" fmla="*/ 0 w 45720"/>
                <a:gd name="connsiteY5" fmla="*/ 0 h 45720"/>
                <a:gd name="connsiteX6" fmla="*/ 0 w 45720"/>
                <a:gd name="connsiteY6" fmla="*/ 45720 h 45720"/>
                <a:gd name="connsiteX7" fmla="*/ 45720 w 45720"/>
                <a:gd name="connsiteY7" fmla="*/ 45720 h 45720"/>
                <a:gd name="connsiteX8" fmla="*/ 45720 w 45720"/>
                <a:gd name="connsiteY8" fmla="*/ 42863 h 45720"/>
                <a:gd name="connsiteX9" fmla="*/ 45720 w 45720"/>
                <a:gd name="connsiteY9" fmla="*/ 19050 h 45720"/>
                <a:gd name="connsiteX10" fmla="*/ 45720 w 45720"/>
                <a:gd name="connsiteY10" fmla="*/ 2858 h 45720"/>
                <a:gd name="connsiteX11" fmla="*/ 10478 w 45720"/>
                <a:gd name="connsiteY11" fmla="*/ 31433 h 45720"/>
                <a:gd name="connsiteX12" fmla="*/ 8573 w 45720"/>
                <a:gd name="connsiteY12" fmla="*/ 29528 h 45720"/>
                <a:gd name="connsiteX13" fmla="*/ 10478 w 45720"/>
                <a:gd name="connsiteY13" fmla="*/ 27622 h 45720"/>
                <a:gd name="connsiteX14" fmla="*/ 12383 w 45720"/>
                <a:gd name="connsiteY14" fmla="*/ 29528 h 45720"/>
                <a:gd name="connsiteX15" fmla="*/ 10478 w 45720"/>
                <a:gd name="connsiteY15" fmla="*/ 31433 h 45720"/>
                <a:gd name="connsiteX16" fmla="*/ 13335 w 45720"/>
                <a:gd name="connsiteY16" fmla="*/ 18097 h 45720"/>
                <a:gd name="connsiteX17" fmla="*/ 11430 w 45720"/>
                <a:gd name="connsiteY17" fmla="*/ 16193 h 45720"/>
                <a:gd name="connsiteX18" fmla="*/ 13335 w 45720"/>
                <a:gd name="connsiteY18" fmla="*/ 14288 h 45720"/>
                <a:gd name="connsiteX19" fmla="*/ 15240 w 45720"/>
                <a:gd name="connsiteY19" fmla="*/ 16193 h 45720"/>
                <a:gd name="connsiteX20" fmla="*/ 13335 w 45720"/>
                <a:gd name="connsiteY20" fmla="*/ 18097 h 45720"/>
                <a:gd name="connsiteX21" fmla="*/ 22860 w 45720"/>
                <a:gd name="connsiteY21" fmla="*/ 39053 h 45720"/>
                <a:gd name="connsiteX22" fmla="*/ 20955 w 45720"/>
                <a:gd name="connsiteY22" fmla="*/ 37147 h 45720"/>
                <a:gd name="connsiteX23" fmla="*/ 22860 w 45720"/>
                <a:gd name="connsiteY23" fmla="*/ 35243 h 45720"/>
                <a:gd name="connsiteX24" fmla="*/ 24765 w 45720"/>
                <a:gd name="connsiteY24" fmla="*/ 37147 h 45720"/>
                <a:gd name="connsiteX25" fmla="*/ 22860 w 45720"/>
                <a:gd name="connsiteY25" fmla="*/ 39053 h 45720"/>
                <a:gd name="connsiteX26" fmla="*/ 22860 w 45720"/>
                <a:gd name="connsiteY26" fmla="*/ 29528 h 45720"/>
                <a:gd name="connsiteX27" fmla="*/ 17145 w 45720"/>
                <a:gd name="connsiteY27" fmla="*/ 23813 h 45720"/>
                <a:gd name="connsiteX28" fmla="*/ 22860 w 45720"/>
                <a:gd name="connsiteY28" fmla="*/ 18097 h 45720"/>
                <a:gd name="connsiteX29" fmla="*/ 28575 w 45720"/>
                <a:gd name="connsiteY29" fmla="*/ 23813 h 45720"/>
                <a:gd name="connsiteX30" fmla="*/ 22860 w 45720"/>
                <a:gd name="connsiteY30" fmla="*/ 29528 h 45720"/>
                <a:gd name="connsiteX31" fmla="*/ 29528 w 45720"/>
                <a:gd name="connsiteY31" fmla="*/ 16193 h 45720"/>
                <a:gd name="connsiteX32" fmla="*/ 31433 w 45720"/>
                <a:gd name="connsiteY32" fmla="*/ 14288 h 45720"/>
                <a:gd name="connsiteX33" fmla="*/ 33338 w 45720"/>
                <a:gd name="connsiteY33" fmla="*/ 16193 h 45720"/>
                <a:gd name="connsiteX34" fmla="*/ 31433 w 45720"/>
                <a:gd name="connsiteY34" fmla="*/ 18097 h 45720"/>
                <a:gd name="connsiteX35" fmla="*/ 29528 w 45720"/>
                <a:gd name="connsiteY35" fmla="*/ 16193 h 45720"/>
                <a:gd name="connsiteX36" fmla="*/ 34290 w 45720"/>
                <a:gd name="connsiteY36" fmla="*/ 31433 h 45720"/>
                <a:gd name="connsiteX37" fmla="*/ 32385 w 45720"/>
                <a:gd name="connsiteY37" fmla="*/ 29528 h 45720"/>
                <a:gd name="connsiteX38" fmla="*/ 34290 w 45720"/>
                <a:gd name="connsiteY38" fmla="*/ 27622 h 45720"/>
                <a:gd name="connsiteX39" fmla="*/ 36195 w 45720"/>
                <a:gd name="connsiteY39" fmla="*/ 29528 h 45720"/>
                <a:gd name="connsiteX40" fmla="*/ 34290 w 45720"/>
                <a:gd name="connsiteY40" fmla="*/ 31433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720" h="45720">
                  <a:moveTo>
                    <a:pt x="45720" y="2858"/>
                  </a:moveTo>
                  <a:lnTo>
                    <a:pt x="45720" y="0"/>
                  </a:lnTo>
                  <a:lnTo>
                    <a:pt x="34290" y="0"/>
                  </a:lnTo>
                  <a:lnTo>
                    <a:pt x="22860" y="15240"/>
                  </a:lnTo>
                  <a:lnTo>
                    <a:pt x="11430" y="0"/>
                  </a:lnTo>
                  <a:lnTo>
                    <a:pt x="0" y="0"/>
                  </a:lnTo>
                  <a:lnTo>
                    <a:pt x="0" y="45720"/>
                  </a:lnTo>
                  <a:lnTo>
                    <a:pt x="45720" y="45720"/>
                  </a:lnTo>
                  <a:lnTo>
                    <a:pt x="45720" y="42863"/>
                  </a:lnTo>
                  <a:lnTo>
                    <a:pt x="45720" y="19050"/>
                  </a:lnTo>
                  <a:lnTo>
                    <a:pt x="45720" y="2858"/>
                  </a:lnTo>
                  <a:close/>
                  <a:moveTo>
                    <a:pt x="10478" y="31433"/>
                  </a:moveTo>
                  <a:cubicBezTo>
                    <a:pt x="9525" y="31433"/>
                    <a:pt x="8573" y="30480"/>
                    <a:pt x="8573" y="29528"/>
                  </a:cubicBezTo>
                  <a:cubicBezTo>
                    <a:pt x="8573" y="28575"/>
                    <a:pt x="9525" y="27622"/>
                    <a:pt x="10478" y="27622"/>
                  </a:cubicBezTo>
                  <a:cubicBezTo>
                    <a:pt x="11430" y="27622"/>
                    <a:pt x="12383" y="28575"/>
                    <a:pt x="12383" y="29528"/>
                  </a:cubicBezTo>
                  <a:cubicBezTo>
                    <a:pt x="12383" y="30480"/>
                    <a:pt x="12383" y="31433"/>
                    <a:pt x="10478" y="31433"/>
                  </a:cubicBezTo>
                  <a:moveTo>
                    <a:pt x="13335" y="18097"/>
                  </a:moveTo>
                  <a:cubicBezTo>
                    <a:pt x="12383" y="18097"/>
                    <a:pt x="11430" y="17145"/>
                    <a:pt x="11430" y="16193"/>
                  </a:cubicBezTo>
                  <a:cubicBezTo>
                    <a:pt x="11430" y="15240"/>
                    <a:pt x="12383" y="14288"/>
                    <a:pt x="13335" y="14288"/>
                  </a:cubicBezTo>
                  <a:cubicBezTo>
                    <a:pt x="14288" y="14288"/>
                    <a:pt x="15240" y="15240"/>
                    <a:pt x="15240" y="16193"/>
                  </a:cubicBezTo>
                  <a:cubicBezTo>
                    <a:pt x="15240" y="17145"/>
                    <a:pt x="14288" y="18097"/>
                    <a:pt x="13335" y="18097"/>
                  </a:cubicBezTo>
                  <a:moveTo>
                    <a:pt x="22860" y="39053"/>
                  </a:moveTo>
                  <a:cubicBezTo>
                    <a:pt x="21908" y="39053"/>
                    <a:pt x="20955" y="38100"/>
                    <a:pt x="20955" y="37147"/>
                  </a:cubicBezTo>
                  <a:cubicBezTo>
                    <a:pt x="20955" y="36195"/>
                    <a:pt x="21908" y="35243"/>
                    <a:pt x="22860" y="35243"/>
                  </a:cubicBezTo>
                  <a:cubicBezTo>
                    <a:pt x="23813" y="35243"/>
                    <a:pt x="24765" y="36195"/>
                    <a:pt x="24765" y="37147"/>
                  </a:cubicBezTo>
                  <a:cubicBezTo>
                    <a:pt x="24765" y="38100"/>
                    <a:pt x="23813" y="39053"/>
                    <a:pt x="22860" y="39053"/>
                  </a:cubicBezTo>
                  <a:moveTo>
                    <a:pt x="22860" y="29528"/>
                  </a:moveTo>
                  <a:cubicBezTo>
                    <a:pt x="20003" y="29528"/>
                    <a:pt x="17145" y="26670"/>
                    <a:pt x="17145" y="23813"/>
                  </a:cubicBezTo>
                  <a:cubicBezTo>
                    <a:pt x="17145" y="20955"/>
                    <a:pt x="20003" y="18097"/>
                    <a:pt x="22860" y="18097"/>
                  </a:cubicBezTo>
                  <a:cubicBezTo>
                    <a:pt x="25718" y="18097"/>
                    <a:pt x="28575" y="20955"/>
                    <a:pt x="28575" y="23813"/>
                  </a:cubicBezTo>
                  <a:cubicBezTo>
                    <a:pt x="28575" y="27622"/>
                    <a:pt x="25718" y="29528"/>
                    <a:pt x="22860" y="29528"/>
                  </a:cubicBezTo>
                  <a:moveTo>
                    <a:pt x="29528" y="16193"/>
                  </a:moveTo>
                  <a:cubicBezTo>
                    <a:pt x="29528" y="15240"/>
                    <a:pt x="30480" y="14288"/>
                    <a:pt x="31433" y="14288"/>
                  </a:cubicBezTo>
                  <a:cubicBezTo>
                    <a:pt x="32385" y="14288"/>
                    <a:pt x="33338" y="15240"/>
                    <a:pt x="33338" y="16193"/>
                  </a:cubicBezTo>
                  <a:cubicBezTo>
                    <a:pt x="33338" y="17145"/>
                    <a:pt x="32385" y="18097"/>
                    <a:pt x="31433" y="18097"/>
                  </a:cubicBezTo>
                  <a:cubicBezTo>
                    <a:pt x="30480" y="18097"/>
                    <a:pt x="29528" y="17145"/>
                    <a:pt x="29528" y="16193"/>
                  </a:cubicBezTo>
                  <a:moveTo>
                    <a:pt x="34290" y="31433"/>
                  </a:moveTo>
                  <a:cubicBezTo>
                    <a:pt x="33338" y="31433"/>
                    <a:pt x="32385" y="30480"/>
                    <a:pt x="32385" y="29528"/>
                  </a:cubicBezTo>
                  <a:cubicBezTo>
                    <a:pt x="32385" y="28575"/>
                    <a:pt x="33338" y="27622"/>
                    <a:pt x="34290" y="27622"/>
                  </a:cubicBezTo>
                  <a:cubicBezTo>
                    <a:pt x="35243" y="27622"/>
                    <a:pt x="36195" y="28575"/>
                    <a:pt x="36195" y="29528"/>
                  </a:cubicBezTo>
                  <a:cubicBezTo>
                    <a:pt x="36195" y="30480"/>
                    <a:pt x="36195" y="31433"/>
                    <a:pt x="34290" y="31433"/>
                  </a:cubicBezTo>
                </a:path>
              </a:pathLst>
            </a:custGeom>
            <a:solidFill>
              <a:srgbClr val="FFFFFF"/>
            </a:solidFill>
            <a:ln w="9525" cap="flat">
              <a:noFill/>
              <a:prstDash val="solid"/>
              <a:miter/>
            </a:ln>
          </p:spPr>
          <p:txBody>
            <a:bodyPr rtlCol="1" anchor="ctr"/>
            <a:lstStyle/>
            <a:p>
              <a:endParaRPr lang="ar-SA"/>
            </a:p>
          </p:txBody>
        </p:sp>
        <p:sp>
          <p:nvSpPr>
            <p:cNvPr id="532" name="Freeform: Shape 928">
              <a:extLst>
                <a:ext uri="{FF2B5EF4-FFF2-40B4-BE49-F238E27FC236}">
                  <a16:creationId xmlns:a16="http://schemas.microsoft.com/office/drawing/2014/main" id="{65BBBE7B-01E9-411D-9D71-888A3E42BD15}"/>
                </a:ext>
              </a:extLst>
            </p:cNvPr>
            <p:cNvSpPr/>
            <p:nvPr/>
          </p:nvSpPr>
          <p:spPr>
            <a:xfrm>
              <a:off x="7355846" y="5119414"/>
              <a:ext cx="20954" cy="14287"/>
            </a:xfrm>
            <a:custGeom>
              <a:avLst/>
              <a:gdLst>
                <a:gd name="connsiteX0" fmla="*/ 9525 w 20954"/>
                <a:gd name="connsiteY0" fmla="*/ 14288 h 14287"/>
                <a:gd name="connsiteX1" fmla="*/ 20955 w 20954"/>
                <a:gd name="connsiteY1" fmla="*/ 0 h 14287"/>
                <a:gd name="connsiteX2" fmla="*/ 0 w 20954"/>
                <a:gd name="connsiteY2" fmla="*/ 0 h 14287"/>
                <a:gd name="connsiteX3" fmla="*/ 0 w 20954"/>
                <a:gd name="connsiteY3" fmla="*/ 2858 h 14287"/>
              </a:gdLst>
              <a:ahLst/>
              <a:cxnLst>
                <a:cxn ang="0">
                  <a:pos x="connsiteX0" y="connsiteY0"/>
                </a:cxn>
                <a:cxn ang="0">
                  <a:pos x="connsiteX1" y="connsiteY1"/>
                </a:cxn>
                <a:cxn ang="0">
                  <a:pos x="connsiteX2" y="connsiteY2"/>
                </a:cxn>
                <a:cxn ang="0">
                  <a:pos x="connsiteX3" y="connsiteY3"/>
                </a:cxn>
              </a:cxnLst>
              <a:rect l="l" t="t" r="r" b="b"/>
              <a:pathLst>
                <a:path w="20954" h="14287">
                  <a:moveTo>
                    <a:pt x="9525" y="14288"/>
                  </a:moveTo>
                  <a:lnTo>
                    <a:pt x="20955" y="0"/>
                  </a:lnTo>
                  <a:lnTo>
                    <a:pt x="0" y="0"/>
                  </a:lnTo>
                  <a:lnTo>
                    <a:pt x="0" y="2858"/>
                  </a:lnTo>
                  <a:close/>
                </a:path>
              </a:pathLst>
            </a:custGeom>
            <a:solidFill>
              <a:srgbClr val="FFFFFF"/>
            </a:solidFill>
            <a:ln w="9525" cap="flat">
              <a:noFill/>
              <a:prstDash val="solid"/>
              <a:miter/>
            </a:ln>
          </p:spPr>
          <p:txBody>
            <a:bodyPr rtlCol="1" anchor="ctr"/>
            <a:lstStyle/>
            <a:p>
              <a:endParaRPr lang="ar-SA"/>
            </a:p>
          </p:txBody>
        </p:sp>
        <p:sp>
          <p:nvSpPr>
            <p:cNvPr id="533" name="Freeform: Shape 929">
              <a:extLst>
                <a:ext uri="{FF2B5EF4-FFF2-40B4-BE49-F238E27FC236}">
                  <a16:creationId xmlns:a16="http://schemas.microsoft.com/office/drawing/2014/main" id="{B42CAAC5-D485-45A7-9A31-56BF93C92815}"/>
                </a:ext>
              </a:extLst>
            </p:cNvPr>
            <p:cNvSpPr/>
            <p:nvPr/>
          </p:nvSpPr>
          <p:spPr>
            <a:xfrm>
              <a:off x="7376801" y="5119414"/>
              <a:ext cx="23812" cy="14287"/>
            </a:xfrm>
            <a:custGeom>
              <a:avLst/>
              <a:gdLst>
                <a:gd name="connsiteX0" fmla="*/ 23813 w 23812"/>
                <a:gd name="connsiteY0" fmla="*/ 0 h 14287"/>
                <a:gd name="connsiteX1" fmla="*/ 0 w 23812"/>
                <a:gd name="connsiteY1" fmla="*/ 0 h 14287"/>
                <a:gd name="connsiteX2" fmla="*/ 11430 w 23812"/>
                <a:gd name="connsiteY2" fmla="*/ 14288 h 14287"/>
              </a:gdLst>
              <a:ahLst/>
              <a:cxnLst>
                <a:cxn ang="0">
                  <a:pos x="connsiteX0" y="connsiteY0"/>
                </a:cxn>
                <a:cxn ang="0">
                  <a:pos x="connsiteX1" y="connsiteY1"/>
                </a:cxn>
                <a:cxn ang="0">
                  <a:pos x="connsiteX2" y="connsiteY2"/>
                </a:cxn>
              </a:cxnLst>
              <a:rect l="l" t="t" r="r" b="b"/>
              <a:pathLst>
                <a:path w="23812" h="14287">
                  <a:moveTo>
                    <a:pt x="23813" y="0"/>
                  </a:moveTo>
                  <a:lnTo>
                    <a:pt x="0" y="0"/>
                  </a:lnTo>
                  <a:lnTo>
                    <a:pt x="11430" y="14288"/>
                  </a:lnTo>
                  <a:close/>
                </a:path>
              </a:pathLst>
            </a:custGeom>
            <a:solidFill>
              <a:srgbClr val="FFFFFF"/>
            </a:solidFill>
            <a:ln w="9525" cap="flat">
              <a:noFill/>
              <a:prstDash val="solid"/>
              <a:miter/>
            </a:ln>
          </p:spPr>
          <p:txBody>
            <a:bodyPr rtlCol="1" anchor="ctr"/>
            <a:lstStyle/>
            <a:p>
              <a:endParaRPr lang="ar-SA"/>
            </a:p>
          </p:txBody>
        </p:sp>
        <p:sp>
          <p:nvSpPr>
            <p:cNvPr id="534" name="Freeform: Shape 930">
              <a:extLst>
                <a:ext uri="{FF2B5EF4-FFF2-40B4-BE49-F238E27FC236}">
                  <a16:creationId xmlns:a16="http://schemas.microsoft.com/office/drawing/2014/main" id="{B5839996-49E4-4C82-AB3A-35721761E934}"/>
                </a:ext>
              </a:extLst>
            </p:cNvPr>
            <p:cNvSpPr/>
            <p:nvPr/>
          </p:nvSpPr>
          <p:spPr>
            <a:xfrm>
              <a:off x="7355846" y="5138464"/>
              <a:ext cx="9525" cy="23812"/>
            </a:xfrm>
            <a:custGeom>
              <a:avLst/>
              <a:gdLst>
                <a:gd name="connsiteX0" fmla="*/ 0 w 9525"/>
                <a:gd name="connsiteY0" fmla="*/ 23813 h 23812"/>
                <a:gd name="connsiteX1" fmla="*/ 9525 w 9525"/>
                <a:gd name="connsiteY1" fmla="*/ 11430 h 23812"/>
                <a:gd name="connsiteX2" fmla="*/ 0 w 9525"/>
                <a:gd name="connsiteY2" fmla="*/ 0 h 23812"/>
              </a:gdLst>
              <a:ahLst/>
              <a:cxnLst>
                <a:cxn ang="0">
                  <a:pos x="connsiteX0" y="connsiteY0"/>
                </a:cxn>
                <a:cxn ang="0">
                  <a:pos x="connsiteX1" y="connsiteY1"/>
                </a:cxn>
                <a:cxn ang="0">
                  <a:pos x="connsiteX2" y="connsiteY2"/>
                </a:cxn>
              </a:cxnLst>
              <a:rect l="l" t="t" r="r" b="b"/>
              <a:pathLst>
                <a:path w="9525" h="23812">
                  <a:moveTo>
                    <a:pt x="0" y="23813"/>
                  </a:moveTo>
                  <a:lnTo>
                    <a:pt x="9525" y="11430"/>
                  </a:lnTo>
                  <a:lnTo>
                    <a:pt x="0" y="0"/>
                  </a:lnTo>
                  <a:close/>
                </a:path>
              </a:pathLst>
            </a:custGeom>
            <a:solidFill>
              <a:srgbClr val="FFFFFF"/>
            </a:solidFill>
            <a:ln w="9525" cap="flat">
              <a:noFill/>
              <a:prstDash val="solid"/>
              <a:miter/>
            </a:ln>
          </p:spPr>
          <p:txBody>
            <a:bodyPr rtlCol="1" anchor="ctr"/>
            <a:lstStyle/>
            <a:p>
              <a:endParaRPr lang="ar-SA"/>
            </a:p>
          </p:txBody>
        </p:sp>
        <p:sp>
          <p:nvSpPr>
            <p:cNvPr id="535" name="Freeform: Shape 931">
              <a:extLst>
                <a:ext uri="{FF2B5EF4-FFF2-40B4-BE49-F238E27FC236}">
                  <a16:creationId xmlns:a16="http://schemas.microsoft.com/office/drawing/2014/main" id="{9A05469E-B1F8-457D-B409-72A6DA4E46D1}"/>
                </a:ext>
              </a:extLst>
            </p:cNvPr>
            <p:cNvSpPr/>
            <p:nvPr/>
          </p:nvSpPr>
          <p:spPr>
            <a:xfrm>
              <a:off x="7365371" y="5135607"/>
              <a:ext cx="22859" cy="29527"/>
            </a:xfrm>
            <a:custGeom>
              <a:avLst/>
              <a:gdLst>
                <a:gd name="connsiteX0" fmla="*/ 0 w 22859"/>
                <a:gd name="connsiteY0" fmla="*/ 14288 h 29527"/>
                <a:gd name="connsiteX1" fmla="*/ 11430 w 22859"/>
                <a:gd name="connsiteY1" fmla="*/ 29528 h 29527"/>
                <a:gd name="connsiteX2" fmla="*/ 11430 w 22859"/>
                <a:gd name="connsiteY2" fmla="*/ 29528 h 29527"/>
                <a:gd name="connsiteX3" fmla="*/ 22860 w 22859"/>
                <a:gd name="connsiteY3" fmla="*/ 14288 h 29527"/>
                <a:gd name="connsiteX4" fmla="*/ 11430 w 22859"/>
                <a:gd name="connsiteY4" fmla="*/ 0 h 2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9" h="29527">
                  <a:moveTo>
                    <a:pt x="0" y="14288"/>
                  </a:moveTo>
                  <a:lnTo>
                    <a:pt x="11430" y="29528"/>
                  </a:lnTo>
                  <a:lnTo>
                    <a:pt x="11430" y="29528"/>
                  </a:lnTo>
                  <a:lnTo>
                    <a:pt x="22860" y="14288"/>
                  </a:lnTo>
                  <a:lnTo>
                    <a:pt x="11430" y="0"/>
                  </a:lnTo>
                  <a:close/>
                </a:path>
              </a:pathLst>
            </a:custGeom>
            <a:solidFill>
              <a:srgbClr val="FFFFFF"/>
            </a:solidFill>
            <a:ln w="9525" cap="flat">
              <a:noFill/>
              <a:prstDash val="solid"/>
              <a:miter/>
            </a:ln>
          </p:spPr>
          <p:txBody>
            <a:bodyPr rtlCol="1" anchor="ctr"/>
            <a:lstStyle/>
            <a:p>
              <a:endParaRPr lang="ar-SA"/>
            </a:p>
          </p:txBody>
        </p:sp>
        <p:sp>
          <p:nvSpPr>
            <p:cNvPr id="536" name="Freeform: Shape 932">
              <a:extLst>
                <a:ext uri="{FF2B5EF4-FFF2-40B4-BE49-F238E27FC236}">
                  <a16:creationId xmlns:a16="http://schemas.microsoft.com/office/drawing/2014/main" id="{550A7DF8-5144-40CE-BBD8-587DE2404758}"/>
                </a:ext>
              </a:extLst>
            </p:cNvPr>
            <p:cNvSpPr/>
            <p:nvPr/>
          </p:nvSpPr>
          <p:spPr>
            <a:xfrm>
              <a:off x="7388231" y="5134655"/>
              <a:ext cx="12382" cy="30480"/>
            </a:xfrm>
            <a:custGeom>
              <a:avLst/>
              <a:gdLst>
                <a:gd name="connsiteX0" fmla="*/ 12382 w 12382"/>
                <a:gd name="connsiteY0" fmla="*/ 0 h 30480"/>
                <a:gd name="connsiteX1" fmla="*/ 12382 w 12382"/>
                <a:gd name="connsiteY1" fmla="*/ 953 h 30480"/>
                <a:gd name="connsiteX2" fmla="*/ 0 w 12382"/>
                <a:gd name="connsiteY2" fmla="*/ 15240 h 30480"/>
                <a:gd name="connsiteX3" fmla="*/ 12382 w 12382"/>
                <a:gd name="connsiteY3" fmla="*/ 30480 h 30480"/>
                <a:gd name="connsiteX4" fmla="*/ 12382 w 12382"/>
                <a:gd name="connsiteY4" fmla="*/ 30480 h 30480"/>
                <a:gd name="connsiteX5" fmla="*/ 12382 w 12382"/>
                <a:gd name="connsiteY5" fmla="*/ 7620 h 3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 h="30480">
                  <a:moveTo>
                    <a:pt x="12382" y="0"/>
                  </a:moveTo>
                  <a:lnTo>
                    <a:pt x="12382" y="953"/>
                  </a:lnTo>
                  <a:lnTo>
                    <a:pt x="0" y="15240"/>
                  </a:lnTo>
                  <a:lnTo>
                    <a:pt x="12382" y="30480"/>
                  </a:lnTo>
                  <a:lnTo>
                    <a:pt x="12382" y="30480"/>
                  </a:lnTo>
                  <a:lnTo>
                    <a:pt x="12382" y="7620"/>
                  </a:lnTo>
                  <a:close/>
                </a:path>
              </a:pathLst>
            </a:custGeom>
            <a:solidFill>
              <a:srgbClr val="FFFFFF"/>
            </a:solidFill>
            <a:ln w="9525" cap="flat">
              <a:noFill/>
              <a:prstDash val="solid"/>
              <a:miter/>
            </a:ln>
          </p:spPr>
          <p:txBody>
            <a:bodyPr rtlCol="1" anchor="ctr"/>
            <a:lstStyle/>
            <a:p>
              <a:endParaRPr lang="ar-SA"/>
            </a:p>
          </p:txBody>
        </p:sp>
        <p:sp>
          <p:nvSpPr>
            <p:cNvPr id="537" name="Freeform: Shape 933">
              <a:extLst>
                <a:ext uri="{FF2B5EF4-FFF2-40B4-BE49-F238E27FC236}">
                  <a16:creationId xmlns:a16="http://schemas.microsoft.com/office/drawing/2014/main" id="{889EB8CA-33D9-43AC-BFB7-4C696580A3E7}"/>
                </a:ext>
              </a:extLst>
            </p:cNvPr>
            <p:cNvSpPr/>
            <p:nvPr/>
          </p:nvSpPr>
          <p:spPr>
            <a:xfrm>
              <a:off x="7423474" y="5119414"/>
              <a:ext cx="22860" cy="22859"/>
            </a:xfrm>
            <a:custGeom>
              <a:avLst/>
              <a:gdLst>
                <a:gd name="connsiteX0" fmla="*/ 0 w 22860"/>
                <a:gd name="connsiteY0" fmla="*/ 0 h 22859"/>
                <a:gd name="connsiteX1" fmla="*/ 0 w 22860"/>
                <a:gd name="connsiteY1" fmla="*/ 22860 h 22859"/>
                <a:gd name="connsiteX2" fmla="*/ 0 w 22860"/>
                <a:gd name="connsiteY2" fmla="*/ 22860 h 22859"/>
                <a:gd name="connsiteX3" fmla="*/ 22860 w 22860"/>
                <a:gd name="connsiteY3" fmla="*/ 22860 h 22859"/>
              </a:gdLst>
              <a:ahLst/>
              <a:cxnLst>
                <a:cxn ang="0">
                  <a:pos x="connsiteX0" y="connsiteY0"/>
                </a:cxn>
                <a:cxn ang="0">
                  <a:pos x="connsiteX1" y="connsiteY1"/>
                </a:cxn>
                <a:cxn ang="0">
                  <a:pos x="connsiteX2" y="connsiteY2"/>
                </a:cxn>
                <a:cxn ang="0">
                  <a:pos x="connsiteX3" y="connsiteY3"/>
                </a:cxn>
              </a:cxnLst>
              <a:rect l="l" t="t" r="r" b="b"/>
              <a:pathLst>
                <a:path w="22860" h="22859">
                  <a:moveTo>
                    <a:pt x="0" y="0"/>
                  </a:moveTo>
                  <a:lnTo>
                    <a:pt x="0" y="22860"/>
                  </a:lnTo>
                  <a:lnTo>
                    <a:pt x="0" y="22860"/>
                  </a:lnTo>
                  <a:lnTo>
                    <a:pt x="22860" y="22860"/>
                  </a:lnTo>
                  <a:close/>
                </a:path>
              </a:pathLst>
            </a:custGeom>
            <a:solidFill>
              <a:srgbClr val="FFFFFF"/>
            </a:solidFill>
            <a:ln w="9525" cap="flat">
              <a:noFill/>
              <a:prstDash val="solid"/>
              <a:miter/>
            </a:ln>
          </p:spPr>
          <p:txBody>
            <a:bodyPr rtlCol="1" anchor="ctr"/>
            <a:lstStyle/>
            <a:p>
              <a:endParaRPr lang="ar-SA"/>
            </a:p>
          </p:txBody>
        </p:sp>
        <p:sp>
          <p:nvSpPr>
            <p:cNvPr id="538" name="Freeform: Shape 934">
              <a:extLst>
                <a:ext uri="{FF2B5EF4-FFF2-40B4-BE49-F238E27FC236}">
                  <a16:creationId xmlns:a16="http://schemas.microsoft.com/office/drawing/2014/main" id="{F2034C01-59E1-49ED-B0BB-3CBAF68DB346}"/>
                </a:ext>
              </a:extLst>
            </p:cNvPr>
            <p:cNvSpPr/>
            <p:nvPr/>
          </p:nvSpPr>
          <p:spPr>
            <a:xfrm>
              <a:off x="7412043" y="5130845"/>
              <a:ext cx="22860" cy="22859"/>
            </a:xfrm>
            <a:custGeom>
              <a:avLst/>
              <a:gdLst>
                <a:gd name="connsiteX0" fmla="*/ 11430 w 22860"/>
                <a:gd name="connsiteY0" fmla="*/ 11430 h 22859"/>
                <a:gd name="connsiteX1" fmla="*/ 0 w 22860"/>
                <a:gd name="connsiteY1" fmla="*/ 0 h 22859"/>
                <a:gd name="connsiteX2" fmla="*/ 0 w 22860"/>
                <a:gd name="connsiteY2" fmla="*/ 22860 h 22859"/>
                <a:gd name="connsiteX3" fmla="*/ 0 w 22860"/>
                <a:gd name="connsiteY3" fmla="*/ 22860 h 22859"/>
                <a:gd name="connsiteX4" fmla="*/ 22860 w 22860"/>
                <a:gd name="connsiteY4" fmla="*/ 22860 h 22859"/>
                <a:gd name="connsiteX5" fmla="*/ 11430 w 22860"/>
                <a:gd name="connsiteY5" fmla="*/ 11430 h 22859"/>
                <a:gd name="connsiteX6" fmla="*/ 11430 w 22860"/>
                <a:gd name="connsiteY6" fmla="*/ 11430 h 2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 h="22859">
                  <a:moveTo>
                    <a:pt x="11430" y="11430"/>
                  </a:moveTo>
                  <a:lnTo>
                    <a:pt x="0" y="0"/>
                  </a:lnTo>
                  <a:lnTo>
                    <a:pt x="0" y="22860"/>
                  </a:lnTo>
                  <a:lnTo>
                    <a:pt x="0" y="22860"/>
                  </a:lnTo>
                  <a:lnTo>
                    <a:pt x="22860" y="22860"/>
                  </a:lnTo>
                  <a:lnTo>
                    <a:pt x="11430" y="11430"/>
                  </a:lnTo>
                  <a:lnTo>
                    <a:pt x="11430" y="11430"/>
                  </a:lnTo>
                  <a:close/>
                </a:path>
              </a:pathLst>
            </a:custGeom>
            <a:solidFill>
              <a:srgbClr val="FFFFFF"/>
            </a:solidFill>
            <a:ln w="9525" cap="flat">
              <a:noFill/>
              <a:prstDash val="solid"/>
              <a:miter/>
            </a:ln>
          </p:spPr>
          <p:txBody>
            <a:bodyPr rtlCol="1" anchor="ctr"/>
            <a:lstStyle/>
            <a:p>
              <a:endParaRPr lang="ar-SA"/>
            </a:p>
          </p:txBody>
        </p:sp>
        <p:sp>
          <p:nvSpPr>
            <p:cNvPr id="539" name="Freeform: Shape 935">
              <a:extLst>
                <a:ext uri="{FF2B5EF4-FFF2-40B4-BE49-F238E27FC236}">
                  <a16:creationId xmlns:a16="http://schemas.microsoft.com/office/drawing/2014/main" id="{E06DA1CE-8752-4314-B067-D84A850488B0}"/>
                </a:ext>
              </a:extLst>
            </p:cNvPr>
            <p:cNvSpPr/>
            <p:nvPr/>
          </p:nvSpPr>
          <p:spPr>
            <a:xfrm>
              <a:off x="7423474" y="514227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FFFFFF"/>
            </a:solidFill>
            <a:ln w="9525" cap="flat">
              <a:noFill/>
              <a:prstDash val="solid"/>
              <a:miter/>
            </a:ln>
          </p:spPr>
          <p:txBody>
            <a:bodyPr rtlCol="1" anchor="ctr"/>
            <a:lstStyle/>
            <a:p>
              <a:endParaRPr lang="ar-SA"/>
            </a:p>
          </p:txBody>
        </p:sp>
        <p:sp>
          <p:nvSpPr>
            <p:cNvPr id="540" name="Freeform: Shape 936">
              <a:extLst>
                <a:ext uri="{FF2B5EF4-FFF2-40B4-BE49-F238E27FC236}">
                  <a16:creationId xmlns:a16="http://schemas.microsoft.com/office/drawing/2014/main" id="{6E121FDA-6E51-474A-B499-B9EC5667A427}"/>
                </a:ext>
              </a:extLst>
            </p:cNvPr>
            <p:cNvSpPr/>
            <p:nvPr/>
          </p:nvSpPr>
          <p:spPr>
            <a:xfrm>
              <a:off x="7400613" y="5142274"/>
              <a:ext cx="22860" cy="22860"/>
            </a:xfrm>
            <a:custGeom>
              <a:avLst/>
              <a:gdLst>
                <a:gd name="connsiteX0" fmla="*/ 11430 w 22860"/>
                <a:gd name="connsiteY0" fmla="*/ 11430 h 22860"/>
                <a:gd name="connsiteX1" fmla="*/ 0 w 22860"/>
                <a:gd name="connsiteY1" fmla="*/ 0 h 22860"/>
                <a:gd name="connsiteX2" fmla="*/ 0 w 22860"/>
                <a:gd name="connsiteY2" fmla="*/ 22860 h 22860"/>
                <a:gd name="connsiteX3" fmla="*/ 22860 w 22860"/>
                <a:gd name="connsiteY3" fmla="*/ 22860 h 22860"/>
                <a:gd name="connsiteX4" fmla="*/ 11430 w 22860"/>
                <a:gd name="connsiteY4" fmla="*/ 11430 h 22860"/>
                <a:gd name="connsiteX5" fmla="*/ 11430 w 22860"/>
                <a:gd name="connsiteY5" fmla="*/ 1143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 h="22860">
                  <a:moveTo>
                    <a:pt x="11430" y="11430"/>
                  </a:moveTo>
                  <a:lnTo>
                    <a:pt x="0" y="0"/>
                  </a:lnTo>
                  <a:lnTo>
                    <a:pt x="0" y="22860"/>
                  </a:lnTo>
                  <a:lnTo>
                    <a:pt x="22860" y="22860"/>
                  </a:lnTo>
                  <a:lnTo>
                    <a:pt x="11430" y="11430"/>
                  </a:lnTo>
                  <a:lnTo>
                    <a:pt x="11430" y="11430"/>
                  </a:lnTo>
                  <a:close/>
                </a:path>
              </a:pathLst>
            </a:custGeom>
            <a:solidFill>
              <a:srgbClr val="FFFFFF"/>
            </a:solidFill>
            <a:ln w="9525" cap="flat">
              <a:noFill/>
              <a:prstDash val="solid"/>
              <a:miter/>
            </a:ln>
          </p:spPr>
          <p:txBody>
            <a:bodyPr rtlCol="1" anchor="ctr"/>
            <a:lstStyle/>
            <a:p>
              <a:endParaRPr lang="ar-SA"/>
            </a:p>
          </p:txBody>
        </p:sp>
        <p:sp>
          <p:nvSpPr>
            <p:cNvPr id="541" name="Freeform: Shape 937">
              <a:extLst>
                <a:ext uri="{FF2B5EF4-FFF2-40B4-BE49-F238E27FC236}">
                  <a16:creationId xmlns:a16="http://schemas.microsoft.com/office/drawing/2014/main" id="{F416E58A-A720-4BEC-A621-849138DCC095}"/>
                </a:ext>
              </a:extLst>
            </p:cNvPr>
            <p:cNvSpPr/>
            <p:nvPr/>
          </p:nvSpPr>
          <p:spPr>
            <a:xfrm>
              <a:off x="7412043" y="515370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FFFFFF"/>
            </a:solidFill>
            <a:ln w="9525" cap="flat">
              <a:noFill/>
              <a:prstDash val="solid"/>
              <a:miter/>
            </a:ln>
          </p:spPr>
          <p:txBody>
            <a:bodyPr rtlCol="1" anchor="ctr"/>
            <a:lstStyle/>
            <a:p>
              <a:endParaRPr lang="ar-SA"/>
            </a:p>
          </p:txBody>
        </p:sp>
        <p:sp>
          <p:nvSpPr>
            <p:cNvPr id="542" name="Freeform: Shape 938">
              <a:extLst>
                <a:ext uri="{FF2B5EF4-FFF2-40B4-BE49-F238E27FC236}">
                  <a16:creationId xmlns:a16="http://schemas.microsoft.com/office/drawing/2014/main" id="{D846CFC8-8FD1-4A69-819B-CC95C315970A}"/>
                </a:ext>
              </a:extLst>
            </p:cNvPr>
            <p:cNvSpPr/>
            <p:nvPr/>
          </p:nvSpPr>
          <p:spPr>
            <a:xfrm>
              <a:off x="7446334" y="5119414"/>
              <a:ext cx="40957" cy="15240"/>
            </a:xfrm>
            <a:custGeom>
              <a:avLst/>
              <a:gdLst>
                <a:gd name="connsiteX0" fmla="*/ 4763 w 40957"/>
                <a:gd name="connsiteY0" fmla="*/ 10478 h 15240"/>
                <a:gd name="connsiteX1" fmla="*/ 15240 w 40957"/>
                <a:gd name="connsiteY1" fmla="*/ 10478 h 15240"/>
                <a:gd name="connsiteX2" fmla="*/ 10477 w 40957"/>
                <a:gd name="connsiteY2" fmla="*/ 15240 h 15240"/>
                <a:gd name="connsiteX3" fmla="*/ 20955 w 40957"/>
                <a:gd name="connsiteY3" fmla="*/ 15240 h 15240"/>
                <a:gd name="connsiteX4" fmla="*/ 30480 w 40957"/>
                <a:gd name="connsiteY4" fmla="*/ 15240 h 15240"/>
                <a:gd name="connsiteX5" fmla="*/ 25717 w 40957"/>
                <a:gd name="connsiteY5" fmla="*/ 10478 h 15240"/>
                <a:gd name="connsiteX6" fmla="*/ 35242 w 40957"/>
                <a:gd name="connsiteY6" fmla="*/ 10478 h 15240"/>
                <a:gd name="connsiteX7" fmla="*/ 30480 w 40957"/>
                <a:gd name="connsiteY7" fmla="*/ 4763 h 15240"/>
                <a:gd name="connsiteX8" fmla="*/ 40957 w 40957"/>
                <a:gd name="connsiteY8" fmla="*/ 4763 h 15240"/>
                <a:gd name="connsiteX9" fmla="*/ 35242 w 40957"/>
                <a:gd name="connsiteY9" fmla="*/ 0 h 15240"/>
                <a:gd name="connsiteX10" fmla="*/ 4763 w 40957"/>
                <a:gd name="connsiteY10" fmla="*/ 0 h 15240"/>
                <a:gd name="connsiteX11" fmla="*/ 0 w 40957"/>
                <a:gd name="connsiteY11" fmla="*/ 4763 h 15240"/>
                <a:gd name="connsiteX12" fmla="*/ 10477 w 40957"/>
                <a:gd name="connsiteY12" fmla="*/ 4763 h 1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57" h="15240">
                  <a:moveTo>
                    <a:pt x="4763" y="10478"/>
                  </a:moveTo>
                  <a:lnTo>
                    <a:pt x="15240" y="10478"/>
                  </a:lnTo>
                  <a:lnTo>
                    <a:pt x="10477" y="15240"/>
                  </a:lnTo>
                  <a:lnTo>
                    <a:pt x="20955" y="15240"/>
                  </a:lnTo>
                  <a:lnTo>
                    <a:pt x="30480" y="15240"/>
                  </a:lnTo>
                  <a:lnTo>
                    <a:pt x="25717" y="10478"/>
                  </a:lnTo>
                  <a:lnTo>
                    <a:pt x="35242" y="10478"/>
                  </a:lnTo>
                  <a:lnTo>
                    <a:pt x="30480" y="4763"/>
                  </a:lnTo>
                  <a:lnTo>
                    <a:pt x="40957" y="4763"/>
                  </a:lnTo>
                  <a:lnTo>
                    <a:pt x="35242" y="0"/>
                  </a:lnTo>
                  <a:lnTo>
                    <a:pt x="4763" y="0"/>
                  </a:lnTo>
                  <a:lnTo>
                    <a:pt x="0" y="4763"/>
                  </a:lnTo>
                  <a:lnTo>
                    <a:pt x="10477" y="4763"/>
                  </a:lnTo>
                  <a:close/>
                </a:path>
              </a:pathLst>
            </a:custGeom>
            <a:solidFill>
              <a:srgbClr val="FFFFFF"/>
            </a:solidFill>
            <a:ln w="9525" cap="flat">
              <a:noFill/>
              <a:prstDash val="solid"/>
              <a:miter/>
            </a:ln>
          </p:spPr>
          <p:txBody>
            <a:bodyPr rtlCol="1" anchor="ctr"/>
            <a:lstStyle/>
            <a:p>
              <a:endParaRPr lang="ar-SA"/>
            </a:p>
          </p:txBody>
        </p:sp>
        <p:sp>
          <p:nvSpPr>
            <p:cNvPr id="543" name="Freeform: Shape 939">
              <a:extLst>
                <a:ext uri="{FF2B5EF4-FFF2-40B4-BE49-F238E27FC236}">
                  <a16:creationId xmlns:a16="http://schemas.microsoft.com/office/drawing/2014/main" id="{BE6FB7B7-A642-43FB-A48C-117C7BFFE9AE}"/>
                </a:ext>
              </a:extLst>
            </p:cNvPr>
            <p:cNvSpPr/>
            <p:nvPr/>
          </p:nvSpPr>
          <p:spPr>
            <a:xfrm>
              <a:off x="7461574" y="5134655"/>
              <a:ext cx="9525" cy="4762"/>
            </a:xfrm>
            <a:custGeom>
              <a:avLst/>
              <a:gdLst>
                <a:gd name="connsiteX0" fmla="*/ 4763 w 9525"/>
                <a:gd name="connsiteY0" fmla="*/ 0 h 4762"/>
                <a:gd name="connsiteX1" fmla="*/ 0 w 9525"/>
                <a:gd name="connsiteY1" fmla="*/ 4763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4763" y="0"/>
                  </a:moveTo>
                  <a:lnTo>
                    <a:pt x="0" y="4763"/>
                  </a:lnTo>
                  <a:lnTo>
                    <a:pt x="9525" y="4763"/>
                  </a:lnTo>
                  <a:close/>
                </a:path>
              </a:pathLst>
            </a:custGeom>
            <a:solidFill>
              <a:srgbClr val="FFFFFF"/>
            </a:solidFill>
            <a:ln w="9525" cap="flat">
              <a:noFill/>
              <a:prstDash val="solid"/>
              <a:miter/>
            </a:ln>
          </p:spPr>
          <p:txBody>
            <a:bodyPr rtlCol="1" anchor="ctr"/>
            <a:lstStyle/>
            <a:p>
              <a:endParaRPr lang="ar-SA"/>
            </a:p>
          </p:txBody>
        </p:sp>
        <p:sp>
          <p:nvSpPr>
            <p:cNvPr id="544" name="Freeform: Shape 940">
              <a:extLst>
                <a:ext uri="{FF2B5EF4-FFF2-40B4-BE49-F238E27FC236}">
                  <a16:creationId xmlns:a16="http://schemas.microsoft.com/office/drawing/2014/main" id="{2CB966B8-6814-44DD-9C55-D1C2C597B329}"/>
                </a:ext>
              </a:extLst>
            </p:cNvPr>
            <p:cNvSpPr/>
            <p:nvPr/>
          </p:nvSpPr>
          <p:spPr>
            <a:xfrm>
              <a:off x="7446334" y="5149895"/>
              <a:ext cx="40957" cy="15240"/>
            </a:xfrm>
            <a:custGeom>
              <a:avLst/>
              <a:gdLst>
                <a:gd name="connsiteX0" fmla="*/ 35242 w 40957"/>
                <a:gd name="connsiteY0" fmla="*/ 4763 h 15240"/>
                <a:gd name="connsiteX1" fmla="*/ 25717 w 40957"/>
                <a:gd name="connsiteY1" fmla="*/ 4763 h 15240"/>
                <a:gd name="connsiteX2" fmla="*/ 30480 w 40957"/>
                <a:gd name="connsiteY2" fmla="*/ 0 h 15240"/>
                <a:gd name="connsiteX3" fmla="*/ 19050 w 40957"/>
                <a:gd name="connsiteY3" fmla="*/ 0 h 15240"/>
                <a:gd name="connsiteX4" fmla="*/ 9525 w 40957"/>
                <a:gd name="connsiteY4" fmla="*/ 0 h 15240"/>
                <a:gd name="connsiteX5" fmla="*/ 14288 w 40957"/>
                <a:gd name="connsiteY5" fmla="*/ 4763 h 15240"/>
                <a:gd name="connsiteX6" fmla="*/ 4763 w 40957"/>
                <a:gd name="connsiteY6" fmla="*/ 4763 h 15240"/>
                <a:gd name="connsiteX7" fmla="*/ 10477 w 40957"/>
                <a:gd name="connsiteY7" fmla="*/ 10478 h 15240"/>
                <a:gd name="connsiteX8" fmla="*/ 0 w 40957"/>
                <a:gd name="connsiteY8" fmla="*/ 10478 h 15240"/>
                <a:gd name="connsiteX9" fmla="*/ 4763 w 40957"/>
                <a:gd name="connsiteY9" fmla="*/ 15240 h 15240"/>
                <a:gd name="connsiteX10" fmla="*/ 35242 w 40957"/>
                <a:gd name="connsiteY10" fmla="*/ 15240 h 15240"/>
                <a:gd name="connsiteX11" fmla="*/ 40957 w 40957"/>
                <a:gd name="connsiteY11" fmla="*/ 10478 h 15240"/>
                <a:gd name="connsiteX12" fmla="*/ 30480 w 40957"/>
                <a:gd name="connsiteY12" fmla="*/ 10478 h 1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57" h="15240">
                  <a:moveTo>
                    <a:pt x="35242" y="4763"/>
                  </a:moveTo>
                  <a:lnTo>
                    <a:pt x="25717" y="4763"/>
                  </a:lnTo>
                  <a:lnTo>
                    <a:pt x="30480" y="0"/>
                  </a:lnTo>
                  <a:lnTo>
                    <a:pt x="19050" y="0"/>
                  </a:lnTo>
                  <a:lnTo>
                    <a:pt x="9525" y="0"/>
                  </a:lnTo>
                  <a:lnTo>
                    <a:pt x="14288" y="4763"/>
                  </a:lnTo>
                  <a:lnTo>
                    <a:pt x="4763" y="4763"/>
                  </a:lnTo>
                  <a:lnTo>
                    <a:pt x="10477" y="10478"/>
                  </a:lnTo>
                  <a:lnTo>
                    <a:pt x="0" y="10478"/>
                  </a:lnTo>
                  <a:lnTo>
                    <a:pt x="4763" y="15240"/>
                  </a:lnTo>
                  <a:lnTo>
                    <a:pt x="35242" y="15240"/>
                  </a:lnTo>
                  <a:lnTo>
                    <a:pt x="40957" y="10478"/>
                  </a:lnTo>
                  <a:lnTo>
                    <a:pt x="30480" y="10478"/>
                  </a:lnTo>
                  <a:close/>
                </a:path>
              </a:pathLst>
            </a:custGeom>
            <a:solidFill>
              <a:srgbClr val="FFFFFF"/>
            </a:solidFill>
            <a:ln w="9525" cap="flat">
              <a:noFill/>
              <a:prstDash val="solid"/>
              <a:miter/>
            </a:ln>
          </p:spPr>
          <p:txBody>
            <a:bodyPr rtlCol="1" anchor="ctr"/>
            <a:lstStyle/>
            <a:p>
              <a:endParaRPr lang="ar-SA"/>
            </a:p>
          </p:txBody>
        </p:sp>
        <p:sp>
          <p:nvSpPr>
            <p:cNvPr id="545" name="Freeform: Shape 941">
              <a:extLst>
                <a:ext uri="{FF2B5EF4-FFF2-40B4-BE49-F238E27FC236}">
                  <a16:creationId xmlns:a16="http://schemas.microsoft.com/office/drawing/2014/main" id="{47D48126-F2D8-41BD-9492-10C4EB3480AF}"/>
                </a:ext>
              </a:extLst>
            </p:cNvPr>
            <p:cNvSpPr/>
            <p:nvPr/>
          </p:nvSpPr>
          <p:spPr>
            <a:xfrm>
              <a:off x="7461574" y="5145132"/>
              <a:ext cx="9525" cy="4762"/>
            </a:xfrm>
            <a:custGeom>
              <a:avLst/>
              <a:gdLst>
                <a:gd name="connsiteX0" fmla="*/ 4763 w 9525"/>
                <a:gd name="connsiteY0" fmla="*/ 4763 h 4762"/>
                <a:gd name="connsiteX1" fmla="*/ 9525 w 9525"/>
                <a:gd name="connsiteY1" fmla="*/ 0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4763" y="4763"/>
                  </a:moveTo>
                  <a:lnTo>
                    <a:pt x="9525" y="0"/>
                  </a:lnTo>
                  <a:lnTo>
                    <a:pt x="0" y="0"/>
                  </a:lnTo>
                  <a:close/>
                </a:path>
              </a:pathLst>
            </a:custGeom>
            <a:solidFill>
              <a:srgbClr val="FFFFFF"/>
            </a:solidFill>
            <a:ln w="9525" cap="flat">
              <a:noFill/>
              <a:prstDash val="solid"/>
              <a:miter/>
            </a:ln>
          </p:spPr>
          <p:txBody>
            <a:bodyPr rtlCol="1" anchor="ctr"/>
            <a:lstStyle/>
            <a:p>
              <a:endParaRPr lang="ar-SA"/>
            </a:p>
          </p:txBody>
        </p:sp>
        <p:sp>
          <p:nvSpPr>
            <p:cNvPr id="546" name="Freeform: Shape 942">
              <a:extLst>
                <a:ext uri="{FF2B5EF4-FFF2-40B4-BE49-F238E27FC236}">
                  <a16:creationId xmlns:a16="http://schemas.microsoft.com/office/drawing/2014/main" id="{58A1D69D-14B2-4D79-9356-BD9AF2F21FFC}"/>
                </a:ext>
              </a:extLst>
            </p:cNvPr>
            <p:cNvSpPr/>
            <p:nvPr/>
          </p:nvSpPr>
          <p:spPr>
            <a:xfrm>
              <a:off x="7518724" y="5119414"/>
              <a:ext cx="13335" cy="45720"/>
            </a:xfrm>
            <a:custGeom>
              <a:avLst/>
              <a:gdLst>
                <a:gd name="connsiteX0" fmla="*/ 4763 w 13335"/>
                <a:gd name="connsiteY0" fmla="*/ 14288 h 45720"/>
                <a:gd name="connsiteX1" fmla="*/ 13335 w 13335"/>
                <a:gd name="connsiteY1" fmla="*/ 5715 h 45720"/>
                <a:gd name="connsiteX2" fmla="*/ 7620 w 13335"/>
                <a:gd name="connsiteY2" fmla="*/ 0 h 45720"/>
                <a:gd name="connsiteX3" fmla="*/ 1905 w 13335"/>
                <a:gd name="connsiteY3" fmla="*/ 0 h 45720"/>
                <a:gd name="connsiteX4" fmla="*/ 8573 w 13335"/>
                <a:gd name="connsiteY4" fmla="*/ 5715 h 45720"/>
                <a:gd name="connsiteX5" fmla="*/ 0 w 13335"/>
                <a:gd name="connsiteY5" fmla="*/ 14288 h 45720"/>
                <a:gd name="connsiteX6" fmla="*/ 8573 w 13335"/>
                <a:gd name="connsiteY6" fmla="*/ 22860 h 45720"/>
                <a:gd name="connsiteX7" fmla="*/ 0 w 13335"/>
                <a:gd name="connsiteY7" fmla="*/ 31433 h 45720"/>
                <a:gd name="connsiteX8" fmla="*/ 8573 w 13335"/>
                <a:gd name="connsiteY8" fmla="*/ 40005 h 45720"/>
                <a:gd name="connsiteX9" fmla="*/ 1905 w 13335"/>
                <a:gd name="connsiteY9" fmla="*/ 45720 h 45720"/>
                <a:gd name="connsiteX10" fmla="*/ 7620 w 13335"/>
                <a:gd name="connsiteY10" fmla="*/ 45720 h 45720"/>
                <a:gd name="connsiteX11" fmla="*/ 13335 w 13335"/>
                <a:gd name="connsiteY11" fmla="*/ 40005 h 45720"/>
                <a:gd name="connsiteX12" fmla="*/ 4763 w 13335"/>
                <a:gd name="connsiteY12" fmla="*/ 31433 h 45720"/>
                <a:gd name="connsiteX13" fmla="*/ 13335 w 13335"/>
                <a:gd name="connsiteY13" fmla="*/ 2286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5" h="45720">
                  <a:moveTo>
                    <a:pt x="4763" y="14288"/>
                  </a:moveTo>
                  <a:lnTo>
                    <a:pt x="13335" y="5715"/>
                  </a:lnTo>
                  <a:lnTo>
                    <a:pt x="7620" y="0"/>
                  </a:lnTo>
                  <a:lnTo>
                    <a:pt x="1905" y="0"/>
                  </a:lnTo>
                  <a:lnTo>
                    <a:pt x="8573" y="5715"/>
                  </a:lnTo>
                  <a:lnTo>
                    <a:pt x="0" y="14288"/>
                  </a:lnTo>
                  <a:lnTo>
                    <a:pt x="8573" y="22860"/>
                  </a:lnTo>
                  <a:lnTo>
                    <a:pt x="0" y="31433"/>
                  </a:lnTo>
                  <a:lnTo>
                    <a:pt x="8573" y="40005"/>
                  </a:lnTo>
                  <a:lnTo>
                    <a:pt x="1905" y="45720"/>
                  </a:lnTo>
                  <a:lnTo>
                    <a:pt x="7620" y="45720"/>
                  </a:lnTo>
                  <a:lnTo>
                    <a:pt x="13335" y="40005"/>
                  </a:lnTo>
                  <a:lnTo>
                    <a:pt x="4763" y="31433"/>
                  </a:lnTo>
                  <a:lnTo>
                    <a:pt x="13335" y="22860"/>
                  </a:lnTo>
                  <a:close/>
                </a:path>
              </a:pathLst>
            </a:custGeom>
            <a:solidFill>
              <a:srgbClr val="FFFFFF"/>
            </a:solidFill>
            <a:ln w="9525" cap="flat">
              <a:noFill/>
              <a:prstDash val="solid"/>
              <a:miter/>
            </a:ln>
          </p:spPr>
          <p:txBody>
            <a:bodyPr rtlCol="1" anchor="ctr"/>
            <a:lstStyle/>
            <a:p>
              <a:endParaRPr lang="ar-SA"/>
            </a:p>
          </p:txBody>
        </p:sp>
        <p:sp>
          <p:nvSpPr>
            <p:cNvPr id="547" name="Freeform: Shape 943">
              <a:extLst>
                <a:ext uri="{FF2B5EF4-FFF2-40B4-BE49-F238E27FC236}">
                  <a16:creationId xmlns:a16="http://schemas.microsoft.com/office/drawing/2014/main" id="{9C203A4E-C1EA-4E3C-82B7-BD497C06FE11}"/>
                </a:ext>
              </a:extLst>
            </p:cNvPr>
            <p:cNvSpPr/>
            <p:nvPr/>
          </p:nvSpPr>
          <p:spPr>
            <a:xfrm>
              <a:off x="7502531" y="5119414"/>
              <a:ext cx="14287" cy="45720"/>
            </a:xfrm>
            <a:custGeom>
              <a:avLst/>
              <a:gdLst>
                <a:gd name="connsiteX0" fmla="*/ 5715 w 14287"/>
                <a:gd name="connsiteY0" fmla="*/ 14288 h 45720"/>
                <a:gd name="connsiteX1" fmla="*/ 14288 w 14287"/>
                <a:gd name="connsiteY1" fmla="*/ 5715 h 45720"/>
                <a:gd name="connsiteX2" fmla="*/ 8573 w 14287"/>
                <a:gd name="connsiteY2" fmla="*/ 0 h 45720"/>
                <a:gd name="connsiteX3" fmla="*/ 2857 w 14287"/>
                <a:gd name="connsiteY3" fmla="*/ 0 h 45720"/>
                <a:gd name="connsiteX4" fmla="*/ 8573 w 14287"/>
                <a:gd name="connsiteY4" fmla="*/ 5715 h 45720"/>
                <a:gd name="connsiteX5" fmla="*/ 0 w 14287"/>
                <a:gd name="connsiteY5" fmla="*/ 14288 h 45720"/>
                <a:gd name="connsiteX6" fmla="*/ 8573 w 14287"/>
                <a:gd name="connsiteY6" fmla="*/ 22860 h 45720"/>
                <a:gd name="connsiteX7" fmla="*/ 0 w 14287"/>
                <a:gd name="connsiteY7" fmla="*/ 31433 h 45720"/>
                <a:gd name="connsiteX8" fmla="*/ 8573 w 14287"/>
                <a:gd name="connsiteY8" fmla="*/ 40005 h 45720"/>
                <a:gd name="connsiteX9" fmla="*/ 2857 w 14287"/>
                <a:gd name="connsiteY9" fmla="*/ 45720 h 45720"/>
                <a:gd name="connsiteX10" fmla="*/ 8573 w 14287"/>
                <a:gd name="connsiteY10" fmla="*/ 45720 h 45720"/>
                <a:gd name="connsiteX11" fmla="*/ 14288 w 14287"/>
                <a:gd name="connsiteY11" fmla="*/ 40005 h 45720"/>
                <a:gd name="connsiteX12" fmla="*/ 5715 w 14287"/>
                <a:gd name="connsiteY12" fmla="*/ 31433 h 45720"/>
                <a:gd name="connsiteX13" fmla="*/ 14288 w 14287"/>
                <a:gd name="connsiteY13" fmla="*/ 2286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 h="45720">
                  <a:moveTo>
                    <a:pt x="5715" y="14288"/>
                  </a:moveTo>
                  <a:lnTo>
                    <a:pt x="14288" y="5715"/>
                  </a:lnTo>
                  <a:lnTo>
                    <a:pt x="8573" y="0"/>
                  </a:lnTo>
                  <a:lnTo>
                    <a:pt x="2857" y="0"/>
                  </a:lnTo>
                  <a:lnTo>
                    <a:pt x="8573" y="5715"/>
                  </a:lnTo>
                  <a:lnTo>
                    <a:pt x="0" y="14288"/>
                  </a:lnTo>
                  <a:lnTo>
                    <a:pt x="8573" y="22860"/>
                  </a:lnTo>
                  <a:lnTo>
                    <a:pt x="0" y="31433"/>
                  </a:lnTo>
                  <a:lnTo>
                    <a:pt x="8573" y="40005"/>
                  </a:lnTo>
                  <a:lnTo>
                    <a:pt x="2857" y="45720"/>
                  </a:lnTo>
                  <a:lnTo>
                    <a:pt x="8573" y="45720"/>
                  </a:lnTo>
                  <a:lnTo>
                    <a:pt x="14288" y="40005"/>
                  </a:lnTo>
                  <a:lnTo>
                    <a:pt x="5715" y="31433"/>
                  </a:lnTo>
                  <a:lnTo>
                    <a:pt x="14288" y="22860"/>
                  </a:lnTo>
                  <a:close/>
                </a:path>
              </a:pathLst>
            </a:custGeom>
            <a:solidFill>
              <a:srgbClr val="FFFFFF"/>
            </a:solidFill>
            <a:ln w="9525" cap="flat">
              <a:noFill/>
              <a:prstDash val="solid"/>
              <a:miter/>
            </a:ln>
          </p:spPr>
          <p:txBody>
            <a:bodyPr rtlCol="1" anchor="ctr"/>
            <a:lstStyle/>
            <a:p>
              <a:endParaRPr lang="ar-SA"/>
            </a:p>
          </p:txBody>
        </p:sp>
        <p:sp>
          <p:nvSpPr>
            <p:cNvPr id="548" name="Freeform: Shape 944">
              <a:extLst>
                <a:ext uri="{FF2B5EF4-FFF2-40B4-BE49-F238E27FC236}">
                  <a16:creationId xmlns:a16="http://schemas.microsoft.com/office/drawing/2014/main" id="{42B87EC5-95B6-4855-B318-7206F64422B8}"/>
                </a:ext>
              </a:extLst>
            </p:cNvPr>
            <p:cNvSpPr/>
            <p:nvPr/>
          </p:nvSpPr>
          <p:spPr>
            <a:xfrm>
              <a:off x="7487291" y="5119414"/>
              <a:ext cx="13334" cy="45720"/>
            </a:xfrm>
            <a:custGeom>
              <a:avLst/>
              <a:gdLst>
                <a:gd name="connsiteX0" fmla="*/ 4763 w 13334"/>
                <a:gd name="connsiteY0" fmla="*/ 14288 h 45720"/>
                <a:gd name="connsiteX1" fmla="*/ 13335 w 13334"/>
                <a:gd name="connsiteY1" fmla="*/ 5715 h 45720"/>
                <a:gd name="connsiteX2" fmla="*/ 7620 w 13334"/>
                <a:gd name="connsiteY2" fmla="*/ 0 h 45720"/>
                <a:gd name="connsiteX3" fmla="*/ 1905 w 13334"/>
                <a:gd name="connsiteY3" fmla="*/ 0 h 45720"/>
                <a:gd name="connsiteX4" fmla="*/ 7620 w 13334"/>
                <a:gd name="connsiteY4" fmla="*/ 5715 h 45720"/>
                <a:gd name="connsiteX5" fmla="*/ 0 w 13334"/>
                <a:gd name="connsiteY5" fmla="*/ 14288 h 45720"/>
                <a:gd name="connsiteX6" fmla="*/ 7620 w 13334"/>
                <a:gd name="connsiteY6" fmla="*/ 22860 h 45720"/>
                <a:gd name="connsiteX7" fmla="*/ 0 w 13334"/>
                <a:gd name="connsiteY7" fmla="*/ 31433 h 45720"/>
                <a:gd name="connsiteX8" fmla="*/ 7620 w 13334"/>
                <a:gd name="connsiteY8" fmla="*/ 40005 h 45720"/>
                <a:gd name="connsiteX9" fmla="*/ 1905 w 13334"/>
                <a:gd name="connsiteY9" fmla="*/ 45720 h 45720"/>
                <a:gd name="connsiteX10" fmla="*/ 7620 w 13334"/>
                <a:gd name="connsiteY10" fmla="*/ 45720 h 45720"/>
                <a:gd name="connsiteX11" fmla="*/ 13335 w 13334"/>
                <a:gd name="connsiteY11" fmla="*/ 40005 h 45720"/>
                <a:gd name="connsiteX12" fmla="*/ 4763 w 13334"/>
                <a:gd name="connsiteY12" fmla="*/ 31433 h 45720"/>
                <a:gd name="connsiteX13" fmla="*/ 13335 w 13334"/>
                <a:gd name="connsiteY13" fmla="*/ 2286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4" h="45720">
                  <a:moveTo>
                    <a:pt x="4763" y="14288"/>
                  </a:moveTo>
                  <a:lnTo>
                    <a:pt x="13335" y="5715"/>
                  </a:lnTo>
                  <a:lnTo>
                    <a:pt x="7620" y="0"/>
                  </a:lnTo>
                  <a:lnTo>
                    <a:pt x="1905" y="0"/>
                  </a:lnTo>
                  <a:lnTo>
                    <a:pt x="7620" y="5715"/>
                  </a:lnTo>
                  <a:lnTo>
                    <a:pt x="0" y="14288"/>
                  </a:lnTo>
                  <a:lnTo>
                    <a:pt x="7620" y="22860"/>
                  </a:lnTo>
                  <a:lnTo>
                    <a:pt x="0" y="31433"/>
                  </a:lnTo>
                  <a:lnTo>
                    <a:pt x="7620" y="40005"/>
                  </a:lnTo>
                  <a:lnTo>
                    <a:pt x="1905" y="45720"/>
                  </a:lnTo>
                  <a:lnTo>
                    <a:pt x="7620" y="45720"/>
                  </a:lnTo>
                  <a:lnTo>
                    <a:pt x="13335" y="40005"/>
                  </a:lnTo>
                  <a:lnTo>
                    <a:pt x="4763" y="31433"/>
                  </a:lnTo>
                  <a:lnTo>
                    <a:pt x="13335" y="22860"/>
                  </a:lnTo>
                  <a:close/>
                </a:path>
              </a:pathLst>
            </a:custGeom>
            <a:solidFill>
              <a:srgbClr val="FFFFFF"/>
            </a:solidFill>
            <a:ln w="9525" cap="flat">
              <a:noFill/>
              <a:prstDash val="solid"/>
              <a:miter/>
            </a:ln>
          </p:spPr>
          <p:txBody>
            <a:bodyPr rtlCol="1" anchor="ctr"/>
            <a:lstStyle/>
            <a:p>
              <a:endParaRPr lang="ar-SA"/>
            </a:p>
          </p:txBody>
        </p:sp>
        <p:sp>
          <p:nvSpPr>
            <p:cNvPr id="549" name="Freeform: Shape 945">
              <a:extLst>
                <a:ext uri="{FF2B5EF4-FFF2-40B4-BE49-F238E27FC236}">
                  <a16:creationId xmlns:a16="http://schemas.microsoft.com/office/drawing/2014/main" id="{788B2CA7-838B-4565-8B59-2A301C36B586}"/>
                </a:ext>
              </a:extLst>
            </p:cNvPr>
            <p:cNvSpPr/>
            <p:nvPr/>
          </p:nvSpPr>
          <p:spPr>
            <a:xfrm>
              <a:off x="6897693" y="5119414"/>
              <a:ext cx="91440" cy="45720"/>
            </a:xfrm>
            <a:custGeom>
              <a:avLst/>
              <a:gdLst>
                <a:gd name="connsiteX0" fmla="*/ 84773 w 91440"/>
                <a:gd name="connsiteY0" fmla="*/ 0 h 45720"/>
                <a:gd name="connsiteX1" fmla="*/ 84773 w 91440"/>
                <a:gd name="connsiteY1" fmla="*/ 0 h 45720"/>
                <a:gd name="connsiteX2" fmla="*/ 73343 w 91440"/>
                <a:gd name="connsiteY2" fmla="*/ 11430 h 45720"/>
                <a:gd name="connsiteX3" fmla="*/ 61913 w 91440"/>
                <a:gd name="connsiteY3" fmla="*/ 0 h 45720"/>
                <a:gd name="connsiteX4" fmla="*/ 61913 w 91440"/>
                <a:gd name="connsiteY4" fmla="*/ 0 h 45720"/>
                <a:gd name="connsiteX5" fmla="*/ 29528 w 91440"/>
                <a:gd name="connsiteY5" fmla="*/ 0 h 45720"/>
                <a:gd name="connsiteX6" fmla="*/ 18098 w 91440"/>
                <a:gd name="connsiteY6" fmla="*/ 11430 h 45720"/>
                <a:gd name="connsiteX7" fmla="*/ 6668 w 91440"/>
                <a:gd name="connsiteY7" fmla="*/ 0 h 45720"/>
                <a:gd name="connsiteX8" fmla="*/ 0 w 91440"/>
                <a:gd name="connsiteY8" fmla="*/ 0 h 45720"/>
                <a:gd name="connsiteX9" fmla="*/ 0 w 91440"/>
                <a:gd name="connsiteY9" fmla="*/ 45720 h 45720"/>
                <a:gd name="connsiteX10" fmla="*/ 6668 w 91440"/>
                <a:gd name="connsiteY10" fmla="*/ 45720 h 45720"/>
                <a:gd name="connsiteX11" fmla="*/ 18098 w 91440"/>
                <a:gd name="connsiteY11" fmla="*/ 34290 h 45720"/>
                <a:gd name="connsiteX12" fmla="*/ 29528 w 91440"/>
                <a:gd name="connsiteY12" fmla="*/ 45720 h 45720"/>
                <a:gd name="connsiteX13" fmla="*/ 61913 w 91440"/>
                <a:gd name="connsiteY13" fmla="*/ 45720 h 45720"/>
                <a:gd name="connsiteX14" fmla="*/ 73343 w 91440"/>
                <a:gd name="connsiteY14" fmla="*/ 34290 h 45720"/>
                <a:gd name="connsiteX15" fmla="*/ 84773 w 91440"/>
                <a:gd name="connsiteY15" fmla="*/ 45720 h 45720"/>
                <a:gd name="connsiteX16" fmla="*/ 91440 w 91440"/>
                <a:gd name="connsiteY16" fmla="*/ 45720 h 45720"/>
                <a:gd name="connsiteX17" fmla="*/ 91440 w 91440"/>
                <a:gd name="connsiteY17" fmla="*/ 0 h 45720"/>
                <a:gd name="connsiteX18" fmla="*/ 84773 w 91440"/>
                <a:gd name="connsiteY18" fmla="*/ 0 h 45720"/>
                <a:gd name="connsiteX19" fmla="*/ 45720 w 91440"/>
                <a:gd name="connsiteY19" fmla="*/ 45720 h 45720"/>
                <a:gd name="connsiteX20" fmla="*/ 22860 w 91440"/>
                <a:gd name="connsiteY20" fmla="*/ 22860 h 45720"/>
                <a:gd name="connsiteX21" fmla="*/ 45720 w 91440"/>
                <a:gd name="connsiteY21" fmla="*/ 0 h 45720"/>
                <a:gd name="connsiteX22" fmla="*/ 68580 w 91440"/>
                <a:gd name="connsiteY22" fmla="*/ 22860 h 45720"/>
                <a:gd name="connsiteX23" fmla="*/ 45720 w 91440"/>
                <a:gd name="connsiteY23" fmla="*/ 457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440" h="45720">
                  <a:moveTo>
                    <a:pt x="84773" y="0"/>
                  </a:moveTo>
                  <a:lnTo>
                    <a:pt x="84773" y="0"/>
                  </a:lnTo>
                  <a:lnTo>
                    <a:pt x="73343" y="11430"/>
                  </a:lnTo>
                  <a:lnTo>
                    <a:pt x="61913" y="0"/>
                  </a:lnTo>
                  <a:lnTo>
                    <a:pt x="61913" y="0"/>
                  </a:lnTo>
                  <a:lnTo>
                    <a:pt x="29528" y="0"/>
                  </a:lnTo>
                  <a:lnTo>
                    <a:pt x="18098" y="11430"/>
                  </a:lnTo>
                  <a:lnTo>
                    <a:pt x="6668" y="0"/>
                  </a:lnTo>
                  <a:lnTo>
                    <a:pt x="0" y="0"/>
                  </a:lnTo>
                  <a:lnTo>
                    <a:pt x="0" y="45720"/>
                  </a:lnTo>
                  <a:lnTo>
                    <a:pt x="6668" y="45720"/>
                  </a:lnTo>
                  <a:lnTo>
                    <a:pt x="18098" y="34290"/>
                  </a:lnTo>
                  <a:lnTo>
                    <a:pt x="29528" y="45720"/>
                  </a:lnTo>
                  <a:lnTo>
                    <a:pt x="61913" y="45720"/>
                  </a:lnTo>
                  <a:lnTo>
                    <a:pt x="73343" y="34290"/>
                  </a:lnTo>
                  <a:lnTo>
                    <a:pt x="84773" y="45720"/>
                  </a:lnTo>
                  <a:lnTo>
                    <a:pt x="91440" y="45720"/>
                  </a:lnTo>
                  <a:lnTo>
                    <a:pt x="91440" y="0"/>
                  </a:lnTo>
                  <a:lnTo>
                    <a:pt x="84773" y="0"/>
                  </a:lnTo>
                  <a:close/>
                  <a:moveTo>
                    <a:pt x="45720" y="45720"/>
                  </a:moveTo>
                  <a:lnTo>
                    <a:pt x="22860" y="22860"/>
                  </a:lnTo>
                  <a:lnTo>
                    <a:pt x="45720" y="0"/>
                  </a:lnTo>
                  <a:lnTo>
                    <a:pt x="68580" y="22860"/>
                  </a:lnTo>
                  <a:lnTo>
                    <a:pt x="45720" y="45720"/>
                  </a:lnTo>
                  <a:close/>
                </a:path>
              </a:pathLst>
            </a:custGeom>
            <a:solidFill>
              <a:srgbClr val="FFFFFF"/>
            </a:solidFill>
            <a:ln w="9525" cap="flat">
              <a:noFill/>
              <a:prstDash val="solid"/>
              <a:miter/>
            </a:ln>
          </p:spPr>
          <p:txBody>
            <a:bodyPr rtlCol="1" anchor="ctr"/>
            <a:lstStyle/>
            <a:p>
              <a:endParaRPr lang="ar-SA"/>
            </a:p>
          </p:txBody>
        </p:sp>
        <p:sp>
          <p:nvSpPr>
            <p:cNvPr id="550" name="Freeform: Shape 946">
              <a:extLst>
                <a:ext uri="{FF2B5EF4-FFF2-40B4-BE49-F238E27FC236}">
                  <a16:creationId xmlns:a16="http://schemas.microsoft.com/office/drawing/2014/main" id="{AEAA9681-7D3E-467E-BFBF-31FE66E55399}"/>
                </a:ext>
              </a:extLst>
            </p:cNvPr>
            <p:cNvSpPr/>
            <p:nvPr/>
          </p:nvSpPr>
          <p:spPr>
            <a:xfrm>
              <a:off x="6931984" y="5130845"/>
              <a:ext cx="22859" cy="22859"/>
            </a:xfrm>
            <a:custGeom>
              <a:avLst/>
              <a:gdLst>
                <a:gd name="connsiteX0" fmla="*/ 0 w 22859"/>
                <a:gd name="connsiteY0" fmla="*/ 11430 h 22859"/>
                <a:gd name="connsiteX1" fmla="*/ 11430 w 22859"/>
                <a:gd name="connsiteY1" fmla="*/ 22860 h 22859"/>
                <a:gd name="connsiteX2" fmla="*/ 22860 w 22859"/>
                <a:gd name="connsiteY2" fmla="*/ 11430 h 22859"/>
                <a:gd name="connsiteX3" fmla="*/ 11430 w 22859"/>
                <a:gd name="connsiteY3" fmla="*/ 0 h 22859"/>
                <a:gd name="connsiteX4" fmla="*/ 0 w 22859"/>
                <a:gd name="connsiteY4" fmla="*/ 11430 h 22859"/>
                <a:gd name="connsiteX5" fmla="*/ 17145 w 22859"/>
                <a:gd name="connsiteY5" fmla="*/ 11430 h 22859"/>
                <a:gd name="connsiteX6" fmla="*/ 11430 w 22859"/>
                <a:gd name="connsiteY6" fmla="*/ 17145 h 22859"/>
                <a:gd name="connsiteX7" fmla="*/ 5715 w 22859"/>
                <a:gd name="connsiteY7" fmla="*/ 11430 h 22859"/>
                <a:gd name="connsiteX8" fmla="*/ 11430 w 22859"/>
                <a:gd name="connsiteY8" fmla="*/ 5715 h 22859"/>
                <a:gd name="connsiteX9" fmla="*/ 17145 w 22859"/>
                <a:gd name="connsiteY9" fmla="*/ 11430 h 2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59" h="22859">
                  <a:moveTo>
                    <a:pt x="0" y="11430"/>
                  </a:moveTo>
                  <a:lnTo>
                    <a:pt x="11430" y="22860"/>
                  </a:lnTo>
                  <a:lnTo>
                    <a:pt x="22860" y="11430"/>
                  </a:lnTo>
                  <a:lnTo>
                    <a:pt x="11430" y="0"/>
                  </a:lnTo>
                  <a:lnTo>
                    <a:pt x="0" y="11430"/>
                  </a:lnTo>
                  <a:close/>
                  <a:moveTo>
                    <a:pt x="17145" y="11430"/>
                  </a:moveTo>
                  <a:lnTo>
                    <a:pt x="11430" y="17145"/>
                  </a:lnTo>
                  <a:lnTo>
                    <a:pt x="5715" y="11430"/>
                  </a:lnTo>
                  <a:lnTo>
                    <a:pt x="11430" y="5715"/>
                  </a:lnTo>
                  <a:lnTo>
                    <a:pt x="17145" y="11430"/>
                  </a:lnTo>
                  <a:close/>
                </a:path>
              </a:pathLst>
            </a:custGeom>
            <a:solidFill>
              <a:srgbClr val="FFFFFF"/>
            </a:solidFill>
            <a:ln w="9525" cap="flat">
              <a:noFill/>
              <a:prstDash val="solid"/>
              <a:miter/>
            </a:ln>
          </p:spPr>
          <p:txBody>
            <a:bodyPr rtlCol="1" anchor="ctr"/>
            <a:lstStyle/>
            <a:p>
              <a:endParaRPr lang="ar-SA"/>
            </a:p>
          </p:txBody>
        </p:sp>
        <p:sp>
          <p:nvSpPr>
            <p:cNvPr id="551" name="Freeform: Shape 947">
              <a:extLst>
                <a:ext uri="{FF2B5EF4-FFF2-40B4-BE49-F238E27FC236}">
                  <a16:creationId xmlns:a16="http://schemas.microsoft.com/office/drawing/2014/main" id="{B7EF5A05-2EC7-4BD5-9074-77343028FC53}"/>
                </a:ext>
              </a:extLst>
            </p:cNvPr>
            <p:cNvSpPr/>
            <p:nvPr/>
          </p:nvSpPr>
          <p:spPr>
            <a:xfrm>
              <a:off x="7621593" y="5119414"/>
              <a:ext cx="47625" cy="47625"/>
            </a:xfrm>
            <a:custGeom>
              <a:avLst/>
              <a:gdLst>
                <a:gd name="connsiteX0" fmla="*/ 47625 w 47625"/>
                <a:gd name="connsiteY0" fmla="*/ 0 h 47625"/>
                <a:gd name="connsiteX1" fmla="*/ 38100 w 47625"/>
                <a:gd name="connsiteY1" fmla="*/ 0 h 47625"/>
                <a:gd name="connsiteX2" fmla="*/ 38100 w 47625"/>
                <a:gd name="connsiteY2" fmla="*/ 9525 h 47625"/>
                <a:gd name="connsiteX3" fmla="*/ 28575 w 47625"/>
                <a:gd name="connsiteY3" fmla="*/ 9525 h 47625"/>
                <a:gd name="connsiteX4" fmla="*/ 28575 w 47625"/>
                <a:gd name="connsiteY4" fmla="*/ 19050 h 47625"/>
                <a:gd name="connsiteX5" fmla="*/ 19050 w 47625"/>
                <a:gd name="connsiteY5" fmla="*/ 19050 h 47625"/>
                <a:gd name="connsiteX6" fmla="*/ 19050 w 47625"/>
                <a:gd name="connsiteY6" fmla="*/ 28575 h 47625"/>
                <a:gd name="connsiteX7" fmla="*/ 9525 w 47625"/>
                <a:gd name="connsiteY7" fmla="*/ 28575 h 47625"/>
                <a:gd name="connsiteX8" fmla="*/ 9525 w 47625"/>
                <a:gd name="connsiteY8" fmla="*/ 38100 h 47625"/>
                <a:gd name="connsiteX9" fmla="*/ 0 w 47625"/>
                <a:gd name="connsiteY9" fmla="*/ 38100 h 47625"/>
                <a:gd name="connsiteX10" fmla="*/ 0 w 47625"/>
                <a:gd name="connsiteY10" fmla="*/ 47625 h 47625"/>
                <a:gd name="connsiteX11" fmla="*/ 45720 w 47625"/>
                <a:gd name="connsiteY11" fmla="*/ 47625 h 47625"/>
                <a:gd name="connsiteX12" fmla="*/ 45720 w 47625"/>
                <a:gd name="connsiteY12"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25" h="47625">
                  <a:moveTo>
                    <a:pt x="47625" y="0"/>
                  </a:moveTo>
                  <a:lnTo>
                    <a:pt x="38100" y="0"/>
                  </a:lnTo>
                  <a:lnTo>
                    <a:pt x="38100" y="9525"/>
                  </a:lnTo>
                  <a:lnTo>
                    <a:pt x="28575" y="9525"/>
                  </a:lnTo>
                  <a:lnTo>
                    <a:pt x="28575" y="19050"/>
                  </a:lnTo>
                  <a:lnTo>
                    <a:pt x="19050" y="19050"/>
                  </a:lnTo>
                  <a:lnTo>
                    <a:pt x="19050" y="28575"/>
                  </a:lnTo>
                  <a:cubicBezTo>
                    <a:pt x="19050" y="28575"/>
                    <a:pt x="9525" y="28575"/>
                    <a:pt x="9525" y="28575"/>
                  </a:cubicBezTo>
                  <a:cubicBezTo>
                    <a:pt x="9525" y="28575"/>
                    <a:pt x="9525" y="38100"/>
                    <a:pt x="9525" y="38100"/>
                  </a:cubicBezTo>
                  <a:lnTo>
                    <a:pt x="0" y="38100"/>
                  </a:lnTo>
                  <a:lnTo>
                    <a:pt x="0" y="47625"/>
                  </a:lnTo>
                  <a:lnTo>
                    <a:pt x="45720" y="47625"/>
                  </a:lnTo>
                  <a:lnTo>
                    <a:pt x="45720" y="0"/>
                  </a:lnTo>
                  <a:close/>
                </a:path>
              </a:pathLst>
            </a:custGeom>
            <a:solidFill>
              <a:srgbClr val="FFFFFF"/>
            </a:solidFill>
            <a:ln w="9525" cap="flat">
              <a:noFill/>
              <a:prstDash val="solid"/>
              <a:miter/>
            </a:ln>
          </p:spPr>
          <p:txBody>
            <a:bodyPr rtlCol="1" anchor="ctr"/>
            <a:lstStyle/>
            <a:p>
              <a:endParaRPr lang="ar-SA"/>
            </a:p>
          </p:txBody>
        </p:sp>
        <p:sp>
          <p:nvSpPr>
            <p:cNvPr id="552" name="Freeform: Shape 948">
              <a:extLst>
                <a:ext uri="{FF2B5EF4-FFF2-40B4-BE49-F238E27FC236}">
                  <a16:creationId xmlns:a16="http://schemas.microsoft.com/office/drawing/2014/main" id="{AEA1EEE4-BEEB-4A95-9BBF-A91A0F31FC8E}"/>
                </a:ext>
              </a:extLst>
            </p:cNvPr>
            <p:cNvSpPr/>
            <p:nvPr/>
          </p:nvSpPr>
          <p:spPr>
            <a:xfrm>
              <a:off x="7605401" y="5119414"/>
              <a:ext cx="45720" cy="26670"/>
            </a:xfrm>
            <a:custGeom>
              <a:avLst/>
              <a:gdLst>
                <a:gd name="connsiteX0" fmla="*/ 0 w 45720"/>
                <a:gd name="connsiteY0" fmla="*/ 0 h 26670"/>
                <a:gd name="connsiteX1" fmla="*/ 0 w 45720"/>
                <a:gd name="connsiteY1" fmla="*/ 8572 h 26670"/>
                <a:gd name="connsiteX2" fmla="*/ 9525 w 45720"/>
                <a:gd name="connsiteY2" fmla="*/ 8572 h 26670"/>
                <a:gd name="connsiteX3" fmla="*/ 9525 w 45720"/>
                <a:gd name="connsiteY3" fmla="*/ 18097 h 26670"/>
                <a:gd name="connsiteX4" fmla="*/ 18098 w 45720"/>
                <a:gd name="connsiteY4" fmla="*/ 18097 h 26670"/>
                <a:gd name="connsiteX5" fmla="*/ 18098 w 45720"/>
                <a:gd name="connsiteY5" fmla="*/ 26670 h 26670"/>
                <a:gd name="connsiteX6" fmla="*/ 27623 w 45720"/>
                <a:gd name="connsiteY6" fmla="*/ 26670 h 26670"/>
                <a:gd name="connsiteX7" fmla="*/ 27623 w 45720"/>
                <a:gd name="connsiteY7" fmla="*/ 18097 h 26670"/>
                <a:gd name="connsiteX8" fmla="*/ 37148 w 45720"/>
                <a:gd name="connsiteY8" fmla="*/ 18097 h 26670"/>
                <a:gd name="connsiteX9" fmla="*/ 37148 w 45720"/>
                <a:gd name="connsiteY9" fmla="*/ 8572 h 26670"/>
                <a:gd name="connsiteX10" fmla="*/ 45720 w 45720"/>
                <a:gd name="connsiteY10" fmla="*/ 8572 h 26670"/>
                <a:gd name="connsiteX11" fmla="*/ 45720 w 45720"/>
                <a:gd name="connsiteY11" fmla="*/ 0 h 2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 h="26670">
                  <a:moveTo>
                    <a:pt x="0" y="0"/>
                  </a:moveTo>
                  <a:lnTo>
                    <a:pt x="0" y="8572"/>
                  </a:lnTo>
                  <a:lnTo>
                    <a:pt x="9525" y="8572"/>
                  </a:lnTo>
                  <a:lnTo>
                    <a:pt x="9525" y="18097"/>
                  </a:lnTo>
                  <a:lnTo>
                    <a:pt x="18098" y="18097"/>
                  </a:lnTo>
                  <a:lnTo>
                    <a:pt x="18098" y="26670"/>
                  </a:lnTo>
                  <a:lnTo>
                    <a:pt x="27623" y="26670"/>
                  </a:lnTo>
                  <a:lnTo>
                    <a:pt x="27623" y="18097"/>
                  </a:lnTo>
                  <a:lnTo>
                    <a:pt x="37148" y="18097"/>
                  </a:lnTo>
                  <a:lnTo>
                    <a:pt x="37148" y="8572"/>
                  </a:lnTo>
                  <a:lnTo>
                    <a:pt x="45720" y="8572"/>
                  </a:lnTo>
                  <a:lnTo>
                    <a:pt x="45720" y="0"/>
                  </a:lnTo>
                  <a:close/>
                </a:path>
              </a:pathLst>
            </a:custGeom>
            <a:solidFill>
              <a:srgbClr val="FFFFFF"/>
            </a:solidFill>
            <a:ln w="9525" cap="flat">
              <a:noFill/>
              <a:prstDash val="solid"/>
              <a:miter/>
            </a:ln>
          </p:spPr>
          <p:txBody>
            <a:bodyPr rtlCol="1" anchor="ctr"/>
            <a:lstStyle/>
            <a:p>
              <a:endParaRPr lang="ar-SA"/>
            </a:p>
          </p:txBody>
        </p:sp>
        <p:sp>
          <p:nvSpPr>
            <p:cNvPr id="553" name="Freeform: Shape 949">
              <a:extLst>
                <a:ext uri="{FF2B5EF4-FFF2-40B4-BE49-F238E27FC236}">
                  <a16:creationId xmlns:a16="http://schemas.microsoft.com/office/drawing/2014/main" id="{C70DD34E-0FC2-4BAB-9AA3-F676F4399CE9}"/>
                </a:ext>
              </a:extLst>
            </p:cNvPr>
            <p:cNvSpPr/>
            <p:nvPr/>
          </p:nvSpPr>
          <p:spPr>
            <a:xfrm>
              <a:off x="7577779" y="5137512"/>
              <a:ext cx="45719" cy="27622"/>
            </a:xfrm>
            <a:custGeom>
              <a:avLst/>
              <a:gdLst>
                <a:gd name="connsiteX0" fmla="*/ 45720 w 45719"/>
                <a:gd name="connsiteY0" fmla="*/ 18098 h 27622"/>
                <a:gd name="connsiteX1" fmla="*/ 45720 w 45719"/>
                <a:gd name="connsiteY1" fmla="*/ 18098 h 27622"/>
                <a:gd name="connsiteX2" fmla="*/ 45720 w 45719"/>
                <a:gd name="connsiteY2" fmla="*/ 18098 h 27622"/>
                <a:gd name="connsiteX3" fmla="*/ 37147 w 45719"/>
                <a:gd name="connsiteY3" fmla="*/ 18098 h 27622"/>
                <a:gd name="connsiteX4" fmla="*/ 37147 w 45719"/>
                <a:gd name="connsiteY4" fmla="*/ 8573 h 27622"/>
                <a:gd name="connsiteX5" fmla="*/ 27622 w 45719"/>
                <a:gd name="connsiteY5" fmla="*/ 8573 h 27622"/>
                <a:gd name="connsiteX6" fmla="*/ 27622 w 45719"/>
                <a:gd name="connsiteY6" fmla="*/ 0 h 27622"/>
                <a:gd name="connsiteX7" fmla="*/ 19050 w 45719"/>
                <a:gd name="connsiteY7" fmla="*/ 0 h 27622"/>
                <a:gd name="connsiteX8" fmla="*/ 19050 w 45719"/>
                <a:gd name="connsiteY8" fmla="*/ 8573 h 27622"/>
                <a:gd name="connsiteX9" fmla="*/ 9525 w 45719"/>
                <a:gd name="connsiteY9" fmla="*/ 8573 h 27622"/>
                <a:gd name="connsiteX10" fmla="*/ 9525 w 45719"/>
                <a:gd name="connsiteY10" fmla="*/ 18098 h 27622"/>
                <a:gd name="connsiteX11" fmla="*/ 0 w 45719"/>
                <a:gd name="connsiteY11" fmla="*/ 18098 h 27622"/>
                <a:gd name="connsiteX12" fmla="*/ 0 w 45719"/>
                <a:gd name="connsiteY12" fmla="*/ 27623 h 27622"/>
                <a:gd name="connsiteX13" fmla="*/ 45720 w 45719"/>
                <a:gd name="connsiteY13" fmla="*/ 27623 h 27622"/>
                <a:gd name="connsiteX14" fmla="*/ 45720 w 45719"/>
                <a:gd name="connsiteY14" fmla="*/ 27623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27622">
                  <a:moveTo>
                    <a:pt x="45720" y="18098"/>
                  </a:moveTo>
                  <a:lnTo>
                    <a:pt x="45720" y="18098"/>
                  </a:lnTo>
                  <a:lnTo>
                    <a:pt x="45720" y="18098"/>
                  </a:lnTo>
                  <a:lnTo>
                    <a:pt x="37147" y="18098"/>
                  </a:lnTo>
                  <a:lnTo>
                    <a:pt x="37147" y="8573"/>
                  </a:lnTo>
                  <a:lnTo>
                    <a:pt x="27622" y="8573"/>
                  </a:lnTo>
                  <a:lnTo>
                    <a:pt x="27622" y="0"/>
                  </a:lnTo>
                  <a:lnTo>
                    <a:pt x="19050" y="0"/>
                  </a:lnTo>
                  <a:lnTo>
                    <a:pt x="19050" y="8573"/>
                  </a:lnTo>
                  <a:lnTo>
                    <a:pt x="9525" y="8573"/>
                  </a:lnTo>
                  <a:lnTo>
                    <a:pt x="9525" y="18098"/>
                  </a:lnTo>
                  <a:lnTo>
                    <a:pt x="0" y="18098"/>
                  </a:lnTo>
                  <a:lnTo>
                    <a:pt x="0" y="27623"/>
                  </a:lnTo>
                  <a:lnTo>
                    <a:pt x="45720" y="27623"/>
                  </a:lnTo>
                  <a:lnTo>
                    <a:pt x="45720" y="27623"/>
                  </a:lnTo>
                  <a:close/>
                </a:path>
              </a:pathLst>
            </a:custGeom>
            <a:solidFill>
              <a:srgbClr val="FFFFFF"/>
            </a:solidFill>
            <a:ln w="9525" cap="flat">
              <a:noFill/>
              <a:prstDash val="solid"/>
              <a:miter/>
            </a:ln>
          </p:spPr>
          <p:txBody>
            <a:bodyPr rtlCol="1" anchor="ctr"/>
            <a:lstStyle/>
            <a:p>
              <a:endParaRPr lang="ar-SA"/>
            </a:p>
          </p:txBody>
        </p:sp>
        <p:sp>
          <p:nvSpPr>
            <p:cNvPr id="554" name="Freeform: Shape 950">
              <a:extLst>
                <a:ext uri="{FF2B5EF4-FFF2-40B4-BE49-F238E27FC236}">
                  <a16:creationId xmlns:a16="http://schemas.microsoft.com/office/drawing/2014/main" id="{A639BF31-6EB7-426C-B1D6-2D77AC1769EA}"/>
                </a:ext>
              </a:extLst>
            </p:cNvPr>
            <p:cNvSpPr/>
            <p:nvPr/>
          </p:nvSpPr>
          <p:spPr>
            <a:xfrm>
              <a:off x="7035330" y="5137512"/>
              <a:ext cx="2857" cy="3010"/>
            </a:xfrm>
            <a:custGeom>
              <a:avLst/>
              <a:gdLst>
                <a:gd name="connsiteX0" fmla="*/ 1429 w 2857"/>
                <a:gd name="connsiteY0" fmla="*/ 0 h 3010"/>
                <a:gd name="connsiteX1" fmla="*/ 1429 w 2857"/>
                <a:gd name="connsiteY1" fmla="*/ 2858 h 3010"/>
                <a:gd name="connsiteX2" fmla="*/ 1429 w 2857"/>
                <a:gd name="connsiteY2" fmla="*/ 0 h 3010"/>
              </a:gdLst>
              <a:ahLst/>
              <a:cxnLst>
                <a:cxn ang="0">
                  <a:pos x="connsiteX0" y="connsiteY0"/>
                </a:cxn>
                <a:cxn ang="0">
                  <a:pos x="connsiteX1" y="connsiteY1"/>
                </a:cxn>
                <a:cxn ang="0">
                  <a:pos x="connsiteX2" y="connsiteY2"/>
                </a:cxn>
              </a:cxnLst>
              <a:rect l="l" t="t" r="r" b="b"/>
              <a:pathLst>
                <a:path w="2857" h="3010">
                  <a:moveTo>
                    <a:pt x="1429" y="0"/>
                  </a:moveTo>
                  <a:cubicBezTo>
                    <a:pt x="-476" y="0"/>
                    <a:pt x="-476" y="2858"/>
                    <a:pt x="1429" y="2858"/>
                  </a:cubicBezTo>
                  <a:cubicBezTo>
                    <a:pt x="3333" y="3810"/>
                    <a:pt x="3333" y="0"/>
                    <a:pt x="1429" y="0"/>
                  </a:cubicBezTo>
                </a:path>
              </a:pathLst>
            </a:custGeom>
            <a:solidFill>
              <a:srgbClr val="FFFFFF"/>
            </a:solidFill>
            <a:ln w="9525" cap="flat">
              <a:noFill/>
              <a:prstDash val="solid"/>
              <a:miter/>
            </a:ln>
          </p:spPr>
          <p:txBody>
            <a:bodyPr rtlCol="1" anchor="ctr"/>
            <a:lstStyle/>
            <a:p>
              <a:endParaRPr lang="ar-SA"/>
            </a:p>
          </p:txBody>
        </p:sp>
        <p:sp>
          <p:nvSpPr>
            <p:cNvPr id="555" name="Freeform: Shape 951">
              <a:extLst>
                <a:ext uri="{FF2B5EF4-FFF2-40B4-BE49-F238E27FC236}">
                  <a16:creationId xmlns:a16="http://schemas.microsoft.com/office/drawing/2014/main" id="{69C7A4DC-C4B3-43A0-A117-2486B646B1EA}"/>
                </a:ext>
              </a:extLst>
            </p:cNvPr>
            <p:cNvSpPr/>
            <p:nvPr/>
          </p:nvSpPr>
          <p:spPr>
            <a:xfrm>
              <a:off x="7075335" y="5128787"/>
              <a:ext cx="2857" cy="3010"/>
            </a:xfrm>
            <a:custGeom>
              <a:avLst/>
              <a:gdLst>
                <a:gd name="connsiteX0" fmla="*/ 1428 w 2857"/>
                <a:gd name="connsiteY0" fmla="*/ 3011 h 3010"/>
                <a:gd name="connsiteX1" fmla="*/ 1428 w 2857"/>
                <a:gd name="connsiteY1" fmla="*/ 153 h 3010"/>
                <a:gd name="connsiteX2" fmla="*/ 1428 w 2857"/>
                <a:gd name="connsiteY2" fmla="*/ 3011 h 3010"/>
              </a:gdLst>
              <a:ahLst/>
              <a:cxnLst>
                <a:cxn ang="0">
                  <a:pos x="connsiteX0" y="connsiteY0"/>
                </a:cxn>
                <a:cxn ang="0">
                  <a:pos x="connsiteX1" y="connsiteY1"/>
                </a:cxn>
                <a:cxn ang="0">
                  <a:pos x="connsiteX2" y="connsiteY2"/>
                </a:cxn>
              </a:cxnLst>
              <a:rect l="l" t="t" r="r" b="b"/>
              <a:pathLst>
                <a:path w="2857" h="3010">
                  <a:moveTo>
                    <a:pt x="1428" y="3011"/>
                  </a:moveTo>
                  <a:cubicBezTo>
                    <a:pt x="3334" y="3011"/>
                    <a:pt x="3334" y="153"/>
                    <a:pt x="1428" y="153"/>
                  </a:cubicBezTo>
                  <a:cubicBezTo>
                    <a:pt x="-476" y="-800"/>
                    <a:pt x="-476" y="3011"/>
                    <a:pt x="1428" y="3011"/>
                  </a:cubicBezTo>
                </a:path>
              </a:pathLst>
            </a:custGeom>
            <a:solidFill>
              <a:srgbClr val="FFFFFF"/>
            </a:solidFill>
            <a:ln w="9525" cap="flat">
              <a:noFill/>
              <a:prstDash val="solid"/>
              <a:miter/>
            </a:ln>
          </p:spPr>
          <p:txBody>
            <a:bodyPr rtlCol="1" anchor="ctr"/>
            <a:lstStyle/>
            <a:p>
              <a:endParaRPr lang="ar-SA"/>
            </a:p>
          </p:txBody>
        </p:sp>
        <p:sp>
          <p:nvSpPr>
            <p:cNvPr id="556" name="Freeform: Shape 952">
              <a:extLst>
                <a:ext uri="{FF2B5EF4-FFF2-40B4-BE49-F238E27FC236}">
                  <a16:creationId xmlns:a16="http://schemas.microsoft.com/office/drawing/2014/main" id="{73464E59-5A5C-4264-B228-5AF2404A04B0}"/>
                </a:ext>
              </a:extLst>
            </p:cNvPr>
            <p:cNvSpPr/>
            <p:nvPr/>
          </p:nvSpPr>
          <p:spPr>
            <a:xfrm>
              <a:off x="7066762" y="5120214"/>
              <a:ext cx="2857" cy="3010"/>
            </a:xfrm>
            <a:custGeom>
              <a:avLst/>
              <a:gdLst>
                <a:gd name="connsiteX0" fmla="*/ 1429 w 2857"/>
                <a:gd name="connsiteY0" fmla="*/ 3010 h 3010"/>
                <a:gd name="connsiteX1" fmla="*/ 1429 w 2857"/>
                <a:gd name="connsiteY1" fmla="*/ 153 h 3010"/>
                <a:gd name="connsiteX2" fmla="*/ 1429 w 2857"/>
                <a:gd name="connsiteY2" fmla="*/ 3010 h 3010"/>
              </a:gdLst>
              <a:ahLst/>
              <a:cxnLst>
                <a:cxn ang="0">
                  <a:pos x="connsiteX0" y="connsiteY0"/>
                </a:cxn>
                <a:cxn ang="0">
                  <a:pos x="connsiteX1" y="connsiteY1"/>
                </a:cxn>
                <a:cxn ang="0">
                  <a:pos x="connsiteX2" y="connsiteY2"/>
                </a:cxn>
              </a:cxnLst>
              <a:rect l="l" t="t" r="r" b="b"/>
              <a:pathLst>
                <a:path w="2857" h="3010">
                  <a:moveTo>
                    <a:pt x="1429" y="3010"/>
                  </a:moveTo>
                  <a:cubicBezTo>
                    <a:pt x="3334" y="3010"/>
                    <a:pt x="3334" y="153"/>
                    <a:pt x="1429" y="153"/>
                  </a:cubicBezTo>
                  <a:cubicBezTo>
                    <a:pt x="-476" y="-800"/>
                    <a:pt x="-476" y="3010"/>
                    <a:pt x="1429" y="3010"/>
                  </a:cubicBezTo>
                </a:path>
              </a:pathLst>
            </a:custGeom>
            <a:solidFill>
              <a:srgbClr val="FFFFFF"/>
            </a:solidFill>
            <a:ln w="9525" cap="flat">
              <a:noFill/>
              <a:prstDash val="solid"/>
              <a:miter/>
            </a:ln>
          </p:spPr>
          <p:txBody>
            <a:bodyPr rtlCol="1" anchor="ctr"/>
            <a:lstStyle/>
            <a:p>
              <a:endParaRPr lang="ar-SA"/>
            </a:p>
          </p:txBody>
        </p:sp>
        <p:sp>
          <p:nvSpPr>
            <p:cNvPr id="557" name="Freeform: Shape 953">
              <a:extLst>
                <a:ext uri="{FF2B5EF4-FFF2-40B4-BE49-F238E27FC236}">
                  <a16:creationId xmlns:a16="http://schemas.microsoft.com/office/drawing/2014/main" id="{42ADD2FD-70B6-4285-B683-E044B2A121D8}"/>
                </a:ext>
              </a:extLst>
            </p:cNvPr>
            <p:cNvSpPr/>
            <p:nvPr/>
          </p:nvSpPr>
          <p:spPr>
            <a:xfrm>
              <a:off x="7037711" y="5125130"/>
              <a:ext cx="19050" cy="40005"/>
            </a:xfrm>
            <a:custGeom>
              <a:avLst/>
              <a:gdLst>
                <a:gd name="connsiteX0" fmla="*/ 11430 w 19050"/>
                <a:gd name="connsiteY0" fmla="*/ 35243 h 40005"/>
                <a:gd name="connsiteX1" fmla="*/ 11430 w 19050"/>
                <a:gd name="connsiteY1" fmla="*/ 26670 h 40005"/>
                <a:gd name="connsiteX2" fmla="*/ 19050 w 19050"/>
                <a:gd name="connsiteY2" fmla="*/ 18097 h 40005"/>
                <a:gd name="connsiteX3" fmla="*/ 16193 w 19050"/>
                <a:gd name="connsiteY3" fmla="*/ 16193 h 40005"/>
                <a:gd name="connsiteX4" fmla="*/ 11430 w 19050"/>
                <a:gd name="connsiteY4" fmla="*/ 21907 h 40005"/>
                <a:gd name="connsiteX5" fmla="*/ 11430 w 19050"/>
                <a:gd name="connsiteY5" fmla="*/ 15240 h 40005"/>
                <a:gd name="connsiteX6" fmla="*/ 17145 w 19050"/>
                <a:gd name="connsiteY6" fmla="*/ 9525 h 40005"/>
                <a:gd name="connsiteX7" fmla="*/ 14288 w 19050"/>
                <a:gd name="connsiteY7" fmla="*/ 6668 h 40005"/>
                <a:gd name="connsiteX8" fmla="*/ 11430 w 19050"/>
                <a:gd name="connsiteY8" fmla="*/ 10478 h 40005"/>
                <a:gd name="connsiteX9" fmla="*/ 11430 w 19050"/>
                <a:gd name="connsiteY9" fmla="*/ 0 h 40005"/>
                <a:gd name="connsiteX10" fmla="*/ 7620 w 19050"/>
                <a:gd name="connsiteY10" fmla="*/ 0 h 40005"/>
                <a:gd name="connsiteX11" fmla="*/ 7620 w 19050"/>
                <a:gd name="connsiteY11" fmla="*/ 10478 h 40005"/>
                <a:gd name="connsiteX12" fmla="*/ 4763 w 19050"/>
                <a:gd name="connsiteY12" fmla="*/ 7620 h 40005"/>
                <a:gd name="connsiteX13" fmla="*/ 1905 w 19050"/>
                <a:gd name="connsiteY13" fmla="*/ 9525 h 40005"/>
                <a:gd name="connsiteX14" fmla="*/ 7620 w 19050"/>
                <a:gd name="connsiteY14" fmla="*/ 16193 h 40005"/>
                <a:gd name="connsiteX15" fmla="*/ 7620 w 19050"/>
                <a:gd name="connsiteY15" fmla="*/ 21907 h 40005"/>
                <a:gd name="connsiteX16" fmla="*/ 2857 w 19050"/>
                <a:gd name="connsiteY16" fmla="*/ 16193 h 40005"/>
                <a:gd name="connsiteX17" fmla="*/ 0 w 19050"/>
                <a:gd name="connsiteY17" fmla="*/ 19050 h 40005"/>
                <a:gd name="connsiteX18" fmla="*/ 7620 w 19050"/>
                <a:gd name="connsiteY18" fmla="*/ 26670 h 40005"/>
                <a:gd name="connsiteX19" fmla="*/ 7620 w 19050"/>
                <a:gd name="connsiteY19" fmla="*/ 35243 h 40005"/>
                <a:gd name="connsiteX20" fmla="*/ 2857 w 19050"/>
                <a:gd name="connsiteY20" fmla="*/ 29528 h 40005"/>
                <a:gd name="connsiteX21" fmla="*/ 0 w 19050"/>
                <a:gd name="connsiteY21" fmla="*/ 31432 h 40005"/>
                <a:gd name="connsiteX22" fmla="*/ 7620 w 19050"/>
                <a:gd name="connsiteY22" fmla="*/ 40005 h 40005"/>
                <a:gd name="connsiteX23" fmla="*/ 7620 w 19050"/>
                <a:gd name="connsiteY23" fmla="*/ 40005 h 40005"/>
                <a:gd name="connsiteX24" fmla="*/ 11430 w 19050"/>
                <a:gd name="connsiteY24" fmla="*/ 40005 h 40005"/>
                <a:gd name="connsiteX25" fmla="*/ 11430 w 19050"/>
                <a:gd name="connsiteY25" fmla="*/ 40005 h 40005"/>
                <a:gd name="connsiteX26" fmla="*/ 11430 w 19050"/>
                <a:gd name="connsiteY26" fmla="*/ 40005 h 40005"/>
                <a:gd name="connsiteX27" fmla="*/ 19050 w 19050"/>
                <a:gd name="connsiteY27" fmla="*/ 31432 h 40005"/>
                <a:gd name="connsiteX28" fmla="*/ 16193 w 19050"/>
                <a:gd name="connsiteY28" fmla="*/ 29528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050" h="40005">
                  <a:moveTo>
                    <a:pt x="11430" y="35243"/>
                  </a:moveTo>
                  <a:lnTo>
                    <a:pt x="11430" y="26670"/>
                  </a:lnTo>
                  <a:lnTo>
                    <a:pt x="19050" y="18097"/>
                  </a:lnTo>
                  <a:lnTo>
                    <a:pt x="16193" y="16193"/>
                  </a:lnTo>
                  <a:lnTo>
                    <a:pt x="11430" y="21907"/>
                  </a:lnTo>
                  <a:lnTo>
                    <a:pt x="11430" y="15240"/>
                  </a:lnTo>
                  <a:lnTo>
                    <a:pt x="17145" y="9525"/>
                  </a:lnTo>
                  <a:lnTo>
                    <a:pt x="14288" y="6668"/>
                  </a:lnTo>
                  <a:lnTo>
                    <a:pt x="11430" y="10478"/>
                  </a:lnTo>
                  <a:lnTo>
                    <a:pt x="11430" y="0"/>
                  </a:lnTo>
                  <a:lnTo>
                    <a:pt x="7620" y="0"/>
                  </a:lnTo>
                  <a:lnTo>
                    <a:pt x="7620" y="10478"/>
                  </a:lnTo>
                  <a:lnTo>
                    <a:pt x="4763" y="7620"/>
                  </a:lnTo>
                  <a:lnTo>
                    <a:pt x="1905" y="9525"/>
                  </a:lnTo>
                  <a:lnTo>
                    <a:pt x="7620" y="16193"/>
                  </a:lnTo>
                  <a:lnTo>
                    <a:pt x="7620" y="21907"/>
                  </a:lnTo>
                  <a:lnTo>
                    <a:pt x="2857" y="16193"/>
                  </a:lnTo>
                  <a:lnTo>
                    <a:pt x="0" y="19050"/>
                  </a:lnTo>
                  <a:lnTo>
                    <a:pt x="7620" y="26670"/>
                  </a:lnTo>
                  <a:lnTo>
                    <a:pt x="7620" y="35243"/>
                  </a:lnTo>
                  <a:lnTo>
                    <a:pt x="2857" y="29528"/>
                  </a:lnTo>
                  <a:lnTo>
                    <a:pt x="0" y="31432"/>
                  </a:lnTo>
                  <a:lnTo>
                    <a:pt x="7620" y="40005"/>
                  </a:lnTo>
                  <a:lnTo>
                    <a:pt x="7620" y="40005"/>
                  </a:lnTo>
                  <a:lnTo>
                    <a:pt x="11430" y="40005"/>
                  </a:lnTo>
                  <a:lnTo>
                    <a:pt x="11430" y="40005"/>
                  </a:lnTo>
                  <a:lnTo>
                    <a:pt x="11430" y="40005"/>
                  </a:lnTo>
                  <a:lnTo>
                    <a:pt x="19050" y="31432"/>
                  </a:lnTo>
                  <a:lnTo>
                    <a:pt x="16193" y="29528"/>
                  </a:lnTo>
                  <a:close/>
                </a:path>
              </a:pathLst>
            </a:custGeom>
            <a:solidFill>
              <a:srgbClr val="FFFFFF"/>
            </a:solidFill>
            <a:ln w="9525" cap="flat">
              <a:noFill/>
              <a:prstDash val="solid"/>
              <a:miter/>
            </a:ln>
          </p:spPr>
          <p:txBody>
            <a:bodyPr rtlCol="1" anchor="ctr"/>
            <a:lstStyle/>
            <a:p>
              <a:endParaRPr lang="ar-SA"/>
            </a:p>
          </p:txBody>
        </p:sp>
        <p:sp>
          <p:nvSpPr>
            <p:cNvPr id="558" name="Freeform: Shape 954">
              <a:extLst>
                <a:ext uri="{FF2B5EF4-FFF2-40B4-BE49-F238E27FC236}">
                  <a16:creationId xmlns:a16="http://schemas.microsoft.com/office/drawing/2014/main" id="{2E730DF7-6324-4E17-9B7D-F43A246B3C31}"/>
                </a:ext>
              </a:extLst>
            </p:cNvPr>
            <p:cNvSpPr/>
            <p:nvPr/>
          </p:nvSpPr>
          <p:spPr>
            <a:xfrm>
              <a:off x="7054380" y="5125130"/>
              <a:ext cx="2857" cy="2857"/>
            </a:xfrm>
            <a:custGeom>
              <a:avLst/>
              <a:gdLst>
                <a:gd name="connsiteX0" fmla="*/ 1429 w 2857"/>
                <a:gd name="connsiteY0" fmla="*/ 2857 h 2857"/>
                <a:gd name="connsiteX1" fmla="*/ 1429 w 2857"/>
                <a:gd name="connsiteY1" fmla="*/ 0 h 2857"/>
                <a:gd name="connsiteX2" fmla="*/ 1429 w 2857"/>
                <a:gd name="connsiteY2" fmla="*/ 2857 h 2857"/>
              </a:gdLst>
              <a:ahLst/>
              <a:cxnLst>
                <a:cxn ang="0">
                  <a:pos x="connsiteX0" y="connsiteY0"/>
                </a:cxn>
                <a:cxn ang="0">
                  <a:pos x="connsiteX1" y="connsiteY1"/>
                </a:cxn>
                <a:cxn ang="0">
                  <a:pos x="connsiteX2" y="connsiteY2"/>
                </a:cxn>
              </a:cxnLst>
              <a:rect l="l" t="t" r="r" b="b"/>
              <a:pathLst>
                <a:path w="2857" h="2857">
                  <a:moveTo>
                    <a:pt x="1429" y="2857"/>
                  </a:moveTo>
                  <a:cubicBezTo>
                    <a:pt x="3333" y="2857"/>
                    <a:pt x="3333" y="0"/>
                    <a:pt x="1429" y="0"/>
                  </a:cubicBezTo>
                  <a:cubicBezTo>
                    <a:pt x="-476" y="0"/>
                    <a:pt x="-476" y="2857"/>
                    <a:pt x="1429" y="2857"/>
                  </a:cubicBezTo>
                </a:path>
              </a:pathLst>
            </a:custGeom>
            <a:solidFill>
              <a:srgbClr val="FFFFFF"/>
            </a:solidFill>
            <a:ln w="9525" cap="flat">
              <a:noFill/>
              <a:prstDash val="solid"/>
              <a:miter/>
            </a:ln>
          </p:spPr>
          <p:txBody>
            <a:bodyPr rtlCol="1" anchor="ctr"/>
            <a:lstStyle/>
            <a:p>
              <a:endParaRPr lang="ar-SA"/>
            </a:p>
          </p:txBody>
        </p:sp>
        <p:sp>
          <p:nvSpPr>
            <p:cNvPr id="559" name="Freeform: Shape 955">
              <a:extLst>
                <a:ext uri="{FF2B5EF4-FFF2-40B4-BE49-F238E27FC236}">
                  <a16:creationId xmlns:a16="http://schemas.microsoft.com/office/drawing/2014/main" id="{89BA5A50-3660-43CF-9CE1-FA9465A16DA4}"/>
                </a:ext>
              </a:extLst>
            </p:cNvPr>
            <p:cNvSpPr/>
            <p:nvPr/>
          </p:nvSpPr>
          <p:spPr>
            <a:xfrm>
              <a:off x="7058190" y="5125130"/>
              <a:ext cx="2857" cy="2857"/>
            </a:xfrm>
            <a:custGeom>
              <a:avLst/>
              <a:gdLst>
                <a:gd name="connsiteX0" fmla="*/ 1429 w 2857"/>
                <a:gd name="connsiteY0" fmla="*/ 2857 h 2857"/>
                <a:gd name="connsiteX1" fmla="*/ 1429 w 2857"/>
                <a:gd name="connsiteY1" fmla="*/ 0 h 2857"/>
                <a:gd name="connsiteX2" fmla="*/ 1429 w 2857"/>
                <a:gd name="connsiteY2" fmla="*/ 2857 h 2857"/>
              </a:gdLst>
              <a:ahLst/>
              <a:cxnLst>
                <a:cxn ang="0">
                  <a:pos x="connsiteX0" y="connsiteY0"/>
                </a:cxn>
                <a:cxn ang="0">
                  <a:pos x="connsiteX1" y="connsiteY1"/>
                </a:cxn>
                <a:cxn ang="0">
                  <a:pos x="connsiteX2" y="connsiteY2"/>
                </a:cxn>
              </a:cxnLst>
              <a:rect l="l" t="t" r="r" b="b"/>
              <a:pathLst>
                <a:path w="2857" h="2857">
                  <a:moveTo>
                    <a:pt x="1429" y="2857"/>
                  </a:moveTo>
                  <a:cubicBezTo>
                    <a:pt x="3334" y="2857"/>
                    <a:pt x="3334" y="0"/>
                    <a:pt x="1429" y="0"/>
                  </a:cubicBezTo>
                  <a:cubicBezTo>
                    <a:pt x="-476" y="0"/>
                    <a:pt x="-476" y="2857"/>
                    <a:pt x="1429" y="2857"/>
                  </a:cubicBezTo>
                </a:path>
              </a:pathLst>
            </a:custGeom>
            <a:solidFill>
              <a:srgbClr val="FFFFFF"/>
            </a:solidFill>
            <a:ln w="9525" cap="flat">
              <a:noFill/>
              <a:prstDash val="solid"/>
              <a:miter/>
            </a:ln>
          </p:spPr>
          <p:txBody>
            <a:bodyPr rtlCol="1" anchor="ctr"/>
            <a:lstStyle/>
            <a:p>
              <a:endParaRPr lang="ar-SA"/>
            </a:p>
          </p:txBody>
        </p:sp>
        <p:sp>
          <p:nvSpPr>
            <p:cNvPr id="560" name="Freeform: Shape 956">
              <a:extLst>
                <a:ext uri="{FF2B5EF4-FFF2-40B4-BE49-F238E27FC236}">
                  <a16:creationId xmlns:a16="http://schemas.microsoft.com/office/drawing/2014/main" id="{748655CD-6E20-4499-8155-CEE85E449327}"/>
                </a:ext>
              </a:extLst>
            </p:cNvPr>
            <p:cNvSpPr/>
            <p:nvPr/>
          </p:nvSpPr>
          <p:spPr>
            <a:xfrm>
              <a:off x="7045807" y="5120367"/>
              <a:ext cx="2857" cy="2857"/>
            </a:xfrm>
            <a:custGeom>
              <a:avLst/>
              <a:gdLst>
                <a:gd name="connsiteX0" fmla="*/ 1429 w 2857"/>
                <a:gd name="connsiteY0" fmla="*/ 2857 h 2857"/>
                <a:gd name="connsiteX1" fmla="*/ 1429 w 2857"/>
                <a:gd name="connsiteY1" fmla="*/ 0 h 2857"/>
                <a:gd name="connsiteX2" fmla="*/ 1429 w 2857"/>
                <a:gd name="connsiteY2" fmla="*/ 2857 h 2857"/>
              </a:gdLst>
              <a:ahLst/>
              <a:cxnLst>
                <a:cxn ang="0">
                  <a:pos x="connsiteX0" y="connsiteY0"/>
                </a:cxn>
                <a:cxn ang="0">
                  <a:pos x="connsiteX1" y="connsiteY1"/>
                </a:cxn>
                <a:cxn ang="0">
                  <a:pos x="connsiteX2" y="connsiteY2"/>
                </a:cxn>
              </a:cxnLst>
              <a:rect l="l" t="t" r="r" b="b"/>
              <a:pathLst>
                <a:path w="2857" h="2857">
                  <a:moveTo>
                    <a:pt x="1429" y="2857"/>
                  </a:moveTo>
                  <a:cubicBezTo>
                    <a:pt x="3334" y="2857"/>
                    <a:pt x="3334" y="0"/>
                    <a:pt x="1429" y="0"/>
                  </a:cubicBezTo>
                  <a:cubicBezTo>
                    <a:pt x="-476" y="0"/>
                    <a:pt x="-476" y="2857"/>
                    <a:pt x="1429" y="2857"/>
                  </a:cubicBezTo>
                </a:path>
              </a:pathLst>
            </a:custGeom>
            <a:solidFill>
              <a:srgbClr val="FFFFFF"/>
            </a:solidFill>
            <a:ln w="9525" cap="flat">
              <a:noFill/>
              <a:prstDash val="solid"/>
              <a:miter/>
            </a:ln>
          </p:spPr>
          <p:txBody>
            <a:bodyPr rtlCol="1" anchor="ctr"/>
            <a:lstStyle/>
            <a:p>
              <a:endParaRPr lang="ar-SA"/>
            </a:p>
          </p:txBody>
        </p:sp>
        <p:sp>
          <p:nvSpPr>
            <p:cNvPr id="561" name="Freeform: Shape 957">
              <a:extLst>
                <a:ext uri="{FF2B5EF4-FFF2-40B4-BE49-F238E27FC236}">
                  <a16:creationId xmlns:a16="http://schemas.microsoft.com/office/drawing/2014/main" id="{98F38CDB-A221-4BDE-A51A-A0E440BF835F}"/>
                </a:ext>
              </a:extLst>
            </p:cNvPr>
            <p:cNvSpPr/>
            <p:nvPr/>
          </p:nvSpPr>
          <p:spPr>
            <a:xfrm>
              <a:off x="7037235" y="5128939"/>
              <a:ext cx="2857" cy="2857"/>
            </a:xfrm>
            <a:custGeom>
              <a:avLst/>
              <a:gdLst>
                <a:gd name="connsiteX0" fmla="*/ 1428 w 2857"/>
                <a:gd name="connsiteY0" fmla="*/ 2858 h 2857"/>
                <a:gd name="connsiteX1" fmla="*/ 1428 w 2857"/>
                <a:gd name="connsiteY1" fmla="*/ 0 h 2857"/>
                <a:gd name="connsiteX2" fmla="*/ 1428 w 2857"/>
                <a:gd name="connsiteY2" fmla="*/ 2858 h 2857"/>
              </a:gdLst>
              <a:ahLst/>
              <a:cxnLst>
                <a:cxn ang="0">
                  <a:pos x="connsiteX0" y="connsiteY0"/>
                </a:cxn>
                <a:cxn ang="0">
                  <a:pos x="connsiteX1" y="connsiteY1"/>
                </a:cxn>
                <a:cxn ang="0">
                  <a:pos x="connsiteX2" y="connsiteY2"/>
                </a:cxn>
              </a:cxnLst>
              <a:rect l="l" t="t" r="r" b="b"/>
              <a:pathLst>
                <a:path w="2857" h="2857">
                  <a:moveTo>
                    <a:pt x="1428" y="2858"/>
                  </a:moveTo>
                  <a:cubicBezTo>
                    <a:pt x="3334" y="2858"/>
                    <a:pt x="3334" y="0"/>
                    <a:pt x="1428" y="0"/>
                  </a:cubicBezTo>
                  <a:cubicBezTo>
                    <a:pt x="-476" y="0"/>
                    <a:pt x="-476" y="2858"/>
                    <a:pt x="1428" y="2858"/>
                  </a:cubicBezTo>
                </a:path>
              </a:pathLst>
            </a:custGeom>
            <a:solidFill>
              <a:srgbClr val="FFFFFF"/>
            </a:solidFill>
            <a:ln w="9525" cap="flat">
              <a:noFill/>
              <a:prstDash val="solid"/>
              <a:miter/>
            </a:ln>
          </p:spPr>
          <p:txBody>
            <a:bodyPr rtlCol="1" anchor="ctr"/>
            <a:lstStyle/>
            <a:p>
              <a:endParaRPr lang="ar-SA"/>
            </a:p>
          </p:txBody>
        </p:sp>
        <p:sp>
          <p:nvSpPr>
            <p:cNvPr id="562" name="Freeform: Shape 958">
              <a:extLst>
                <a:ext uri="{FF2B5EF4-FFF2-40B4-BE49-F238E27FC236}">
                  <a16:creationId xmlns:a16="http://schemas.microsoft.com/office/drawing/2014/main" id="{B2154215-7CAD-46CF-8639-F653E3DBDF7C}"/>
                </a:ext>
              </a:extLst>
            </p:cNvPr>
            <p:cNvSpPr/>
            <p:nvPr/>
          </p:nvSpPr>
          <p:spPr>
            <a:xfrm>
              <a:off x="7077240" y="5137512"/>
              <a:ext cx="3571" cy="2857"/>
            </a:xfrm>
            <a:custGeom>
              <a:avLst/>
              <a:gdLst>
                <a:gd name="connsiteX0" fmla="*/ 1429 w 3571"/>
                <a:gd name="connsiteY0" fmla="*/ 0 h 2857"/>
                <a:gd name="connsiteX1" fmla="*/ 1429 w 3571"/>
                <a:gd name="connsiteY1" fmla="*/ 2858 h 2857"/>
                <a:gd name="connsiteX2" fmla="*/ 1429 w 3571"/>
                <a:gd name="connsiteY2" fmla="*/ 0 h 2857"/>
              </a:gdLst>
              <a:ahLst/>
              <a:cxnLst>
                <a:cxn ang="0">
                  <a:pos x="connsiteX0" y="connsiteY0"/>
                </a:cxn>
                <a:cxn ang="0">
                  <a:pos x="connsiteX1" y="connsiteY1"/>
                </a:cxn>
                <a:cxn ang="0">
                  <a:pos x="connsiteX2" y="connsiteY2"/>
                </a:cxn>
              </a:cxnLst>
              <a:rect l="l" t="t" r="r" b="b"/>
              <a:pathLst>
                <a:path w="3571" h="2857">
                  <a:moveTo>
                    <a:pt x="1429" y="0"/>
                  </a:moveTo>
                  <a:cubicBezTo>
                    <a:pt x="-476" y="0"/>
                    <a:pt x="-476" y="2858"/>
                    <a:pt x="1429" y="2858"/>
                  </a:cubicBezTo>
                  <a:cubicBezTo>
                    <a:pt x="4286" y="2858"/>
                    <a:pt x="4286" y="0"/>
                    <a:pt x="1429" y="0"/>
                  </a:cubicBezTo>
                </a:path>
              </a:pathLst>
            </a:custGeom>
            <a:solidFill>
              <a:srgbClr val="FFFFFF"/>
            </a:solidFill>
            <a:ln w="9525" cap="flat">
              <a:noFill/>
              <a:prstDash val="solid"/>
              <a:miter/>
            </a:ln>
          </p:spPr>
          <p:txBody>
            <a:bodyPr rtlCol="1" anchor="ctr"/>
            <a:lstStyle/>
            <a:p>
              <a:endParaRPr lang="ar-SA"/>
            </a:p>
          </p:txBody>
        </p:sp>
        <p:sp>
          <p:nvSpPr>
            <p:cNvPr id="563" name="Freeform: Shape 959">
              <a:extLst>
                <a:ext uri="{FF2B5EF4-FFF2-40B4-BE49-F238E27FC236}">
                  <a16:creationId xmlns:a16="http://schemas.microsoft.com/office/drawing/2014/main" id="{F7E84641-0286-445E-9A51-2657340BE8C4}"/>
                </a:ext>
              </a:extLst>
            </p:cNvPr>
            <p:cNvSpPr/>
            <p:nvPr/>
          </p:nvSpPr>
          <p:spPr>
            <a:xfrm>
              <a:off x="7056285" y="5137512"/>
              <a:ext cx="2857" cy="2857"/>
            </a:xfrm>
            <a:custGeom>
              <a:avLst/>
              <a:gdLst>
                <a:gd name="connsiteX0" fmla="*/ 1428 w 2857"/>
                <a:gd name="connsiteY0" fmla="*/ 0 h 2857"/>
                <a:gd name="connsiteX1" fmla="*/ 1428 w 2857"/>
                <a:gd name="connsiteY1" fmla="*/ 0 h 2857"/>
                <a:gd name="connsiteX2" fmla="*/ 1428 w 2857"/>
                <a:gd name="connsiteY2" fmla="*/ 0 h 2857"/>
                <a:gd name="connsiteX3" fmla="*/ 1428 w 2857"/>
                <a:gd name="connsiteY3" fmla="*/ 2858 h 2857"/>
                <a:gd name="connsiteX4" fmla="*/ 1428 w 2857"/>
                <a:gd name="connsiteY4" fmla="*/ 2858 h 2857"/>
                <a:gd name="connsiteX5" fmla="*/ 1428 w 2857"/>
                <a:gd name="connsiteY5" fmla="*/ 2858 h 2857"/>
                <a:gd name="connsiteX6" fmla="*/ 1428 w 2857"/>
                <a:gd name="connsiteY6" fmla="*/ 0 h 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 h="2857">
                  <a:moveTo>
                    <a:pt x="1428" y="0"/>
                  </a:moveTo>
                  <a:cubicBezTo>
                    <a:pt x="1428" y="0"/>
                    <a:pt x="1428" y="0"/>
                    <a:pt x="1428" y="0"/>
                  </a:cubicBezTo>
                  <a:lnTo>
                    <a:pt x="1428" y="0"/>
                  </a:lnTo>
                  <a:cubicBezTo>
                    <a:pt x="-476" y="0"/>
                    <a:pt x="-476" y="2858"/>
                    <a:pt x="1428" y="2858"/>
                  </a:cubicBezTo>
                  <a:cubicBezTo>
                    <a:pt x="1428" y="2858"/>
                    <a:pt x="1428" y="2858"/>
                    <a:pt x="1428" y="2858"/>
                  </a:cubicBezTo>
                  <a:cubicBezTo>
                    <a:pt x="1428" y="2858"/>
                    <a:pt x="1428" y="2858"/>
                    <a:pt x="1428" y="2858"/>
                  </a:cubicBezTo>
                  <a:cubicBezTo>
                    <a:pt x="3334" y="2858"/>
                    <a:pt x="3334" y="0"/>
                    <a:pt x="1428" y="0"/>
                  </a:cubicBezTo>
                </a:path>
              </a:pathLst>
            </a:custGeom>
            <a:solidFill>
              <a:srgbClr val="FFFFFF"/>
            </a:solidFill>
            <a:ln w="9525" cap="flat">
              <a:noFill/>
              <a:prstDash val="solid"/>
              <a:miter/>
            </a:ln>
          </p:spPr>
          <p:txBody>
            <a:bodyPr rtlCol="1" anchor="ctr"/>
            <a:lstStyle/>
            <a:p>
              <a:endParaRPr lang="ar-SA"/>
            </a:p>
          </p:txBody>
        </p:sp>
        <p:sp>
          <p:nvSpPr>
            <p:cNvPr id="564" name="Freeform: Shape 960">
              <a:extLst>
                <a:ext uri="{FF2B5EF4-FFF2-40B4-BE49-F238E27FC236}">
                  <a16:creationId xmlns:a16="http://schemas.microsoft.com/office/drawing/2014/main" id="{ACA353E2-78F3-4A3F-95EB-9AC08C387412}"/>
                </a:ext>
              </a:extLst>
            </p:cNvPr>
            <p:cNvSpPr/>
            <p:nvPr/>
          </p:nvSpPr>
          <p:spPr>
            <a:xfrm>
              <a:off x="7059618" y="5124177"/>
              <a:ext cx="18097" cy="40957"/>
            </a:xfrm>
            <a:custGeom>
              <a:avLst/>
              <a:gdLst>
                <a:gd name="connsiteX0" fmla="*/ 16193 w 18097"/>
                <a:gd name="connsiteY0" fmla="*/ 30480 h 40957"/>
                <a:gd name="connsiteX1" fmla="*/ 11430 w 18097"/>
                <a:gd name="connsiteY1" fmla="*/ 35243 h 40957"/>
                <a:gd name="connsiteX2" fmla="*/ 10478 w 18097"/>
                <a:gd name="connsiteY2" fmla="*/ 27622 h 40957"/>
                <a:gd name="connsiteX3" fmla="*/ 18098 w 18097"/>
                <a:gd name="connsiteY3" fmla="*/ 19050 h 40957"/>
                <a:gd name="connsiteX4" fmla="*/ 16193 w 18097"/>
                <a:gd name="connsiteY4" fmla="*/ 17145 h 40957"/>
                <a:gd name="connsiteX5" fmla="*/ 10478 w 18097"/>
                <a:gd name="connsiteY5" fmla="*/ 22860 h 40957"/>
                <a:gd name="connsiteX6" fmla="*/ 10478 w 18097"/>
                <a:gd name="connsiteY6" fmla="*/ 16193 h 40957"/>
                <a:gd name="connsiteX7" fmla="*/ 16193 w 18097"/>
                <a:gd name="connsiteY7" fmla="*/ 10478 h 40957"/>
                <a:gd name="connsiteX8" fmla="*/ 14288 w 18097"/>
                <a:gd name="connsiteY8" fmla="*/ 7620 h 40957"/>
                <a:gd name="connsiteX9" fmla="*/ 10478 w 18097"/>
                <a:gd name="connsiteY9" fmla="*/ 11430 h 40957"/>
                <a:gd name="connsiteX10" fmla="*/ 10478 w 18097"/>
                <a:gd name="connsiteY10" fmla="*/ 0 h 40957"/>
                <a:gd name="connsiteX11" fmla="*/ 7620 w 18097"/>
                <a:gd name="connsiteY11" fmla="*/ 0 h 40957"/>
                <a:gd name="connsiteX12" fmla="*/ 7620 w 18097"/>
                <a:gd name="connsiteY12" fmla="*/ 11430 h 40957"/>
                <a:gd name="connsiteX13" fmla="*/ 3810 w 18097"/>
                <a:gd name="connsiteY13" fmla="*/ 7620 h 40957"/>
                <a:gd name="connsiteX14" fmla="*/ 1905 w 18097"/>
                <a:gd name="connsiteY14" fmla="*/ 10478 h 40957"/>
                <a:gd name="connsiteX15" fmla="*/ 7620 w 18097"/>
                <a:gd name="connsiteY15" fmla="*/ 16193 h 40957"/>
                <a:gd name="connsiteX16" fmla="*/ 7620 w 18097"/>
                <a:gd name="connsiteY16" fmla="*/ 22860 h 40957"/>
                <a:gd name="connsiteX17" fmla="*/ 1905 w 18097"/>
                <a:gd name="connsiteY17" fmla="*/ 17145 h 40957"/>
                <a:gd name="connsiteX18" fmla="*/ 0 w 18097"/>
                <a:gd name="connsiteY18" fmla="*/ 19050 h 40957"/>
                <a:gd name="connsiteX19" fmla="*/ 7620 w 18097"/>
                <a:gd name="connsiteY19" fmla="*/ 27622 h 40957"/>
                <a:gd name="connsiteX20" fmla="*/ 7620 w 18097"/>
                <a:gd name="connsiteY20" fmla="*/ 36195 h 40957"/>
                <a:gd name="connsiteX21" fmla="*/ 2857 w 18097"/>
                <a:gd name="connsiteY21" fmla="*/ 30480 h 40957"/>
                <a:gd name="connsiteX22" fmla="*/ 0 w 18097"/>
                <a:gd name="connsiteY22" fmla="*/ 32385 h 40957"/>
                <a:gd name="connsiteX23" fmla="*/ 7620 w 18097"/>
                <a:gd name="connsiteY23" fmla="*/ 40958 h 40957"/>
                <a:gd name="connsiteX24" fmla="*/ 7620 w 18097"/>
                <a:gd name="connsiteY24" fmla="*/ 40958 h 40957"/>
                <a:gd name="connsiteX25" fmla="*/ 7620 w 18097"/>
                <a:gd name="connsiteY25" fmla="*/ 40958 h 40957"/>
                <a:gd name="connsiteX26" fmla="*/ 11430 w 18097"/>
                <a:gd name="connsiteY26" fmla="*/ 40958 h 40957"/>
                <a:gd name="connsiteX27" fmla="*/ 11430 w 18097"/>
                <a:gd name="connsiteY27" fmla="*/ 40958 h 40957"/>
                <a:gd name="connsiteX28" fmla="*/ 18098 w 18097"/>
                <a:gd name="connsiteY28" fmla="*/ 32385 h 4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097" h="40957">
                  <a:moveTo>
                    <a:pt x="16193" y="30480"/>
                  </a:moveTo>
                  <a:lnTo>
                    <a:pt x="11430" y="35243"/>
                  </a:lnTo>
                  <a:lnTo>
                    <a:pt x="10478" y="27622"/>
                  </a:lnTo>
                  <a:lnTo>
                    <a:pt x="18098" y="19050"/>
                  </a:lnTo>
                  <a:lnTo>
                    <a:pt x="16193" y="17145"/>
                  </a:lnTo>
                  <a:lnTo>
                    <a:pt x="10478" y="22860"/>
                  </a:lnTo>
                  <a:lnTo>
                    <a:pt x="10478" y="16193"/>
                  </a:lnTo>
                  <a:lnTo>
                    <a:pt x="16193" y="10478"/>
                  </a:lnTo>
                  <a:lnTo>
                    <a:pt x="14288" y="7620"/>
                  </a:lnTo>
                  <a:lnTo>
                    <a:pt x="10478" y="11430"/>
                  </a:lnTo>
                  <a:lnTo>
                    <a:pt x="10478" y="0"/>
                  </a:lnTo>
                  <a:lnTo>
                    <a:pt x="7620" y="0"/>
                  </a:lnTo>
                  <a:lnTo>
                    <a:pt x="7620" y="11430"/>
                  </a:lnTo>
                  <a:lnTo>
                    <a:pt x="3810" y="7620"/>
                  </a:lnTo>
                  <a:lnTo>
                    <a:pt x="1905" y="10478"/>
                  </a:lnTo>
                  <a:lnTo>
                    <a:pt x="7620" y="16193"/>
                  </a:lnTo>
                  <a:lnTo>
                    <a:pt x="7620" y="22860"/>
                  </a:lnTo>
                  <a:lnTo>
                    <a:pt x="1905" y="17145"/>
                  </a:lnTo>
                  <a:lnTo>
                    <a:pt x="0" y="19050"/>
                  </a:lnTo>
                  <a:lnTo>
                    <a:pt x="7620" y="27622"/>
                  </a:lnTo>
                  <a:lnTo>
                    <a:pt x="7620" y="36195"/>
                  </a:lnTo>
                  <a:lnTo>
                    <a:pt x="2857" y="30480"/>
                  </a:lnTo>
                  <a:lnTo>
                    <a:pt x="0" y="32385"/>
                  </a:lnTo>
                  <a:lnTo>
                    <a:pt x="7620" y="40958"/>
                  </a:lnTo>
                  <a:lnTo>
                    <a:pt x="7620" y="40958"/>
                  </a:lnTo>
                  <a:lnTo>
                    <a:pt x="7620" y="40958"/>
                  </a:lnTo>
                  <a:lnTo>
                    <a:pt x="11430" y="40958"/>
                  </a:lnTo>
                  <a:lnTo>
                    <a:pt x="11430" y="40958"/>
                  </a:lnTo>
                  <a:lnTo>
                    <a:pt x="18098" y="32385"/>
                  </a:lnTo>
                  <a:close/>
                </a:path>
              </a:pathLst>
            </a:custGeom>
            <a:solidFill>
              <a:srgbClr val="FFFFFF"/>
            </a:solidFill>
            <a:ln w="9525" cap="flat">
              <a:noFill/>
              <a:prstDash val="solid"/>
              <a:miter/>
            </a:ln>
          </p:spPr>
          <p:txBody>
            <a:bodyPr rtlCol="1" anchor="ctr"/>
            <a:lstStyle/>
            <a:p>
              <a:endParaRPr lang="ar-SA"/>
            </a:p>
          </p:txBody>
        </p:sp>
        <p:sp>
          <p:nvSpPr>
            <p:cNvPr id="565" name="Freeform: Shape 961">
              <a:extLst>
                <a:ext uri="{FF2B5EF4-FFF2-40B4-BE49-F238E27FC236}">
                  <a16:creationId xmlns:a16="http://schemas.microsoft.com/office/drawing/2014/main" id="{451D6148-D156-465A-8AAC-E552C9944592}"/>
                </a:ext>
              </a:extLst>
            </p:cNvPr>
            <p:cNvSpPr/>
            <p:nvPr/>
          </p:nvSpPr>
          <p:spPr>
            <a:xfrm>
              <a:off x="7267263" y="5129892"/>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0" y="0"/>
                  </a:lnTo>
                  <a:lnTo>
                    <a:pt x="0" y="0"/>
                  </a:lnTo>
                  <a:lnTo>
                    <a:pt x="0" y="0"/>
                  </a:lnTo>
                </a:path>
              </a:pathLst>
            </a:custGeom>
            <a:solidFill>
              <a:srgbClr val="FFFFFF"/>
            </a:solidFill>
            <a:ln w="9525" cap="flat">
              <a:noFill/>
              <a:prstDash val="solid"/>
              <a:miter/>
            </a:ln>
          </p:spPr>
          <p:txBody>
            <a:bodyPr rtlCol="1" anchor="ctr"/>
            <a:lstStyle/>
            <a:p>
              <a:endParaRPr lang="ar-SA"/>
            </a:p>
          </p:txBody>
        </p:sp>
        <p:sp>
          <p:nvSpPr>
            <p:cNvPr id="566" name="Freeform: Shape 962">
              <a:extLst>
                <a:ext uri="{FF2B5EF4-FFF2-40B4-BE49-F238E27FC236}">
                  <a16:creationId xmlns:a16="http://schemas.microsoft.com/office/drawing/2014/main" id="{12F3BDC5-01EB-459D-A865-94CB1A62C93C}"/>
                </a:ext>
              </a:extLst>
            </p:cNvPr>
            <p:cNvSpPr/>
            <p:nvPr/>
          </p:nvSpPr>
          <p:spPr>
            <a:xfrm>
              <a:off x="7306316" y="5153705"/>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FFFFFF"/>
            </a:solidFill>
            <a:ln w="9525" cap="flat">
              <a:noFill/>
              <a:prstDash val="solid"/>
              <a:miter/>
            </a:ln>
          </p:spPr>
          <p:txBody>
            <a:bodyPr rtlCol="1" anchor="ctr"/>
            <a:lstStyle/>
            <a:p>
              <a:endParaRPr lang="ar-SA"/>
            </a:p>
          </p:txBody>
        </p:sp>
        <p:sp>
          <p:nvSpPr>
            <p:cNvPr id="567" name="Freeform: Shape 963">
              <a:extLst>
                <a:ext uri="{FF2B5EF4-FFF2-40B4-BE49-F238E27FC236}">
                  <a16:creationId xmlns:a16="http://schemas.microsoft.com/office/drawing/2014/main" id="{8E976FEA-E98C-4FA3-B7A4-DB73B4FCE592}"/>
                </a:ext>
              </a:extLst>
            </p:cNvPr>
            <p:cNvSpPr/>
            <p:nvPr/>
          </p:nvSpPr>
          <p:spPr>
            <a:xfrm>
              <a:off x="7281981" y="5119414"/>
              <a:ext cx="8485" cy="22859"/>
            </a:xfrm>
            <a:custGeom>
              <a:avLst/>
              <a:gdLst>
                <a:gd name="connsiteX0" fmla="*/ 5285 w 8485"/>
                <a:gd name="connsiteY0" fmla="*/ 22860 h 22859"/>
                <a:gd name="connsiteX1" fmla="*/ 5285 w 8485"/>
                <a:gd name="connsiteY1" fmla="*/ 22860 h 22859"/>
                <a:gd name="connsiteX2" fmla="*/ 7190 w 8485"/>
                <a:gd name="connsiteY2" fmla="*/ 19050 h 22859"/>
                <a:gd name="connsiteX3" fmla="*/ 7190 w 8485"/>
                <a:gd name="connsiteY3" fmla="*/ 18097 h 22859"/>
                <a:gd name="connsiteX4" fmla="*/ 4332 w 8485"/>
                <a:gd name="connsiteY4" fmla="*/ 0 h 22859"/>
                <a:gd name="connsiteX5" fmla="*/ 4332 w 8485"/>
                <a:gd name="connsiteY5" fmla="*/ 0 h 22859"/>
                <a:gd name="connsiteX6" fmla="*/ 4332 w 8485"/>
                <a:gd name="connsiteY6" fmla="*/ 0 h 22859"/>
                <a:gd name="connsiteX7" fmla="*/ 1475 w 8485"/>
                <a:gd name="connsiteY7" fmla="*/ 17145 h 22859"/>
                <a:gd name="connsiteX8" fmla="*/ 1475 w 8485"/>
                <a:gd name="connsiteY8" fmla="*/ 17145 h 22859"/>
                <a:gd name="connsiteX9" fmla="*/ 2428 w 8485"/>
                <a:gd name="connsiteY9" fmla="*/ 18097 h 22859"/>
                <a:gd name="connsiteX10" fmla="*/ 5285 w 8485"/>
                <a:gd name="connsiteY10" fmla="*/ 22860 h 2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85" h="22859">
                  <a:moveTo>
                    <a:pt x="5285" y="22860"/>
                  </a:moveTo>
                  <a:cubicBezTo>
                    <a:pt x="5285" y="22860"/>
                    <a:pt x="5285" y="22860"/>
                    <a:pt x="5285" y="22860"/>
                  </a:cubicBezTo>
                  <a:cubicBezTo>
                    <a:pt x="5285" y="22860"/>
                    <a:pt x="6237" y="20955"/>
                    <a:pt x="7190" y="19050"/>
                  </a:cubicBezTo>
                  <a:cubicBezTo>
                    <a:pt x="7190" y="19050"/>
                    <a:pt x="7190" y="19050"/>
                    <a:pt x="7190" y="18097"/>
                  </a:cubicBezTo>
                  <a:cubicBezTo>
                    <a:pt x="11000" y="8572"/>
                    <a:pt x="5285" y="953"/>
                    <a:pt x="4332" y="0"/>
                  </a:cubicBezTo>
                  <a:lnTo>
                    <a:pt x="4332" y="0"/>
                  </a:lnTo>
                  <a:cubicBezTo>
                    <a:pt x="4332" y="0"/>
                    <a:pt x="4332" y="0"/>
                    <a:pt x="4332" y="0"/>
                  </a:cubicBezTo>
                  <a:cubicBezTo>
                    <a:pt x="-1382" y="6668"/>
                    <a:pt x="-430" y="13335"/>
                    <a:pt x="1475" y="17145"/>
                  </a:cubicBezTo>
                  <a:cubicBezTo>
                    <a:pt x="1475" y="17145"/>
                    <a:pt x="1475" y="17145"/>
                    <a:pt x="1475" y="17145"/>
                  </a:cubicBezTo>
                  <a:cubicBezTo>
                    <a:pt x="1475" y="17145"/>
                    <a:pt x="1475" y="17145"/>
                    <a:pt x="2428" y="18097"/>
                  </a:cubicBezTo>
                  <a:cubicBezTo>
                    <a:pt x="3380" y="19050"/>
                    <a:pt x="4332" y="20955"/>
                    <a:pt x="5285" y="22860"/>
                  </a:cubicBezTo>
                </a:path>
              </a:pathLst>
            </a:custGeom>
            <a:solidFill>
              <a:srgbClr val="FFFFFF"/>
            </a:solidFill>
            <a:ln w="9525" cap="flat">
              <a:noFill/>
              <a:prstDash val="solid"/>
              <a:miter/>
            </a:ln>
          </p:spPr>
          <p:txBody>
            <a:bodyPr rtlCol="1" anchor="ctr"/>
            <a:lstStyle/>
            <a:p>
              <a:endParaRPr lang="ar-SA"/>
            </a:p>
          </p:txBody>
        </p:sp>
        <p:sp>
          <p:nvSpPr>
            <p:cNvPr id="568" name="Freeform: Shape 964">
              <a:extLst>
                <a:ext uri="{FF2B5EF4-FFF2-40B4-BE49-F238E27FC236}">
                  <a16:creationId xmlns:a16="http://schemas.microsoft.com/office/drawing/2014/main" id="{B0050A04-2B07-410D-9D7D-048B59F2F5AA}"/>
                </a:ext>
              </a:extLst>
            </p:cNvPr>
            <p:cNvSpPr/>
            <p:nvPr/>
          </p:nvSpPr>
          <p:spPr>
            <a:xfrm>
              <a:off x="7287266" y="5142274"/>
              <a:ext cx="19050" cy="13017"/>
            </a:xfrm>
            <a:custGeom>
              <a:avLst/>
              <a:gdLst>
                <a:gd name="connsiteX0" fmla="*/ 0 w 19050"/>
                <a:gd name="connsiteY0" fmla="*/ 0 h 13017"/>
                <a:gd name="connsiteX1" fmla="*/ 0 w 19050"/>
                <a:gd name="connsiteY1" fmla="*/ 0 h 13017"/>
                <a:gd name="connsiteX2" fmla="*/ 0 w 19050"/>
                <a:gd name="connsiteY2" fmla="*/ 0 h 13017"/>
                <a:gd name="connsiteX3" fmla="*/ 2857 w 19050"/>
                <a:gd name="connsiteY3" fmla="*/ 5715 h 13017"/>
                <a:gd name="connsiteX4" fmla="*/ 2857 w 19050"/>
                <a:gd name="connsiteY4" fmla="*/ 6668 h 13017"/>
                <a:gd name="connsiteX5" fmla="*/ 19050 w 19050"/>
                <a:gd name="connsiteY5" fmla="*/ 12383 h 13017"/>
                <a:gd name="connsiteX6" fmla="*/ 19050 w 19050"/>
                <a:gd name="connsiteY6" fmla="*/ 12383 h 13017"/>
                <a:gd name="connsiteX7" fmla="*/ 19050 w 19050"/>
                <a:gd name="connsiteY7" fmla="*/ 12383 h 13017"/>
                <a:gd name="connsiteX8" fmla="*/ 2857 w 19050"/>
                <a:gd name="connsiteY8" fmla="*/ 953 h 13017"/>
                <a:gd name="connsiteX9" fmla="*/ 952 w 19050"/>
                <a:gd name="connsiteY9" fmla="*/ 953 h 13017"/>
                <a:gd name="connsiteX10" fmla="*/ 0 w 19050"/>
                <a:gd name="connsiteY10" fmla="*/ 0 h 13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 h="13017">
                  <a:moveTo>
                    <a:pt x="0" y="0"/>
                  </a:moveTo>
                  <a:cubicBezTo>
                    <a:pt x="0" y="0"/>
                    <a:pt x="0" y="0"/>
                    <a:pt x="0" y="0"/>
                  </a:cubicBezTo>
                  <a:cubicBezTo>
                    <a:pt x="0" y="0"/>
                    <a:pt x="0" y="0"/>
                    <a:pt x="0" y="0"/>
                  </a:cubicBezTo>
                  <a:cubicBezTo>
                    <a:pt x="0" y="0"/>
                    <a:pt x="1905" y="1905"/>
                    <a:pt x="2857" y="5715"/>
                  </a:cubicBezTo>
                  <a:cubicBezTo>
                    <a:pt x="2857" y="5715"/>
                    <a:pt x="2857" y="5715"/>
                    <a:pt x="2857" y="6668"/>
                  </a:cubicBezTo>
                  <a:cubicBezTo>
                    <a:pt x="8572" y="14288"/>
                    <a:pt x="18097" y="13335"/>
                    <a:pt x="19050" y="12383"/>
                  </a:cubicBezTo>
                  <a:cubicBezTo>
                    <a:pt x="19050" y="12383"/>
                    <a:pt x="19050" y="12383"/>
                    <a:pt x="19050" y="12383"/>
                  </a:cubicBezTo>
                  <a:cubicBezTo>
                    <a:pt x="19050" y="12383"/>
                    <a:pt x="19050" y="12383"/>
                    <a:pt x="19050" y="12383"/>
                  </a:cubicBezTo>
                  <a:cubicBezTo>
                    <a:pt x="15240" y="3810"/>
                    <a:pt x="7620" y="953"/>
                    <a:pt x="2857" y="953"/>
                  </a:cubicBezTo>
                  <a:cubicBezTo>
                    <a:pt x="1905" y="953"/>
                    <a:pt x="1905" y="953"/>
                    <a:pt x="952" y="953"/>
                  </a:cubicBezTo>
                  <a:cubicBezTo>
                    <a:pt x="952" y="0"/>
                    <a:pt x="952" y="0"/>
                    <a:pt x="0" y="0"/>
                  </a:cubicBezTo>
                </a:path>
              </a:pathLst>
            </a:custGeom>
            <a:solidFill>
              <a:srgbClr val="FFFFFF"/>
            </a:solidFill>
            <a:ln w="9525" cap="flat">
              <a:noFill/>
              <a:prstDash val="solid"/>
              <a:miter/>
            </a:ln>
          </p:spPr>
          <p:txBody>
            <a:bodyPr rtlCol="1" anchor="ctr"/>
            <a:lstStyle/>
            <a:p>
              <a:endParaRPr lang="ar-SA"/>
            </a:p>
          </p:txBody>
        </p:sp>
        <p:sp>
          <p:nvSpPr>
            <p:cNvPr id="569" name="Freeform: Shape 965">
              <a:extLst>
                <a:ext uri="{FF2B5EF4-FFF2-40B4-BE49-F238E27FC236}">
                  <a16:creationId xmlns:a16="http://schemas.microsoft.com/office/drawing/2014/main" id="{CE0C7790-C65C-4C46-86EF-FCBBF5E26633}"/>
                </a:ext>
              </a:extLst>
            </p:cNvPr>
            <p:cNvSpPr/>
            <p:nvPr/>
          </p:nvSpPr>
          <p:spPr>
            <a:xfrm>
              <a:off x="7306316" y="515370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path>
              </a:pathLst>
            </a:custGeom>
            <a:solidFill>
              <a:srgbClr val="FFFFFF"/>
            </a:solidFill>
            <a:ln w="9525" cap="flat">
              <a:noFill/>
              <a:prstDash val="solid"/>
              <a:miter/>
            </a:ln>
          </p:spPr>
          <p:txBody>
            <a:bodyPr rtlCol="1" anchor="ctr"/>
            <a:lstStyle/>
            <a:p>
              <a:endParaRPr lang="ar-SA"/>
            </a:p>
          </p:txBody>
        </p:sp>
        <p:sp>
          <p:nvSpPr>
            <p:cNvPr id="570" name="Freeform: Shape 966">
              <a:extLst>
                <a:ext uri="{FF2B5EF4-FFF2-40B4-BE49-F238E27FC236}">
                  <a16:creationId xmlns:a16="http://schemas.microsoft.com/office/drawing/2014/main" id="{D3895B67-5991-4ED3-B6D7-E785A70B1611}"/>
                </a:ext>
              </a:extLst>
            </p:cNvPr>
            <p:cNvSpPr/>
            <p:nvPr/>
          </p:nvSpPr>
          <p:spPr>
            <a:xfrm>
              <a:off x="7267263" y="515370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FFFFFF"/>
            </a:solidFill>
            <a:ln w="9525" cap="flat">
              <a:noFill/>
              <a:prstDash val="solid"/>
              <a:miter/>
            </a:ln>
          </p:spPr>
          <p:txBody>
            <a:bodyPr rtlCol="1" anchor="ctr"/>
            <a:lstStyle/>
            <a:p>
              <a:endParaRPr lang="ar-SA"/>
            </a:p>
          </p:txBody>
        </p:sp>
        <p:sp>
          <p:nvSpPr>
            <p:cNvPr id="571" name="Freeform: Shape 967">
              <a:extLst>
                <a:ext uri="{FF2B5EF4-FFF2-40B4-BE49-F238E27FC236}">
                  <a16:creationId xmlns:a16="http://schemas.microsoft.com/office/drawing/2014/main" id="{1245AC86-4A44-4494-BE9A-3724F6E13EBE}"/>
                </a:ext>
              </a:extLst>
            </p:cNvPr>
            <p:cNvSpPr/>
            <p:nvPr/>
          </p:nvSpPr>
          <p:spPr>
            <a:xfrm>
              <a:off x="7267263" y="5142274"/>
              <a:ext cx="20002" cy="11553"/>
            </a:xfrm>
            <a:custGeom>
              <a:avLst/>
              <a:gdLst>
                <a:gd name="connsiteX0" fmla="*/ 20003 w 20002"/>
                <a:gd name="connsiteY0" fmla="*/ 0 h 11553"/>
                <a:gd name="connsiteX1" fmla="*/ 20003 w 20002"/>
                <a:gd name="connsiteY1" fmla="*/ 0 h 11553"/>
                <a:gd name="connsiteX2" fmla="*/ 20003 w 20002"/>
                <a:gd name="connsiteY2" fmla="*/ 0 h 11553"/>
                <a:gd name="connsiteX3" fmla="*/ 20003 w 20002"/>
                <a:gd name="connsiteY3" fmla="*/ 0 h 11553"/>
                <a:gd name="connsiteX4" fmla="*/ 20003 w 20002"/>
                <a:gd name="connsiteY4" fmla="*/ 0 h 11553"/>
                <a:gd name="connsiteX5" fmla="*/ 14288 w 20002"/>
                <a:gd name="connsiteY5" fmla="*/ 0 h 11553"/>
                <a:gd name="connsiteX6" fmla="*/ 0 w 20002"/>
                <a:gd name="connsiteY6" fmla="*/ 11430 h 11553"/>
                <a:gd name="connsiteX7" fmla="*/ 0 w 20002"/>
                <a:gd name="connsiteY7" fmla="*/ 11430 h 11553"/>
                <a:gd name="connsiteX8" fmla="*/ 17145 w 20002"/>
                <a:gd name="connsiteY8" fmla="*/ 3810 h 11553"/>
                <a:gd name="connsiteX9" fmla="*/ 18098 w 20002"/>
                <a:gd name="connsiteY9" fmla="*/ 1905 h 11553"/>
                <a:gd name="connsiteX10" fmla="*/ 20003 w 20002"/>
                <a:gd name="connsiteY10" fmla="*/ 0 h 11553"/>
                <a:gd name="connsiteX11" fmla="*/ 20003 w 20002"/>
                <a:gd name="connsiteY11" fmla="*/ 0 h 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02" h="11553">
                  <a:moveTo>
                    <a:pt x="20003" y="0"/>
                  </a:moveTo>
                  <a:lnTo>
                    <a:pt x="20003" y="0"/>
                  </a:lnTo>
                  <a:lnTo>
                    <a:pt x="20003" y="0"/>
                  </a:lnTo>
                  <a:lnTo>
                    <a:pt x="20003" y="0"/>
                  </a:lnTo>
                  <a:cubicBezTo>
                    <a:pt x="20003" y="0"/>
                    <a:pt x="20003" y="0"/>
                    <a:pt x="20003" y="0"/>
                  </a:cubicBezTo>
                  <a:cubicBezTo>
                    <a:pt x="20003" y="0"/>
                    <a:pt x="17145" y="0"/>
                    <a:pt x="14288" y="0"/>
                  </a:cubicBezTo>
                  <a:cubicBezTo>
                    <a:pt x="3810" y="953"/>
                    <a:pt x="0" y="11430"/>
                    <a:pt x="0" y="11430"/>
                  </a:cubicBezTo>
                  <a:lnTo>
                    <a:pt x="0" y="11430"/>
                  </a:lnTo>
                  <a:cubicBezTo>
                    <a:pt x="8573" y="12383"/>
                    <a:pt x="14288" y="7620"/>
                    <a:pt x="17145" y="3810"/>
                  </a:cubicBezTo>
                  <a:cubicBezTo>
                    <a:pt x="18098" y="2858"/>
                    <a:pt x="18098" y="2858"/>
                    <a:pt x="18098" y="1905"/>
                  </a:cubicBezTo>
                  <a:cubicBezTo>
                    <a:pt x="19050" y="953"/>
                    <a:pt x="19050" y="953"/>
                    <a:pt x="20003" y="0"/>
                  </a:cubicBezTo>
                  <a:cubicBezTo>
                    <a:pt x="20003" y="0"/>
                    <a:pt x="20003" y="0"/>
                    <a:pt x="20003" y="0"/>
                  </a:cubicBezTo>
                </a:path>
              </a:pathLst>
            </a:custGeom>
            <a:solidFill>
              <a:srgbClr val="FFFFFF"/>
            </a:solidFill>
            <a:ln w="9525" cap="flat">
              <a:noFill/>
              <a:prstDash val="solid"/>
              <a:miter/>
            </a:ln>
          </p:spPr>
          <p:txBody>
            <a:bodyPr rtlCol="1" anchor="ctr"/>
            <a:lstStyle/>
            <a:p>
              <a:endParaRPr lang="ar-SA"/>
            </a:p>
          </p:txBody>
        </p:sp>
        <p:sp>
          <p:nvSpPr>
            <p:cNvPr id="572" name="Freeform: Shape 968">
              <a:extLst>
                <a:ext uri="{FF2B5EF4-FFF2-40B4-BE49-F238E27FC236}">
                  <a16:creationId xmlns:a16="http://schemas.microsoft.com/office/drawing/2014/main" id="{53F9C540-505B-4B88-A6D8-78CDF8638D97}"/>
                </a:ext>
              </a:extLst>
            </p:cNvPr>
            <p:cNvSpPr/>
            <p:nvPr/>
          </p:nvSpPr>
          <p:spPr>
            <a:xfrm>
              <a:off x="7284066" y="5142274"/>
              <a:ext cx="8200" cy="21907"/>
            </a:xfrm>
            <a:custGeom>
              <a:avLst/>
              <a:gdLst>
                <a:gd name="connsiteX0" fmla="*/ 3200 w 8200"/>
                <a:gd name="connsiteY0" fmla="*/ 0 h 21907"/>
                <a:gd name="connsiteX1" fmla="*/ 3200 w 8200"/>
                <a:gd name="connsiteY1" fmla="*/ 0 h 21907"/>
                <a:gd name="connsiteX2" fmla="*/ 2248 w 8200"/>
                <a:gd name="connsiteY2" fmla="*/ 1905 h 21907"/>
                <a:gd name="connsiteX3" fmla="*/ 1295 w 8200"/>
                <a:gd name="connsiteY3" fmla="*/ 3810 h 21907"/>
                <a:gd name="connsiteX4" fmla="*/ 4153 w 8200"/>
                <a:gd name="connsiteY4" fmla="*/ 21908 h 21907"/>
                <a:gd name="connsiteX5" fmla="*/ 4153 w 8200"/>
                <a:gd name="connsiteY5" fmla="*/ 21908 h 21907"/>
                <a:gd name="connsiteX6" fmla="*/ 4153 w 8200"/>
                <a:gd name="connsiteY6" fmla="*/ 21908 h 21907"/>
                <a:gd name="connsiteX7" fmla="*/ 7010 w 8200"/>
                <a:gd name="connsiteY7" fmla="*/ 4763 h 21907"/>
                <a:gd name="connsiteX8" fmla="*/ 6058 w 8200"/>
                <a:gd name="connsiteY8" fmla="*/ 3810 h 21907"/>
                <a:gd name="connsiteX9" fmla="*/ 3200 w 8200"/>
                <a:gd name="connsiteY9"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0" h="21907">
                  <a:moveTo>
                    <a:pt x="3200" y="0"/>
                  </a:moveTo>
                  <a:cubicBezTo>
                    <a:pt x="3200" y="0"/>
                    <a:pt x="3200" y="0"/>
                    <a:pt x="3200" y="0"/>
                  </a:cubicBezTo>
                  <a:cubicBezTo>
                    <a:pt x="3200" y="953"/>
                    <a:pt x="2248" y="953"/>
                    <a:pt x="2248" y="1905"/>
                  </a:cubicBezTo>
                  <a:cubicBezTo>
                    <a:pt x="2248" y="2858"/>
                    <a:pt x="1295" y="3810"/>
                    <a:pt x="1295" y="3810"/>
                  </a:cubicBezTo>
                  <a:cubicBezTo>
                    <a:pt x="-2515" y="13335"/>
                    <a:pt x="3200" y="20955"/>
                    <a:pt x="4153" y="21908"/>
                  </a:cubicBezTo>
                  <a:cubicBezTo>
                    <a:pt x="4153" y="21908"/>
                    <a:pt x="4153" y="21908"/>
                    <a:pt x="4153" y="21908"/>
                  </a:cubicBezTo>
                  <a:cubicBezTo>
                    <a:pt x="4153" y="21908"/>
                    <a:pt x="4153" y="21908"/>
                    <a:pt x="4153" y="21908"/>
                  </a:cubicBezTo>
                  <a:cubicBezTo>
                    <a:pt x="8915" y="15240"/>
                    <a:pt x="8915" y="9525"/>
                    <a:pt x="7010" y="4763"/>
                  </a:cubicBezTo>
                  <a:cubicBezTo>
                    <a:pt x="7010" y="4763"/>
                    <a:pt x="7010" y="4763"/>
                    <a:pt x="6058" y="3810"/>
                  </a:cubicBezTo>
                  <a:cubicBezTo>
                    <a:pt x="5106" y="3810"/>
                    <a:pt x="4153" y="1905"/>
                    <a:pt x="3200" y="0"/>
                  </a:cubicBezTo>
                </a:path>
              </a:pathLst>
            </a:custGeom>
            <a:solidFill>
              <a:srgbClr val="FFFFFF"/>
            </a:solidFill>
            <a:ln w="9525" cap="flat">
              <a:noFill/>
              <a:prstDash val="solid"/>
              <a:miter/>
            </a:ln>
          </p:spPr>
          <p:txBody>
            <a:bodyPr rtlCol="1" anchor="ctr"/>
            <a:lstStyle/>
            <a:p>
              <a:endParaRPr lang="ar-SA"/>
            </a:p>
          </p:txBody>
        </p:sp>
        <p:sp>
          <p:nvSpPr>
            <p:cNvPr id="573" name="Freeform: Shape 969">
              <a:extLst>
                <a:ext uri="{FF2B5EF4-FFF2-40B4-BE49-F238E27FC236}">
                  <a16:creationId xmlns:a16="http://schemas.microsoft.com/office/drawing/2014/main" id="{EE5EA970-405B-4D1D-BB60-BBA764629300}"/>
                </a:ext>
              </a:extLst>
            </p:cNvPr>
            <p:cNvSpPr/>
            <p:nvPr/>
          </p:nvSpPr>
          <p:spPr>
            <a:xfrm>
              <a:off x="7287266" y="5142274"/>
              <a:ext cx="3809" cy="5715"/>
            </a:xfrm>
            <a:custGeom>
              <a:avLst/>
              <a:gdLst>
                <a:gd name="connsiteX0" fmla="*/ 0 w 3809"/>
                <a:gd name="connsiteY0" fmla="*/ 0 h 5715"/>
                <a:gd name="connsiteX1" fmla="*/ 0 w 3809"/>
                <a:gd name="connsiteY1" fmla="*/ 0 h 5715"/>
                <a:gd name="connsiteX2" fmla="*/ 2857 w 3809"/>
                <a:gd name="connsiteY2" fmla="*/ 4763 h 5715"/>
                <a:gd name="connsiteX3" fmla="*/ 3810 w 3809"/>
                <a:gd name="connsiteY3" fmla="*/ 5715 h 5715"/>
                <a:gd name="connsiteX4" fmla="*/ 3810 w 3809"/>
                <a:gd name="connsiteY4" fmla="*/ 4763 h 5715"/>
                <a:gd name="connsiteX5" fmla="*/ 0 w 3809"/>
                <a:gd name="connsiteY5" fmla="*/ 0 h 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9" h="5715">
                  <a:moveTo>
                    <a:pt x="0" y="0"/>
                  </a:moveTo>
                  <a:cubicBezTo>
                    <a:pt x="0" y="0"/>
                    <a:pt x="0" y="0"/>
                    <a:pt x="0" y="0"/>
                  </a:cubicBezTo>
                  <a:cubicBezTo>
                    <a:pt x="952" y="1905"/>
                    <a:pt x="1905" y="3810"/>
                    <a:pt x="2857" y="4763"/>
                  </a:cubicBezTo>
                  <a:cubicBezTo>
                    <a:pt x="2857" y="4763"/>
                    <a:pt x="2857" y="4763"/>
                    <a:pt x="3810" y="5715"/>
                  </a:cubicBezTo>
                  <a:cubicBezTo>
                    <a:pt x="3810" y="5715"/>
                    <a:pt x="3810" y="5715"/>
                    <a:pt x="3810" y="4763"/>
                  </a:cubicBezTo>
                  <a:cubicBezTo>
                    <a:pt x="1905" y="1905"/>
                    <a:pt x="0" y="0"/>
                    <a:pt x="0" y="0"/>
                  </a:cubicBezTo>
                </a:path>
              </a:pathLst>
            </a:custGeom>
            <a:solidFill>
              <a:srgbClr val="FFFFFF"/>
            </a:solidFill>
            <a:ln w="9525" cap="flat">
              <a:noFill/>
              <a:prstDash val="solid"/>
              <a:miter/>
            </a:ln>
          </p:spPr>
          <p:txBody>
            <a:bodyPr rtlCol="1" anchor="ctr"/>
            <a:lstStyle/>
            <a:p>
              <a:endParaRPr lang="ar-SA"/>
            </a:p>
          </p:txBody>
        </p:sp>
        <p:sp>
          <p:nvSpPr>
            <p:cNvPr id="574" name="Freeform: Shape 970">
              <a:extLst>
                <a:ext uri="{FF2B5EF4-FFF2-40B4-BE49-F238E27FC236}">
                  <a16:creationId xmlns:a16="http://schemas.microsoft.com/office/drawing/2014/main" id="{BDF81DC4-D0DD-47D5-9AF0-7590980C4AD8}"/>
                </a:ext>
              </a:extLst>
            </p:cNvPr>
            <p:cNvSpPr/>
            <p:nvPr/>
          </p:nvSpPr>
          <p:spPr>
            <a:xfrm>
              <a:off x="7286313" y="5142274"/>
              <a:ext cx="952" cy="1905"/>
            </a:xfrm>
            <a:custGeom>
              <a:avLst/>
              <a:gdLst>
                <a:gd name="connsiteX0" fmla="*/ 0 w 952"/>
                <a:gd name="connsiteY0" fmla="*/ 1905 h 1905"/>
                <a:gd name="connsiteX1" fmla="*/ 953 w 952"/>
                <a:gd name="connsiteY1" fmla="*/ 0 h 1905"/>
                <a:gd name="connsiteX2" fmla="*/ 0 w 952"/>
                <a:gd name="connsiteY2" fmla="*/ 1905 h 1905"/>
              </a:gdLst>
              <a:ahLst/>
              <a:cxnLst>
                <a:cxn ang="0">
                  <a:pos x="connsiteX0" y="connsiteY0"/>
                </a:cxn>
                <a:cxn ang="0">
                  <a:pos x="connsiteX1" y="connsiteY1"/>
                </a:cxn>
                <a:cxn ang="0">
                  <a:pos x="connsiteX2" y="connsiteY2"/>
                </a:cxn>
              </a:cxnLst>
              <a:rect l="l" t="t" r="r" b="b"/>
              <a:pathLst>
                <a:path w="952" h="1905">
                  <a:moveTo>
                    <a:pt x="0" y="1905"/>
                  </a:moveTo>
                  <a:cubicBezTo>
                    <a:pt x="953" y="953"/>
                    <a:pt x="953" y="0"/>
                    <a:pt x="953" y="0"/>
                  </a:cubicBezTo>
                  <a:cubicBezTo>
                    <a:pt x="0" y="953"/>
                    <a:pt x="0" y="953"/>
                    <a:pt x="0" y="1905"/>
                  </a:cubicBezTo>
                </a:path>
              </a:pathLst>
            </a:custGeom>
            <a:solidFill>
              <a:srgbClr val="FFFFFF"/>
            </a:solidFill>
            <a:ln w="9525" cap="flat">
              <a:noFill/>
              <a:prstDash val="solid"/>
              <a:miter/>
            </a:ln>
          </p:spPr>
          <p:txBody>
            <a:bodyPr rtlCol="1" anchor="ctr"/>
            <a:lstStyle/>
            <a:p>
              <a:endParaRPr lang="ar-SA"/>
            </a:p>
          </p:txBody>
        </p:sp>
        <p:sp>
          <p:nvSpPr>
            <p:cNvPr id="575" name="Freeform: Shape 971">
              <a:extLst>
                <a:ext uri="{FF2B5EF4-FFF2-40B4-BE49-F238E27FC236}">
                  <a16:creationId xmlns:a16="http://schemas.microsoft.com/office/drawing/2014/main" id="{27C97470-C64F-4A8D-ADFA-BE45E5F422C0}"/>
                </a:ext>
              </a:extLst>
            </p:cNvPr>
            <p:cNvSpPr/>
            <p:nvPr/>
          </p:nvSpPr>
          <p:spPr>
            <a:xfrm>
              <a:off x="7268216" y="5130806"/>
              <a:ext cx="19050" cy="11467"/>
            </a:xfrm>
            <a:custGeom>
              <a:avLst/>
              <a:gdLst>
                <a:gd name="connsiteX0" fmla="*/ 19050 w 19050"/>
                <a:gd name="connsiteY0" fmla="*/ 11468 h 11467"/>
                <a:gd name="connsiteX1" fmla="*/ 19050 w 19050"/>
                <a:gd name="connsiteY1" fmla="*/ 11468 h 11467"/>
                <a:gd name="connsiteX2" fmla="*/ 16193 w 19050"/>
                <a:gd name="connsiteY2" fmla="*/ 6705 h 11467"/>
                <a:gd name="connsiteX3" fmla="*/ 0 w 19050"/>
                <a:gd name="connsiteY3" fmla="*/ 38 h 11467"/>
                <a:gd name="connsiteX4" fmla="*/ 0 w 19050"/>
                <a:gd name="connsiteY4" fmla="*/ 38 h 11467"/>
                <a:gd name="connsiteX5" fmla="*/ 0 w 19050"/>
                <a:gd name="connsiteY5" fmla="*/ 38 h 11467"/>
                <a:gd name="connsiteX6" fmla="*/ 13335 w 19050"/>
                <a:gd name="connsiteY6" fmla="*/ 11468 h 11467"/>
                <a:gd name="connsiteX7" fmla="*/ 13335 w 19050"/>
                <a:gd name="connsiteY7" fmla="*/ 11468 h 11467"/>
                <a:gd name="connsiteX8" fmla="*/ 19050 w 19050"/>
                <a:gd name="connsiteY8" fmla="*/ 11468 h 1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11467">
                  <a:moveTo>
                    <a:pt x="19050" y="11468"/>
                  </a:moveTo>
                  <a:cubicBezTo>
                    <a:pt x="19050" y="11468"/>
                    <a:pt x="19050" y="11468"/>
                    <a:pt x="19050" y="11468"/>
                  </a:cubicBezTo>
                  <a:cubicBezTo>
                    <a:pt x="19050" y="11468"/>
                    <a:pt x="17145" y="9563"/>
                    <a:pt x="16193" y="6705"/>
                  </a:cubicBezTo>
                  <a:cubicBezTo>
                    <a:pt x="10477" y="-914"/>
                    <a:pt x="952" y="38"/>
                    <a:pt x="0" y="38"/>
                  </a:cubicBezTo>
                  <a:cubicBezTo>
                    <a:pt x="0" y="38"/>
                    <a:pt x="0" y="38"/>
                    <a:pt x="0" y="38"/>
                  </a:cubicBezTo>
                  <a:cubicBezTo>
                    <a:pt x="0" y="38"/>
                    <a:pt x="0" y="38"/>
                    <a:pt x="0" y="38"/>
                  </a:cubicBezTo>
                  <a:cubicBezTo>
                    <a:pt x="2857" y="8611"/>
                    <a:pt x="8572" y="10516"/>
                    <a:pt x="13335" y="11468"/>
                  </a:cubicBezTo>
                  <a:cubicBezTo>
                    <a:pt x="13335" y="11468"/>
                    <a:pt x="13335" y="11468"/>
                    <a:pt x="13335" y="11468"/>
                  </a:cubicBezTo>
                  <a:cubicBezTo>
                    <a:pt x="14288" y="10516"/>
                    <a:pt x="17145" y="10516"/>
                    <a:pt x="19050" y="11468"/>
                  </a:cubicBezTo>
                </a:path>
              </a:pathLst>
            </a:custGeom>
            <a:solidFill>
              <a:srgbClr val="FFFFFF"/>
            </a:solidFill>
            <a:ln w="9525" cap="flat">
              <a:noFill/>
              <a:prstDash val="solid"/>
              <a:miter/>
            </a:ln>
          </p:spPr>
          <p:txBody>
            <a:bodyPr rtlCol="1" anchor="ctr"/>
            <a:lstStyle/>
            <a:p>
              <a:endParaRPr lang="ar-SA"/>
            </a:p>
          </p:txBody>
        </p:sp>
        <p:sp>
          <p:nvSpPr>
            <p:cNvPr id="576" name="Freeform: Shape 972">
              <a:extLst>
                <a:ext uri="{FF2B5EF4-FFF2-40B4-BE49-F238E27FC236}">
                  <a16:creationId xmlns:a16="http://schemas.microsoft.com/office/drawing/2014/main" id="{9CC0E507-B282-4D66-B634-E00371E5F95E}"/>
                </a:ext>
              </a:extLst>
            </p:cNvPr>
            <p:cNvSpPr/>
            <p:nvPr/>
          </p:nvSpPr>
          <p:spPr>
            <a:xfrm>
              <a:off x="7284409" y="5137512"/>
              <a:ext cx="2857" cy="4762"/>
            </a:xfrm>
            <a:custGeom>
              <a:avLst/>
              <a:gdLst>
                <a:gd name="connsiteX0" fmla="*/ 0 w 2857"/>
                <a:gd name="connsiteY0" fmla="*/ 0 h 4762"/>
                <a:gd name="connsiteX1" fmla="*/ 0 w 2857"/>
                <a:gd name="connsiteY1" fmla="*/ 0 h 4762"/>
                <a:gd name="connsiteX2" fmla="*/ 2857 w 2857"/>
                <a:gd name="connsiteY2" fmla="*/ 4763 h 4762"/>
                <a:gd name="connsiteX3" fmla="*/ 0 w 2857"/>
                <a:gd name="connsiteY3" fmla="*/ 0 h 4762"/>
              </a:gdLst>
              <a:ahLst/>
              <a:cxnLst>
                <a:cxn ang="0">
                  <a:pos x="connsiteX0" y="connsiteY0"/>
                </a:cxn>
                <a:cxn ang="0">
                  <a:pos x="connsiteX1" y="connsiteY1"/>
                </a:cxn>
                <a:cxn ang="0">
                  <a:pos x="connsiteX2" y="connsiteY2"/>
                </a:cxn>
                <a:cxn ang="0">
                  <a:pos x="connsiteX3" y="connsiteY3"/>
                </a:cxn>
              </a:cxnLst>
              <a:rect l="l" t="t" r="r" b="b"/>
              <a:pathLst>
                <a:path w="2857" h="4762">
                  <a:moveTo>
                    <a:pt x="0" y="0"/>
                  </a:moveTo>
                  <a:cubicBezTo>
                    <a:pt x="0" y="0"/>
                    <a:pt x="0" y="0"/>
                    <a:pt x="0" y="0"/>
                  </a:cubicBezTo>
                  <a:cubicBezTo>
                    <a:pt x="952" y="2858"/>
                    <a:pt x="2857" y="3810"/>
                    <a:pt x="2857" y="4763"/>
                  </a:cubicBezTo>
                  <a:cubicBezTo>
                    <a:pt x="1905" y="2858"/>
                    <a:pt x="952" y="953"/>
                    <a:pt x="0" y="0"/>
                  </a:cubicBezTo>
                </a:path>
              </a:pathLst>
            </a:custGeom>
            <a:solidFill>
              <a:srgbClr val="FFFFFF"/>
            </a:solidFill>
            <a:ln w="9525" cap="flat">
              <a:noFill/>
              <a:prstDash val="solid"/>
              <a:miter/>
            </a:ln>
          </p:spPr>
          <p:txBody>
            <a:bodyPr rtlCol="1" anchor="ctr"/>
            <a:lstStyle/>
            <a:p>
              <a:endParaRPr lang="ar-SA"/>
            </a:p>
          </p:txBody>
        </p:sp>
        <p:sp>
          <p:nvSpPr>
            <p:cNvPr id="577" name="Freeform: Shape 973">
              <a:extLst>
                <a:ext uri="{FF2B5EF4-FFF2-40B4-BE49-F238E27FC236}">
                  <a16:creationId xmlns:a16="http://schemas.microsoft.com/office/drawing/2014/main" id="{45EB8A2A-7B93-44AE-AEB9-2E16D50414C5}"/>
                </a:ext>
              </a:extLst>
            </p:cNvPr>
            <p:cNvSpPr/>
            <p:nvPr/>
          </p:nvSpPr>
          <p:spPr>
            <a:xfrm>
              <a:off x="7281551" y="5142274"/>
              <a:ext cx="5715" cy="9525"/>
            </a:xfrm>
            <a:custGeom>
              <a:avLst/>
              <a:gdLst>
                <a:gd name="connsiteX0" fmla="*/ 5715 w 5715"/>
                <a:gd name="connsiteY0" fmla="*/ 0 h 9525"/>
                <a:gd name="connsiteX1" fmla="*/ 5715 w 5715"/>
                <a:gd name="connsiteY1" fmla="*/ 0 h 9525"/>
                <a:gd name="connsiteX2" fmla="*/ 0 w 5715"/>
                <a:gd name="connsiteY2" fmla="*/ 0 h 9525"/>
                <a:gd name="connsiteX3" fmla="*/ 5715 w 5715"/>
                <a:gd name="connsiteY3" fmla="*/ 0 h 9525"/>
              </a:gdLst>
              <a:ahLst/>
              <a:cxnLst>
                <a:cxn ang="0">
                  <a:pos x="connsiteX0" y="connsiteY0"/>
                </a:cxn>
                <a:cxn ang="0">
                  <a:pos x="connsiteX1" y="connsiteY1"/>
                </a:cxn>
                <a:cxn ang="0">
                  <a:pos x="connsiteX2" y="connsiteY2"/>
                </a:cxn>
                <a:cxn ang="0">
                  <a:pos x="connsiteX3" y="connsiteY3"/>
                </a:cxn>
              </a:cxnLst>
              <a:rect l="l" t="t" r="r" b="b"/>
              <a:pathLst>
                <a:path w="5715" h="9525">
                  <a:moveTo>
                    <a:pt x="5715" y="0"/>
                  </a:moveTo>
                  <a:cubicBezTo>
                    <a:pt x="5715" y="0"/>
                    <a:pt x="5715" y="0"/>
                    <a:pt x="5715" y="0"/>
                  </a:cubicBezTo>
                  <a:cubicBezTo>
                    <a:pt x="3810" y="0"/>
                    <a:pt x="1905" y="0"/>
                    <a:pt x="0" y="0"/>
                  </a:cubicBezTo>
                  <a:cubicBezTo>
                    <a:pt x="2858" y="0"/>
                    <a:pt x="5715" y="0"/>
                    <a:pt x="5715" y="0"/>
                  </a:cubicBezTo>
                </a:path>
              </a:pathLst>
            </a:custGeom>
            <a:solidFill>
              <a:srgbClr val="FFFFFF"/>
            </a:solidFill>
            <a:ln w="9525" cap="flat">
              <a:noFill/>
              <a:prstDash val="solid"/>
              <a:miter/>
            </a:ln>
          </p:spPr>
          <p:txBody>
            <a:bodyPr rtlCol="1" anchor="ctr"/>
            <a:lstStyle/>
            <a:p>
              <a:endParaRPr lang="ar-SA"/>
            </a:p>
          </p:txBody>
        </p:sp>
        <p:sp>
          <p:nvSpPr>
            <p:cNvPr id="578" name="Freeform: Shape 974">
              <a:extLst>
                <a:ext uri="{FF2B5EF4-FFF2-40B4-BE49-F238E27FC236}">
                  <a16:creationId xmlns:a16="http://schemas.microsoft.com/office/drawing/2014/main" id="{F7EC1F0B-D559-45FB-B78C-8107D359D503}"/>
                </a:ext>
              </a:extLst>
            </p:cNvPr>
            <p:cNvSpPr/>
            <p:nvPr/>
          </p:nvSpPr>
          <p:spPr>
            <a:xfrm>
              <a:off x="7287266" y="5129744"/>
              <a:ext cx="20002" cy="11578"/>
            </a:xfrm>
            <a:custGeom>
              <a:avLst/>
              <a:gdLst>
                <a:gd name="connsiteX0" fmla="*/ 2857 w 20002"/>
                <a:gd name="connsiteY0" fmla="*/ 6816 h 11578"/>
                <a:gd name="connsiteX1" fmla="*/ 1905 w 20002"/>
                <a:gd name="connsiteY1" fmla="*/ 7768 h 11578"/>
                <a:gd name="connsiteX2" fmla="*/ 0 w 20002"/>
                <a:gd name="connsiteY2" fmla="*/ 11578 h 11578"/>
                <a:gd name="connsiteX3" fmla="*/ 0 w 20002"/>
                <a:gd name="connsiteY3" fmla="*/ 11578 h 11578"/>
                <a:gd name="connsiteX4" fmla="*/ 1905 w 20002"/>
                <a:gd name="connsiteY4" fmla="*/ 11578 h 11578"/>
                <a:gd name="connsiteX5" fmla="*/ 4763 w 20002"/>
                <a:gd name="connsiteY5" fmla="*/ 11578 h 11578"/>
                <a:gd name="connsiteX6" fmla="*/ 20002 w 20002"/>
                <a:gd name="connsiteY6" fmla="*/ 148 h 11578"/>
                <a:gd name="connsiteX7" fmla="*/ 20002 w 20002"/>
                <a:gd name="connsiteY7" fmla="*/ 148 h 11578"/>
                <a:gd name="connsiteX8" fmla="*/ 20002 w 20002"/>
                <a:gd name="connsiteY8" fmla="*/ 148 h 11578"/>
                <a:gd name="connsiteX9" fmla="*/ 2857 w 20002"/>
                <a:gd name="connsiteY9" fmla="*/ 6816 h 1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02" h="11578">
                  <a:moveTo>
                    <a:pt x="2857" y="6816"/>
                  </a:moveTo>
                  <a:cubicBezTo>
                    <a:pt x="2857" y="7768"/>
                    <a:pt x="1905" y="7768"/>
                    <a:pt x="1905" y="7768"/>
                  </a:cubicBezTo>
                  <a:cubicBezTo>
                    <a:pt x="952" y="8720"/>
                    <a:pt x="952" y="10626"/>
                    <a:pt x="0" y="11578"/>
                  </a:cubicBezTo>
                  <a:lnTo>
                    <a:pt x="0" y="11578"/>
                  </a:lnTo>
                  <a:cubicBezTo>
                    <a:pt x="0" y="11578"/>
                    <a:pt x="952" y="11578"/>
                    <a:pt x="1905" y="11578"/>
                  </a:cubicBezTo>
                  <a:cubicBezTo>
                    <a:pt x="2857" y="11578"/>
                    <a:pt x="3810" y="11578"/>
                    <a:pt x="4763" y="11578"/>
                  </a:cubicBezTo>
                  <a:cubicBezTo>
                    <a:pt x="15240" y="10626"/>
                    <a:pt x="19050" y="1101"/>
                    <a:pt x="20002" y="148"/>
                  </a:cubicBezTo>
                  <a:cubicBezTo>
                    <a:pt x="20002" y="148"/>
                    <a:pt x="20002" y="148"/>
                    <a:pt x="20002" y="148"/>
                  </a:cubicBezTo>
                  <a:cubicBezTo>
                    <a:pt x="20002" y="148"/>
                    <a:pt x="20002" y="148"/>
                    <a:pt x="20002" y="148"/>
                  </a:cubicBezTo>
                  <a:cubicBezTo>
                    <a:pt x="11430" y="-805"/>
                    <a:pt x="5715" y="3005"/>
                    <a:pt x="2857" y="6816"/>
                  </a:cubicBezTo>
                </a:path>
              </a:pathLst>
            </a:custGeom>
            <a:solidFill>
              <a:srgbClr val="FFFFFF"/>
            </a:solidFill>
            <a:ln w="9525" cap="flat">
              <a:noFill/>
              <a:prstDash val="solid"/>
              <a:miter/>
            </a:ln>
          </p:spPr>
          <p:txBody>
            <a:bodyPr rtlCol="1" anchor="ctr"/>
            <a:lstStyle/>
            <a:p>
              <a:endParaRPr lang="ar-SA"/>
            </a:p>
          </p:txBody>
        </p:sp>
        <p:sp>
          <p:nvSpPr>
            <p:cNvPr id="579" name="Freeform: Shape 975">
              <a:extLst>
                <a:ext uri="{FF2B5EF4-FFF2-40B4-BE49-F238E27FC236}">
                  <a16:creationId xmlns:a16="http://schemas.microsoft.com/office/drawing/2014/main" id="{B0AD4AD2-4447-454E-95F7-F26C048427F0}"/>
                </a:ext>
              </a:extLst>
            </p:cNvPr>
            <p:cNvSpPr/>
            <p:nvPr/>
          </p:nvSpPr>
          <p:spPr>
            <a:xfrm>
              <a:off x="7287266" y="5138464"/>
              <a:ext cx="1905" cy="3809"/>
            </a:xfrm>
            <a:custGeom>
              <a:avLst/>
              <a:gdLst>
                <a:gd name="connsiteX0" fmla="*/ 0 w 1905"/>
                <a:gd name="connsiteY0" fmla="*/ 3810 h 3809"/>
                <a:gd name="connsiteX1" fmla="*/ 1905 w 1905"/>
                <a:gd name="connsiteY1" fmla="*/ 0 h 3809"/>
                <a:gd name="connsiteX2" fmla="*/ 0 w 1905"/>
                <a:gd name="connsiteY2" fmla="*/ 3810 h 3809"/>
              </a:gdLst>
              <a:ahLst/>
              <a:cxnLst>
                <a:cxn ang="0">
                  <a:pos x="connsiteX0" y="connsiteY0"/>
                </a:cxn>
                <a:cxn ang="0">
                  <a:pos x="connsiteX1" y="connsiteY1"/>
                </a:cxn>
                <a:cxn ang="0">
                  <a:pos x="connsiteX2" y="connsiteY2"/>
                </a:cxn>
              </a:cxnLst>
              <a:rect l="l" t="t" r="r" b="b"/>
              <a:pathLst>
                <a:path w="1905" h="3809">
                  <a:moveTo>
                    <a:pt x="0" y="3810"/>
                  </a:moveTo>
                  <a:cubicBezTo>
                    <a:pt x="952" y="2858"/>
                    <a:pt x="1905" y="953"/>
                    <a:pt x="1905" y="0"/>
                  </a:cubicBezTo>
                  <a:cubicBezTo>
                    <a:pt x="0" y="1905"/>
                    <a:pt x="0" y="3810"/>
                    <a:pt x="0" y="3810"/>
                  </a:cubicBezTo>
                </a:path>
              </a:pathLst>
            </a:custGeom>
            <a:solidFill>
              <a:srgbClr val="FFFFFF"/>
            </a:solidFill>
            <a:ln w="9525" cap="flat">
              <a:noFill/>
              <a:prstDash val="solid"/>
              <a:miter/>
            </a:ln>
          </p:spPr>
          <p:txBody>
            <a:bodyPr rtlCol="1" anchor="ctr"/>
            <a:lstStyle/>
            <a:p>
              <a:endParaRPr lang="ar-SA"/>
            </a:p>
          </p:txBody>
        </p:sp>
        <p:sp>
          <p:nvSpPr>
            <p:cNvPr id="580" name="Freeform: Shape 976">
              <a:extLst>
                <a:ext uri="{FF2B5EF4-FFF2-40B4-BE49-F238E27FC236}">
                  <a16:creationId xmlns:a16="http://schemas.microsoft.com/office/drawing/2014/main" id="{F706FF1F-E4FF-44A2-8B7C-BA0C1F38927F}"/>
                </a:ext>
              </a:extLst>
            </p:cNvPr>
            <p:cNvSpPr/>
            <p:nvPr/>
          </p:nvSpPr>
          <p:spPr>
            <a:xfrm>
              <a:off x="7287266" y="5142274"/>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2" y="0"/>
                    <a:pt x="952" y="0"/>
                    <a:pt x="1905" y="0"/>
                  </a:cubicBezTo>
                  <a:cubicBezTo>
                    <a:pt x="952" y="0"/>
                    <a:pt x="0" y="0"/>
                    <a:pt x="0" y="0"/>
                  </a:cubicBezTo>
                </a:path>
              </a:pathLst>
            </a:custGeom>
            <a:solidFill>
              <a:srgbClr val="FFFFFF"/>
            </a:solidFill>
            <a:ln w="9525" cap="flat">
              <a:noFill/>
              <a:prstDash val="solid"/>
              <a:miter/>
            </a:ln>
          </p:spPr>
          <p:txBody>
            <a:bodyPr rtlCol="1" anchor="ctr"/>
            <a:lstStyle/>
            <a:p>
              <a:endParaRPr lang="ar-SA"/>
            </a:p>
          </p:txBody>
        </p:sp>
      </p:grpSp>
    </p:spTree>
    <p:extLst>
      <p:ext uri="{BB962C8B-B14F-4D97-AF65-F5344CB8AC3E}">
        <p14:creationId xmlns:p14="http://schemas.microsoft.com/office/powerpoint/2010/main" val="5178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792B1038-EE50-44C6-8A7B-E341AB2769A2}"/>
              </a:ext>
            </a:extLst>
          </p:cNvPr>
          <p:cNvSpPr txBox="1"/>
          <p:nvPr/>
        </p:nvSpPr>
        <p:spPr>
          <a:xfrm>
            <a:off x="2929835" y="2106445"/>
            <a:ext cx="8307720" cy="2246769"/>
          </a:xfrm>
          <a:prstGeom prst="rect">
            <a:avLst/>
          </a:prstGeom>
          <a:noFill/>
        </p:spPr>
        <p:txBody>
          <a:bodyPr wrap="square">
            <a:spAutoFit/>
          </a:bodyPr>
          <a:lstStyle/>
          <a:p>
            <a:pPr algn="justLow"/>
            <a:r>
              <a:rPr lang="ar-SA" sz="2000" dirty="0">
                <a:solidFill>
                  <a:schemeClr val="tx1">
                    <a:lumMod val="65000"/>
                    <a:lumOff val="35000"/>
                  </a:schemeClr>
                </a:solidFill>
                <a:latin typeface="Noor Light" panose="00000400000000000000" pitchFamily="2" charset="-78"/>
                <a:cs typeface="Noor Light" panose="00000400000000000000" pitchFamily="2" charset="-78"/>
              </a:rPr>
              <a:t>وفي 17 جمادى الأولى 1351هـ صدر مرسوم ملكي بتوحيد كل أجزاء الدولة السعودية الحديثة تحت اسم المملكة العربية السعودية، واختار الملك عبدالعزيز يوم الخميس الموافق 21 جمادى الأولى من نفس العام الموافق 23 سبتمبر 1932م يوماً لإعلان قيام المملكة العربية السعودية.</a:t>
            </a:r>
          </a:p>
          <a:p>
            <a:pPr algn="justLow"/>
            <a:r>
              <a:rPr lang="ar-SA" sz="2000" dirty="0">
                <a:solidFill>
                  <a:schemeClr val="tx1">
                    <a:lumMod val="65000"/>
                    <a:lumOff val="35000"/>
                  </a:schemeClr>
                </a:solidFill>
                <a:latin typeface="Noor Light" panose="00000400000000000000" pitchFamily="2" charset="-78"/>
                <a:cs typeface="Noor Light" panose="00000400000000000000" pitchFamily="2" charset="-78"/>
              </a:rPr>
              <a:t>سبعة وسبعون عاماً حافلة بالإنجازات على هذه الأرض الطيبة والتي وضع لبناتها الأولى الملك المؤسس وواصل أبناؤه البررة من بعده استكمال البنيان ومواصلة المسيرة.</a:t>
            </a:r>
          </a:p>
        </p:txBody>
      </p:sp>
      <p:sp>
        <p:nvSpPr>
          <p:cNvPr id="4" name="مربع نص 3">
            <a:extLst>
              <a:ext uri="{FF2B5EF4-FFF2-40B4-BE49-F238E27FC236}">
                <a16:creationId xmlns:a16="http://schemas.microsoft.com/office/drawing/2014/main" id="{3E6682E4-4D80-472A-A6C8-66EAFBD84765}"/>
              </a:ext>
            </a:extLst>
          </p:cNvPr>
          <p:cNvSpPr txBox="1"/>
          <p:nvPr/>
        </p:nvSpPr>
        <p:spPr>
          <a:xfrm>
            <a:off x="5140001" y="1373088"/>
            <a:ext cx="6097554" cy="461665"/>
          </a:xfrm>
          <a:prstGeom prst="rect">
            <a:avLst/>
          </a:prstGeom>
          <a:noFill/>
        </p:spPr>
        <p:txBody>
          <a:bodyPr wrap="square">
            <a:spAutoFit/>
          </a:bodyPr>
          <a:lstStyle/>
          <a:p>
            <a:r>
              <a:rPr lang="ar-SA" sz="2400" dirty="0">
                <a:solidFill>
                  <a:schemeClr val="tx1">
                    <a:lumMod val="95000"/>
                    <a:lumOff val="5000"/>
                  </a:schemeClr>
                </a:solidFill>
                <a:latin typeface="Noor" panose="00000500000000000000" pitchFamily="2" charset="-78"/>
                <a:cs typeface="Noor" panose="00000500000000000000" pitchFamily="2" charset="-78"/>
              </a:rPr>
              <a:t>اليـوم الـوطني للمملكة العربية السعودية</a:t>
            </a:r>
          </a:p>
        </p:txBody>
      </p:sp>
      <p:sp>
        <p:nvSpPr>
          <p:cNvPr id="19" name="Freeform: Shape 67">
            <a:extLst>
              <a:ext uri="{FF2B5EF4-FFF2-40B4-BE49-F238E27FC236}">
                <a16:creationId xmlns:a16="http://schemas.microsoft.com/office/drawing/2014/main" id="{98A80C2D-9BDB-400B-BD9B-FE0B96528693}"/>
              </a:ext>
            </a:extLst>
          </p:cNvPr>
          <p:cNvSpPr/>
          <p:nvPr/>
        </p:nvSpPr>
        <p:spPr>
          <a:xfrm>
            <a:off x="11237555" y="1373088"/>
            <a:ext cx="315937" cy="513716"/>
          </a:xfrm>
          <a:custGeom>
            <a:avLst/>
            <a:gdLst>
              <a:gd name="connsiteX0" fmla="*/ 214313 w 214312"/>
              <a:gd name="connsiteY0" fmla="*/ 431482 h 431482"/>
              <a:gd name="connsiteX1" fmla="*/ 0 w 214312"/>
              <a:gd name="connsiteY1" fmla="*/ 215265 h 431482"/>
              <a:gd name="connsiteX2" fmla="*/ 214313 w 214312"/>
              <a:gd name="connsiteY2" fmla="*/ 0 h 431482"/>
            </a:gdLst>
            <a:ahLst/>
            <a:cxnLst>
              <a:cxn ang="0">
                <a:pos x="connsiteX0" y="connsiteY0"/>
              </a:cxn>
              <a:cxn ang="0">
                <a:pos x="connsiteX1" y="connsiteY1"/>
              </a:cxn>
              <a:cxn ang="0">
                <a:pos x="connsiteX2" y="connsiteY2"/>
              </a:cxn>
            </a:cxnLst>
            <a:rect l="l" t="t" r="r" b="b"/>
            <a:pathLst>
              <a:path w="214312" h="431482">
                <a:moveTo>
                  <a:pt x="214313" y="431482"/>
                </a:moveTo>
                <a:lnTo>
                  <a:pt x="0" y="215265"/>
                </a:lnTo>
                <a:lnTo>
                  <a:pt x="214313" y="0"/>
                </a:lnTo>
                <a:close/>
              </a:path>
            </a:pathLst>
          </a:custGeom>
          <a:solidFill>
            <a:srgbClr val="FFCD28"/>
          </a:solidFill>
          <a:ln w="9525" cap="flat">
            <a:noFill/>
            <a:prstDash val="solid"/>
            <a:miter/>
          </a:ln>
        </p:spPr>
        <p:txBody>
          <a:bodyPr rtlCol="1" anchor="ctr"/>
          <a:lstStyle/>
          <a:p>
            <a:endParaRPr lang="ar-SA"/>
          </a:p>
        </p:txBody>
      </p:sp>
      <p:grpSp>
        <p:nvGrpSpPr>
          <p:cNvPr id="42" name="مجموعة 41">
            <a:extLst>
              <a:ext uri="{FF2B5EF4-FFF2-40B4-BE49-F238E27FC236}">
                <a16:creationId xmlns:a16="http://schemas.microsoft.com/office/drawing/2014/main" id="{00D35C59-4CDE-42EE-B223-46549E625DDB}"/>
              </a:ext>
            </a:extLst>
          </p:cNvPr>
          <p:cNvGrpSpPr/>
          <p:nvPr/>
        </p:nvGrpSpPr>
        <p:grpSpPr>
          <a:xfrm>
            <a:off x="90096" y="5438816"/>
            <a:ext cx="720900" cy="720899"/>
            <a:chOff x="136352" y="5036538"/>
            <a:chExt cx="720900" cy="720899"/>
          </a:xfrm>
        </p:grpSpPr>
        <p:sp>
          <p:nvSpPr>
            <p:cNvPr id="24" name="Freeform: Shape 50">
              <a:extLst>
                <a:ext uri="{FF2B5EF4-FFF2-40B4-BE49-F238E27FC236}">
                  <a16:creationId xmlns:a16="http://schemas.microsoft.com/office/drawing/2014/main" id="{5B6525ED-DD92-48B1-B6BF-C5E096083EC6}"/>
                </a:ext>
              </a:extLst>
            </p:cNvPr>
            <p:cNvSpPr/>
            <p:nvPr/>
          </p:nvSpPr>
          <p:spPr>
            <a:xfrm rot="18900000">
              <a:off x="136352" y="5036538"/>
              <a:ext cx="720900" cy="720899"/>
            </a:xfrm>
            <a:custGeom>
              <a:avLst/>
              <a:gdLst>
                <a:gd name="connsiteX0" fmla="*/ 0 w 477197"/>
                <a:gd name="connsiteY0" fmla="*/ 0 h 477197"/>
                <a:gd name="connsiteX1" fmla="*/ 477198 w 477197"/>
                <a:gd name="connsiteY1" fmla="*/ 0 h 477197"/>
                <a:gd name="connsiteX2" fmla="*/ 477198 w 477197"/>
                <a:gd name="connsiteY2" fmla="*/ 477198 h 477197"/>
                <a:gd name="connsiteX3" fmla="*/ 0 w 477197"/>
                <a:gd name="connsiteY3" fmla="*/ 477198 h 477197"/>
              </a:gdLst>
              <a:ahLst/>
              <a:cxnLst>
                <a:cxn ang="0">
                  <a:pos x="connsiteX0" y="connsiteY0"/>
                </a:cxn>
                <a:cxn ang="0">
                  <a:pos x="connsiteX1" y="connsiteY1"/>
                </a:cxn>
                <a:cxn ang="0">
                  <a:pos x="connsiteX2" y="connsiteY2"/>
                </a:cxn>
                <a:cxn ang="0">
                  <a:pos x="connsiteX3" y="connsiteY3"/>
                </a:cxn>
              </a:cxnLst>
              <a:rect l="l" t="t" r="r" b="b"/>
              <a:pathLst>
                <a:path w="477197" h="477197">
                  <a:moveTo>
                    <a:pt x="0" y="0"/>
                  </a:moveTo>
                  <a:lnTo>
                    <a:pt x="477198" y="0"/>
                  </a:lnTo>
                  <a:lnTo>
                    <a:pt x="477198" y="477198"/>
                  </a:lnTo>
                  <a:lnTo>
                    <a:pt x="0" y="477198"/>
                  </a:lnTo>
                  <a:close/>
                </a:path>
              </a:pathLst>
            </a:custGeom>
            <a:solidFill>
              <a:srgbClr val="1EAF4B"/>
            </a:solidFill>
            <a:ln w="9525" cap="flat">
              <a:noFill/>
              <a:prstDash val="solid"/>
              <a:miter/>
            </a:ln>
          </p:spPr>
          <p:txBody>
            <a:bodyPr rtlCol="1" anchor="ctr"/>
            <a:lstStyle/>
            <a:p>
              <a:pPr algn="l" rtl="0"/>
              <a:endParaRPr lang="ar-SA"/>
            </a:p>
          </p:txBody>
        </p:sp>
        <p:sp>
          <p:nvSpPr>
            <p:cNvPr id="26" name="Freeform: Shape 51">
              <a:extLst>
                <a:ext uri="{FF2B5EF4-FFF2-40B4-BE49-F238E27FC236}">
                  <a16:creationId xmlns:a16="http://schemas.microsoft.com/office/drawing/2014/main" id="{2122D36A-0037-4C28-B475-F3487D3016B0}"/>
                </a:ext>
              </a:extLst>
            </p:cNvPr>
            <p:cNvSpPr/>
            <p:nvPr/>
          </p:nvSpPr>
          <p:spPr>
            <a:xfrm rot="18900000">
              <a:off x="316439" y="5217268"/>
              <a:ext cx="359730" cy="361169"/>
            </a:xfrm>
            <a:custGeom>
              <a:avLst/>
              <a:gdLst>
                <a:gd name="connsiteX0" fmla="*/ 0 w 238122"/>
                <a:gd name="connsiteY0" fmla="*/ 0 h 239075"/>
                <a:gd name="connsiteX1" fmla="*/ 238123 w 238122"/>
                <a:gd name="connsiteY1" fmla="*/ 0 h 239075"/>
                <a:gd name="connsiteX2" fmla="*/ 238123 w 238122"/>
                <a:gd name="connsiteY2" fmla="*/ 239075 h 239075"/>
                <a:gd name="connsiteX3" fmla="*/ 0 w 238122"/>
                <a:gd name="connsiteY3" fmla="*/ 239075 h 239075"/>
              </a:gdLst>
              <a:ahLst/>
              <a:cxnLst>
                <a:cxn ang="0">
                  <a:pos x="connsiteX0" y="connsiteY0"/>
                </a:cxn>
                <a:cxn ang="0">
                  <a:pos x="connsiteX1" y="connsiteY1"/>
                </a:cxn>
                <a:cxn ang="0">
                  <a:pos x="connsiteX2" y="connsiteY2"/>
                </a:cxn>
                <a:cxn ang="0">
                  <a:pos x="connsiteX3" y="connsiteY3"/>
                </a:cxn>
              </a:cxnLst>
              <a:rect l="l" t="t" r="r" b="b"/>
              <a:pathLst>
                <a:path w="238122" h="239075">
                  <a:moveTo>
                    <a:pt x="0" y="0"/>
                  </a:moveTo>
                  <a:lnTo>
                    <a:pt x="238123" y="0"/>
                  </a:lnTo>
                  <a:lnTo>
                    <a:pt x="238123" y="239075"/>
                  </a:lnTo>
                  <a:lnTo>
                    <a:pt x="0" y="239075"/>
                  </a:lnTo>
                  <a:close/>
                </a:path>
              </a:pathLst>
            </a:custGeom>
            <a:solidFill>
              <a:srgbClr val="FFCD28"/>
            </a:solidFill>
            <a:ln w="9525" cap="flat">
              <a:noFill/>
              <a:prstDash val="solid"/>
              <a:miter/>
            </a:ln>
          </p:spPr>
          <p:txBody>
            <a:bodyPr rtlCol="1" anchor="ctr"/>
            <a:lstStyle/>
            <a:p>
              <a:pPr algn="l" rtl="0"/>
              <a:endParaRPr lang="ar-SA"/>
            </a:p>
          </p:txBody>
        </p:sp>
        <p:sp>
          <p:nvSpPr>
            <p:cNvPr id="28" name="Freeform: Shape 52">
              <a:extLst>
                <a:ext uri="{FF2B5EF4-FFF2-40B4-BE49-F238E27FC236}">
                  <a16:creationId xmlns:a16="http://schemas.microsoft.com/office/drawing/2014/main" id="{19FA13E6-941F-4C2F-B094-843B082A9E1F}"/>
                </a:ext>
              </a:extLst>
            </p:cNvPr>
            <p:cNvSpPr/>
            <p:nvPr/>
          </p:nvSpPr>
          <p:spPr>
            <a:xfrm rot="18900000">
              <a:off x="401111" y="5304299"/>
              <a:ext cx="189937" cy="189937"/>
            </a:xfrm>
            <a:custGeom>
              <a:avLst/>
              <a:gdLst>
                <a:gd name="connsiteX0" fmla="*/ 0 w 125728"/>
                <a:gd name="connsiteY0" fmla="*/ 0 h 125728"/>
                <a:gd name="connsiteX1" fmla="*/ 125729 w 125728"/>
                <a:gd name="connsiteY1" fmla="*/ 0 h 125728"/>
                <a:gd name="connsiteX2" fmla="*/ 125729 w 125728"/>
                <a:gd name="connsiteY2" fmla="*/ 125729 h 125728"/>
                <a:gd name="connsiteX3" fmla="*/ 0 w 125728"/>
                <a:gd name="connsiteY3" fmla="*/ 125729 h 125728"/>
              </a:gdLst>
              <a:ahLst/>
              <a:cxnLst>
                <a:cxn ang="0">
                  <a:pos x="connsiteX0" y="connsiteY0"/>
                </a:cxn>
                <a:cxn ang="0">
                  <a:pos x="connsiteX1" y="connsiteY1"/>
                </a:cxn>
                <a:cxn ang="0">
                  <a:pos x="connsiteX2" y="connsiteY2"/>
                </a:cxn>
                <a:cxn ang="0">
                  <a:pos x="connsiteX3" y="connsiteY3"/>
                </a:cxn>
              </a:cxnLst>
              <a:rect l="l" t="t" r="r" b="b"/>
              <a:pathLst>
                <a:path w="125728" h="125728">
                  <a:moveTo>
                    <a:pt x="0" y="0"/>
                  </a:moveTo>
                  <a:lnTo>
                    <a:pt x="125729" y="0"/>
                  </a:lnTo>
                  <a:lnTo>
                    <a:pt x="125729" y="125729"/>
                  </a:lnTo>
                  <a:lnTo>
                    <a:pt x="0" y="125729"/>
                  </a:lnTo>
                  <a:close/>
                </a:path>
              </a:pathLst>
            </a:custGeom>
            <a:solidFill>
              <a:srgbClr val="EF3834"/>
            </a:solidFill>
            <a:ln w="9525" cap="flat">
              <a:noFill/>
              <a:prstDash val="solid"/>
              <a:miter/>
            </a:ln>
          </p:spPr>
          <p:txBody>
            <a:bodyPr rtlCol="1" anchor="ctr"/>
            <a:lstStyle/>
            <a:p>
              <a:pPr algn="l" rtl="0"/>
              <a:endParaRPr lang="ar-SA"/>
            </a:p>
          </p:txBody>
        </p:sp>
      </p:grpSp>
      <p:grpSp>
        <p:nvGrpSpPr>
          <p:cNvPr id="139" name="مجموعة 138">
            <a:extLst>
              <a:ext uri="{FF2B5EF4-FFF2-40B4-BE49-F238E27FC236}">
                <a16:creationId xmlns:a16="http://schemas.microsoft.com/office/drawing/2014/main" id="{9C697DD5-08BD-429A-A594-F5CF3B7EF958}"/>
              </a:ext>
            </a:extLst>
          </p:cNvPr>
          <p:cNvGrpSpPr/>
          <p:nvPr/>
        </p:nvGrpSpPr>
        <p:grpSpPr>
          <a:xfrm rot="18997340">
            <a:off x="-540689" y="-686027"/>
            <a:ext cx="2886113" cy="3325959"/>
            <a:chOff x="3508773" y="3201869"/>
            <a:chExt cx="657443" cy="757638"/>
          </a:xfrm>
        </p:grpSpPr>
        <p:sp>
          <p:nvSpPr>
            <p:cNvPr id="140" name="Freeform: Shape 448">
              <a:extLst>
                <a:ext uri="{FF2B5EF4-FFF2-40B4-BE49-F238E27FC236}">
                  <a16:creationId xmlns:a16="http://schemas.microsoft.com/office/drawing/2014/main" id="{14D879C5-C166-4D01-8940-7FF481F03BE6}"/>
                </a:ext>
              </a:extLst>
            </p:cNvPr>
            <p:cNvSpPr/>
            <p:nvPr/>
          </p:nvSpPr>
          <p:spPr>
            <a:xfrm>
              <a:off x="3835436" y="3580688"/>
              <a:ext cx="13725" cy="137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0" y="0"/>
                  </a:moveTo>
                  <a:lnTo>
                    <a:pt x="0" y="0"/>
                  </a:lnTo>
                  <a:lnTo>
                    <a:pt x="0" y="0"/>
                  </a:lnTo>
                  <a:lnTo>
                    <a:pt x="0" y="0"/>
                  </a:lnTo>
                  <a:lnTo>
                    <a:pt x="0" y="0"/>
                  </a:lnTo>
                  <a:close/>
                </a:path>
              </a:pathLst>
            </a:custGeom>
            <a:solidFill>
              <a:srgbClr val="1EAF4B"/>
            </a:solidFill>
            <a:ln w="9525" cap="flat">
              <a:noFill/>
              <a:prstDash val="solid"/>
              <a:miter/>
            </a:ln>
          </p:spPr>
          <p:txBody>
            <a:bodyPr rtlCol="1" anchor="ctr"/>
            <a:lstStyle/>
            <a:p>
              <a:endParaRPr lang="ar-SA"/>
            </a:p>
          </p:txBody>
        </p:sp>
        <p:sp>
          <p:nvSpPr>
            <p:cNvPr id="141" name="Freeform: Shape 450">
              <a:extLst>
                <a:ext uri="{FF2B5EF4-FFF2-40B4-BE49-F238E27FC236}">
                  <a16:creationId xmlns:a16="http://schemas.microsoft.com/office/drawing/2014/main" id="{350F74C7-A2F8-4630-8365-9FB71FBDD257}"/>
                </a:ext>
              </a:extLst>
            </p:cNvPr>
            <p:cNvSpPr/>
            <p:nvPr/>
          </p:nvSpPr>
          <p:spPr>
            <a:xfrm>
              <a:off x="3512890" y="3384416"/>
              <a:ext cx="13725" cy="137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0" y="0"/>
                  </a:lnTo>
                  <a:cubicBezTo>
                    <a:pt x="0" y="0"/>
                    <a:pt x="0" y="0"/>
                    <a:pt x="0" y="0"/>
                  </a:cubicBezTo>
                  <a:cubicBezTo>
                    <a:pt x="0" y="0"/>
                    <a:pt x="0" y="0"/>
                    <a:pt x="0" y="0"/>
                  </a:cubicBezTo>
                </a:path>
              </a:pathLst>
            </a:custGeom>
            <a:solidFill>
              <a:srgbClr val="258248"/>
            </a:solidFill>
            <a:ln w="9525" cap="flat">
              <a:noFill/>
              <a:prstDash val="solid"/>
              <a:miter/>
            </a:ln>
          </p:spPr>
          <p:txBody>
            <a:bodyPr rtlCol="1" anchor="ctr"/>
            <a:lstStyle/>
            <a:p>
              <a:endParaRPr lang="ar-SA"/>
            </a:p>
          </p:txBody>
        </p:sp>
        <p:sp>
          <p:nvSpPr>
            <p:cNvPr id="142" name="Freeform: Shape 451">
              <a:extLst>
                <a:ext uri="{FF2B5EF4-FFF2-40B4-BE49-F238E27FC236}">
                  <a16:creationId xmlns:a16="http://schemas.microsoft.com/office/drawing/2014/main" id="{23C73342-0D62-481A-8735-C679C7241EB2}"/>
                </a:ext>
              </a:extLst>
            </p:cNvPr>
            <p:cNvSpPr/>
            <p:nvPr/>
          </p:nvSpPr>
          <p:spPr>
            <a:xfrm>
              <a:off x="4156609" y="3775588"/>
              <a:ext cx="2744" cy="2744"/>
            </a:xfrm>
            <a:custGeom>
              <a:avLst/>
              <a:gdLst>
                <a:gd name="connsiteX0" fmla="*/ 953 w 1904"/>
                <a:gd name="connsiteY0" fmla="*/ 0 h 1904"/>
                <a:gd name="connsiteX1" fmla="*/ 0 w 1904"/>
                <a:gd name="connsiteY1" fmla="*/ 1905 h 1904"/>
                <a:gd name="connsiteX2" fmla="*/ 1905 w 1904"/>
                <a:gd name="connsiteY2" fmla="*/ 1905 h 1904"/>
                <a:gd name="connsiteX3" fmla="*/ 953 w 1904"/>
                <a:gd name="connsiteY3" fmla="*/ 0 h 1904"/>
              </a:gdLst>
              <a:ahLst/>
              <a:cxnLst>
                <a:cxn ang="0">
                  <a:pos x="connsiteX0" y="connsiteY0"/>
                </a:cxn>
                <a:cxn ang="0">
                  <a:pos x="connsiteX1" y="connsiteY1"/>
                </a:cxn>
                <a:cxn ang="0">
                  <a:pos x="connsiteX2" y="connsiteY2"/>
                </a:cxn>
                <a:cxn ang="0">
                  <a:pos x="connsiteX3" y="connsiteY3"/>
                </a:cxn>
              </a:cxnLst>
              <a:rect l="l" t="t" r="r" b="b"/>
              <a:pathLst>
                <a:path w="1904" h="1904">
                  <a:moveTo>
                    <a:pt x="953" y="0"/>
                  </a:moveTo>
                  <a:cubicBezTo>
                    <a:pt x="953" y="952"/>
                    <a:pt x="0" y="952"/>
                    <a:pt x="0" y="1905"/>
                  </a:cubicBezTo>
                  <a:cubicBezTo>
                    <a:pt x="953" y="1905"/>
                    <a:pt x="1905" y="1905"/>
                    <a:pt x="1905" y="1905"/>
                  </a:cubicBezTo>
                  <a:cubicBezTo>
                    <a:pt x="1905" y="952"/>
                    <a:pt x="1905" y="0"/>
                    <a:pt x="953" y="0"/>
                  </a:cubicBezTo>
                </a:path>
              </a:pathLst>
            </a:custGeom>
            <a:solidFill>
              <a:srgbClr val="FFCE2A"/>
            </a:solidFill>
            <a:ln w="9525" cap="flat">
              <a:noFill/>
              <a:prstDash val="solid"/>
              <a:miter/>
            </a:ln>
          </p:spPr>
          <p:txBody>
            <a:bodyPr rtlCol="1" anchor="ctr"/>
            <a:lstStyle/>
            <a:p>
              <a:endParaRPr lang="ar-SA"/>
            </a:p>
          </p:txBody>
        </p:sp>
        <p:sp>
          <p:nvSpPr>
            <p:cNvPr id="143" name="Freeform: Shape 452">
              <a:extLst>
                <a:ext uri="{FF2B5EF4-FFF2-40B4-BE49-F238E27FC236}">
                  <a16:creationId xmlns:a16="http://schemas.microsoft.com/office/drawing/2014/main" id="{D49F2859-38E8-47BE-A9EF-2EA0206186BC}"/>
                </a:ext>
              </a:extLst>
            </p:cNvPr>
            <p:cNvSpPr/>
            <p:nvPr/>
          </p:nvSpPr>
          <p:spPr>
            <a:xfrm>
              <a:off x="3835436" y="3580688"/>
              <a:ext cx="13725" cy="137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1EAF4B"/>
            </a:solidFill>
            <a:ln w="9525" cap="flat">
              <a:noFill/>
              <a:prstDash val="solid"/>
              <a:miter/>
            </a:ln>
          </p:spPr>
          <p:txBody>
            <a:bodyPr rtlCol="1" anchor="ctr"/>
            <a:lstStyle/>
            <a:p>
              <a:endParaRPr lang="ar-SA"/>
            </a:p>
          </p:txBody>
        </p:sp>
        <p:sp>
          <p:nvSpPr>
            <p:cNvPr id="144" name="Freeform: Shape 454">
              <a:extLst>
                <a:ext uri="{FF2B5EF4-FFF2-40B4-BE49-F238E27FC236}">
                  <a16:creationId xmlns:a16="http://schemas.microsoft.com/office/drawing/2014/main" id="{36C3CBBA-362B-4A9E-BCDE-18283378E38D}"/>
                </a:ext>
              </a:extLst>
            </p:cNvPr>
            <p:cNvSpPr/>
            <p:nvPr/>
          </p:nvSpPr>
          <p:spPr>
            <a:xfrm>
              <a:off x="3765552" y="3201869"/>
              <a:ext cx="133822" cy="377446"/>
            </a:xfrm>
            <a:custGeom>
              <a:avLst/>
              <a:gdLst>
                <a:gd name="connsiteX0" fmla="*/ 50403 w 92869"/>
                <a:gd name="connsiteY0" fmla="*/ 953 h 261937"/>
                <a:gd name="connsiteX1" fmla="*/ 49450 w 92869"/>
                <a:gd name="connsiteY1" fmla="*/ 0 h 261937"/>
                <a:gd name="connsiteX2" fmla="*/ 48498 w 92869"/>
                <a:gd name="connsiteY2" fmla="*/ 953 h 261937"/>
                <a:gd name="connsiteX3" fmla="*/ 13255 w 92869"/>
                <a:gd name="connsiteY3" fmla="*/ 201930 h 261937"/>
                <a:gd name="connsiteX4" fmla="*/ 48498 w 92869"/>
                <a:gd name="connsiteY4" fmla="*/ 261938 h 261937"/>
                <a:gd name="connsiteX5" fmla="*/ 48498 w 92869"/>
                <a:gd name="connsiteY5" fmla="*/ 261938 h 261937"/>
                <a:gd name="connsiteX6" fmla="*/ 48498 w 92869"/>
                <a:gd name="connsiteY6" fmla="*/ 261938 h 261937"/>
                <a:gd name="connsiteX7" fmla="*/ 77073 w 92869"/>
                <a:gd name="connsiteY7" fmla="*/ 211455 h 261937"/>
                <a:gd name="connsiteX8" fmla="*/ 50403 w 92869"/>
                <a:gd name="connsiteY8" fmla="*/ 953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9" h="261937">
                  <a:moveTo>
                    <a:pt x="50403" y="953"/>
                  </a:moveTo>
                  <a:cubicBezTo>
                    <a:pt x="49450" y="0"/>
                    <a:pt x="49450" y="0"/>
                    <a:pt x="49450" y="0"/>
                  </a:cubicBezTo>
                  <a:cubicBezTo>
                    <a:pt x="49450" y="0"/>
                    <a:pt x="48498" y="953"/>
                    <a:pt x="48498" y="953"/>
                  </a:cubicBezTo>
                  <a:cubicBezTo>
                    <a:pt x="-13415" y="80010"/>
                    <a:pt x="-4842" y="153353"/>
                    <a:pt x="13255" y="201930"/>
                  </a:cubicBezTo>
                  <a:cubicBezTo>
                    <a:pt x="27543" y="239078"/>
                    <a:pt x="48498" y="261938"/>
                    <a:pt x="48498" y="261938"/>
                  </a:cubicBezTo>
                  <a:lnTo>
                    <a:pt x="48498" y="261938"/>
                  </a:lnTo>
                  <a:lnTo>
                    <a:pt x="48498" y="261938"/>
                  </a:lnTo>
                  <a:cubicBezTo>
                    <a:pt x="60880" y="244793"/>
                    <a:pt x="70405" y="227647"/>
                    <a:pt x="77073" y="211455"/>
                  </a:cubicBezTo>
                  <a:cubicBezTo>
                    <a:pt x="121840" y="103822"/>
                    <a:pt x="58023" y="11430"/>
                    <a:pt x="50403" y="953"/>
                  </a:cubicBezTo>
                </a:path>
              </a:pathLst>
            </a:custGeom>
            <a:solidFill>
              <a:srgbClr val="1EAF4B"/>
            </a:solidFill>
            <a:ln w="9525" cap="flat">
              <a:noFill/>
              <a:prstDash val="solid"/>
              <a:miter/>
            </a:ln>
          </p:spPr>
          <p:txBody>
            <a:bodyPr rtlCol="1" anchor="ctr"/>
            <a:lstStyle/>
            <a:p>
              <a:endParaRPr lang="ar-SA"/>
            </a:p>
          </p:txBody>
        </p:sp>
        <p:sp>
          <p:nvSpPr>
            <p:cNvPr id="145" name="Freeform: Shape 457">
              <a:extLst>
                <a:ext uri="{FF2B5EF4-FFF2-40B4-BE49-F238E27FC236}">
                  <a16:creationId xmlns:a16="http://schemas.microsoft.com/office/drawing/2014/main" id="{8D4710E3-F02A-4CF7-91A2-B073B5B8BB8A}"/>
                </a:ext>
              </a:extLst>
            </p:cNvPr>
            <p:cNvSpPr/>
            <p:nvPr/>
          </p:nvSpPr>
          <p:spPr>
            <a:xfrm>
              <a:off x="3835436" y="3580688"/>
              <a:ext cx="13725" cy="137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1EAF4B"/>
            </a:solidFill>
            <a:ln w="9525" cap="flat">
              <a:noFill/>
              <a:prstDash val="solid"/>
              <a:miter/>
            </a:ln>
          </p:spPr>
          <p:txBody>
            <a:bodyPr rtlCol="1" anchor="ctr"/>
            <a:lstStyle/>
            <a:p>
              <a:endParaRPr lang="ar-SA"/>
            </a:p>
          </p:txBody>
        </p:sp>
        <p:sp>
          <p:nvSpPr>
            <p:cNvPr id="146" name="Freeform: Shape 458">
              <a:extLst>
                <a:ext uri="{FF2B5EF4-FFF2-40B4-BE49-F238E27FC236}">
                  <a16:creationId xmlns:a16="http://schemas.microsoft.com/office/drawing/2014/main" id="{14B5D6FE-A365-4146-962F-A1AF22D8033E}"/>
                </a:ext>
              </a:extLst>
            </p:cNvPr>
            <p:cNvSpPr/>
            <p:nvPr/>
          </p:nvSpPr>
          <p:spPr>
            <a:xfrm>
              <a:off x="3835436" y="3579792"/>
              <a:ext cx="321173" cy="200064"/>
            </a:xfrm>
            <a:custGeom>
              <a:avLst/>
              <a:gdLst>
                <a:gd name="connsiteX0" fmla="*/ 40958 w 222885"/>
                <a:gd name="connsiteY0" fmla="*/ 1575 h 138839"/>
                <a:gd name="connsiteX1" fmla="*/ 0 w 222885"/>
                <a:gd name="connsiteY1" fmla="*/ 622 h 138839"/>
                <a:gd name="connsiteX2" fmla="*/ 0 w 222885"/>
                <a:gd name="connsiteY2" fmla="*/ 622 h 138839"/>
                <a:gd name="connsiteX3" fmla="*/ 0 w 222885"/>
                <a:gd name="connsiteY3" fmla="*/ 622 h 138839"/>
                <a:gd name="connsiteX4" fmla="*/ 31433 w 222885"/>
                <a:gd name="connsiteY4" fmla="*/ 59677 h 138839"/>
                <a:gd name="connsiteX5" fmla="*/ 221933 w 222885"/>
                <a:gd name="connsiteY5" fmla="*/ 136829 h 138839"/>
                <a:gd name="connsiteX6" fmla="*/ 222885 w 222885"/>
                <a:gd name="connsiteY6" fmla="*/ 134925 h 138839"/>
                <a:gd name="connsiteX7" fmla="*/ 40958 w 222885"/>
                <a:gd name="connsiteY7" fmla="*/ 1575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85" h="138839">
                  <a:moveTo>
                    <a:pt x="40958" y="1575"/>
                  </a:moveTo>
                  <a:cubicBezTo>
                    <a:pt x="17145" y="-1283"/>
                    <a:pt x="0" y="622"/>
                    <a:pt x="0" y="622"/>
                  </a:cubicBezTo>
                  <a:lnTo>
                    <a:pt x="0" y="622"/>
                  </a:lnTo>
                  <a:lnTo>
                    <a:pt x="0" y="622"/>
                  </a:lnTo>
                  <a:cubicBezTo>
                    <a:pt x="8573" y="24435"/>
                    <a:pt x="19050" y="43485"/>
                    <a:pt x="31433" y="59677"/>
                  </a:cubicBezTo>
                  <a:cubicBezTo>
                    <a:pt x="99060" y="151117"/>
                    <a:pt x="206692" y="139687"/>
                    <a:pt x="221933" y="136829"/>
                  </a:cubicBezTo>
                  <a:cubicBezTo>
                    <a:pt x="221933" y="135877"/>
                    <a:pt x="222885" y="135877"/>
                    <a:pt x="222885" y="134925"/>
                  </a:cubicBezTo>
                  <a:cubicBezTo>
                    <a:pt x="179070" y="32054"/>
                    <a:pt x="92392" y="6337"/>
                    <a:pt x="40958" y="1575"/>
                  </a:cubicBezTo>
                </a:path>
              </a:pathLst>
            </a:custGeom>
            <a:solidFill>
              <a:srgbClr val="1EAF4B"/>
            </a:solidFill>
            <a:ln w="9525" cap="flat">
              <a:noFill/>
              <a:prstDash val="solid"/>
              <a:miter/>
            </a:ln>
          </p:spPr>
          <p:txBody>
            <a:bodyPr rtlCol="1" anchor="ctr"/>
            <a:lstStyle/>
            <a:p>
              <a:endParaRPr lang="ar-SA"/>
            </a:p>
          </p:txBody>
        </p:sp>
        <p:sp>
          <p:nvSpPr>
            <p:cNvPr id="147" name="Freeform: Shape 460">
              <a:extLst>
                <a:ext uri="{FF2B5EF4-FFF2-40B4-BE49-F238E27FC236}">
                  <a16:creationId xmlns:a16="http://schemas.microsoft.com/office/drawing/2014/main" id="{6B1274A6-2761-49DE-89CE-498C53288B0B}"/>
                </a:ext>
              </a:extLst>
            </p:cNvPr>
            <p:cNvSpPr/>
            <p:nvPr/>
          </p:nvSpPr>
          <p:spPr>
            <a:xfrm>
              <a:off x="3508773" y="3770097"/>
              <a:ext cx="13725" cy="137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cubicBezTo>
                    <a:pt x="0" y="0"/>
                    <a:pt x="0" y="0"/>
                    <a:pt x="0" y="0"/>
                  </a:cubicBezTo>
                  <a:cubicBezTo>
                    <a:pt x="0" y="0"/>
                    <a:pt x="0" y="0"/>
                    <a:pt x="0" y="0"/>
                  </a:cubicBezTo>
                  <a:cubicBezTo>
                    <a:pt x="0" y="0"/>
                    <a:pt x="0" y="0"/>
                    <a:pt x="0" y="0"/>
                  </a:cubicBezTo>
                </a:path>
              </a:pathLst>
            </a:custGeom>
            <a:solidFill>
              <a:srgbClr val="FFCE2A"/>
            </a:solidFill>
            <a:ln w="9525" cap="flat">
              <a:noFill/>
              <a:prstDash val="solid"/>
              <a:miter/>
            </a:ln>
          </p:spPr>
          <p:txBody>
            <a:bodyPr rtlCol="1" anchor="ctr"/>
            <a:lstStyle/>
            <a:p>
              <a:endParaRPr lang="ar-SA"/>
            </a:p>
          </p:txBody>
        </p:sp>
        <p:sp>
          <p:nvSpPr>
            <p:cNvPr id="148" name="Freeform: Shape 461">
              <a:extLst>
                <a:ext uri="{FF2B5EF4-FFF2-40B4-BE49-F238E27FC236}">
                  <a16:creationId xmlns:a16="http://schemas.microsoft.com/office/drawing/2014/main" id="{EE9C653D-ECFF-4C55-A579-971D8F0CD576}"/>
                </a:ext>
              </a:extLst>
            </p:cNvPr>
            <p:cNvSpPr/>
            <p:nvPr/>
          </p:nvSpPr>
          <p:spPr>
            <a:xfrm>
              <a:off x="3508773" y="3576381"/>
              <a:ext cx="326663" cy="195640"/>
            </a:xfrm>
            <a:custGeom>
              <a:avLst/>
              <a:gdLst>
                <a:gd name="connsiteX0" fmla="*/ 226695 w 226695"/>
                <a:gd name="connsiteY0" fmla="*/ 2989 h 135769"/>
                <a:gd name="connsiteX1" fmla="*/ 226695 w 226695"/>
                <a:gd name="connsiteY1" fmla="*/ 2989 h 135769"/>
                <a:gd name="connsiteX2" fmla="*/ 226695 w 226695"/>
                <a:gd name="connsiteY2" fmla="*/ 2989 h 135769"/>
                <a:gd name="connsiteX3" fmla="*/ 160020 w 226695"/>
                <a:gd name="connsiteY3" fmla="*/ 2037 h 135769"/>
                <a:gd name="connsiteX4" fmla="*/ 0 w 226695"/>
                <a:gd name="connsiteY4" fmla="*/ 134434 h 135769"/>
                <a:gd name="connsiteX5" fmla="*/ 0 w 226695"/>
                <a:gd name="connsiteY5" fmla="*/ 134434 h 135769"/>
                <a:gd name="connsiteX6" fmla="*/ 198120 w 226695"/>
                <a:gd name="connsiteY6" fmla="*/ 49662 h 135769"/>
                <a:gd name="connsiteX7" fmla="*/ 226695 w 226695"/>
                <a:gd name="connsiteY7" fmla="*/ 2989 h 135769"/>
                <a:gd name="connsiteX8" fmla="*/ 226695 w 226695"/>
                <a:gd name="connsiteY8" fmla="*/ 2989 h 1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95" h="135769">
                  <a:moveTo>
                    <a:pt x="226695" y="2989"/>
                  </a:moveTo>
                  <a:lnTo>
                    <a:pt x="226695" y="2989"/>
                  </a:lnTo>
                  <a:cubicBezTo>
                    <a:pt x="226695" y="2989"/>
                    <a:pt x="226695" y="2989"/>
                    <a:pt x="226695" y="2989"/>
                  </a:cubicBezTo>
                  <a:cubicBezTo>
                    <a:pt x="201930" y="-821"/>
                    <a:pt x="180023" y="-821"/>
                    <a:pt x="160020" y="2037"/>
                  </a:cubicBezTo>
                  <a:cubicBezTo>
                    <a:pt x="39053" y="18229"/>
                    <a:pt x="953" y="130624"/>
                    <a:pt x="0" y="134434"/>
                  </a:cubicBezTo>
                  <a:cubicBezTo>
                    <a:pt x="0" y="134434"/>
                    <a:pt x="0" y="134434"/>
                    <a:pt x="0" y="134434"/>
                  </a:cubicBezTo>
                  <a:cubicBezTo>
                    <a:pt x="103823" y="144912"/>
                    <a:pt x="165735" y="91572"/>
                    <a:pt x="198120" y="49662"/>
                  </a:cubicBezTo>
                  <a:cubicBezTo>
                    <a:pt x="218123" y="24897"/>
                    <a:pt x="226695" y="2989"/>
                    <a:pt x="226695" y="2989"/>
                  </a:cubicBezTo>
                  <a:cubicBezTo>
                    <a:pt x="226695" y="2989"/>
                    <a:pt x="226695" y="2989"/>
                    <a:pt x="226695" y="2989"/>
                  </a:cubicBezTo>
                </a:path>
              </a:pathLst>
            </a:custGeom>
            <a:solidFill>
              <a:srgbClr val="1EAF4B"/>
            </a:solidFill>
            <a:ln w="9525" cap="flat">
              <a:noFill/>
              <a:prstDash val="solid"/>
              <a:miter/>
            </a:ln>
          </p:spPr>
          <p:txBody>
            <a:bodyPr rtlCol="1" anchor="ctr"/>
            <a:lstStyle/>
            <a:p>
              <a:endParaRPr lang="ar-SA"/>
            </a:p>
          </p:txBody>
        </p:sp>
        <p:sp>
          <p:nvSpPr>
            <p:cNvPr id="149" name="Freeform: Shape 462">
              <a:extLst>
                <a:ext uri="{FF2B5EF4-FFF2-40B4-BE49-F238E27FC236}">
                  <a16:creationId xmlns:a16="http://schemas.microsoft.com/office/drawing/2014/main" id="{68FFEA80-F114-47BB-BF8C-9FE393614CCC}"/>
                </a:ext>
              </a:extLst>
            </p:cNvPr>
            <p:cNvSpPr/>
            <p:nvPr/>
          </p:nvSpPr>
          <p:spPr>
            <a:xfrm>
              <a:off x="3835436" y="3580688"/>
              <a:ext cx="13725" cy="137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1EAF4B"/>
            </a:solidFill>
            <a:ln w="9525" cap="flat">
              <a:noFill/>
              <a:prstDash val="solid"/>
              <a:miter/>
            </a:ln>
          </p:spPr>
          <p:txBody>
            <a:bodyPr rtlCol="1" anchor="ctr"/>
            <a:lstStyle/>
            <a:p>
              <a:endParaRPr lang="ar-SA"/>
            </a:p>
          </p:txBody>
        </p:sp>
        <p:sp>
          <p:nvSpPr>
            <p:cNvPr id="150" name="Freeform: Shape 463">
              <a:extLst>
                <a:ext uri="{FF2B5EF4-FFF2-40B4-BE49-F238E27FC236}">
                  <a16:creationId xmlns:a16="http://schemas.microsoft.com/office/drawing/2014/main" id="{750A3A2D-BC48-4B60-A01C-CC726F0FACBF}"/>
                </a:ext>
              </a:extLst>
            </p:cNvPr>
            <p:cNvSpPr/>
            <p:nvPr/>
          </p:nvSpPr>
          <p:spPr>
            <a:xfrm>
              <a:off x="3835436" y="3580688"/>
              <a:ext cx="13725" cy="137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1EAF4B"/>
            </a:solidFill>
            <a:ln w="9525" cap="flat">
              <a:noFill/>
              <a:prstDash val="solid"/>
              <a:miter/>
            </a:ln>
          </p:spPr>
          <p:txBody>
            <a:bodyPr rtlCol="1" anchor="ctr"/>
            <a:lstStyle/>
            <a:p>
              <a:endParaRPr lang="ar-SA"/>
            </a:p>
          </p:txBody>
        </p:sp>
        <p:sp>
          <p:nvSpPr>
            <p:cNvPr id="151" name="Freeform: Shape 464">
              <a:extLst>
                <a:ext uri="{FF2B5EF4-FFF2-40B4-BE49-F238E27FC236}">
                  <a16:creationId xmlns:a16="http://schemas.microsoft.com/office/drawing/2014/main" id="{F2D9071D-B061-4A8E-91B9-B8BBBF059617}"/>
                </a:ext>
              </a:extLst>
            </p:cNvPr>
            <p:cNvSpPr/>
            <p:nvPr/>
          </p:nvSpPr>
          <p:spPr>
            <a:xfrm>
              <a:off x="3835436" y="3580688"/>
              <a:ext cx="13725" cy="137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1EAF4B"/>
            </a:solidFill>
            <a:ln w="9525" cap="flat">
              <a:noFill/>
              <a:prstDash val="solid"/>
              <a:miter/>
            </a:ln>
          </p:spPr>
          <p:txBody>
            <a:bodyPr rtlCol="1" anchor="ctr"/>
            <a:lstStyle/>
            <a:p>
              <a:endParaRPr lang="ar-SA"/>
            </a:p>
          </p:txBody>
        </p:sp>
        <p:sp>
          <p:nvSpPr>
            <p:cNvPr id="152" name="Freeform: Shape 465">
              <a:extLst>
                <a:ext uri="{FF2B5EF4-FFF2-40B4-BE49-F238E27FC236}">
                  <a16:creationId xmlns:a16="http://schemas.microsoft.com/office/drawing/2014/main" id="{4ED7B5C6-50C1-43FE-B214-353BBD606B28}"/>
                </a:ext>
              </a:extLst>
            </p:cNvPr>
            <p:cNvSpPr/>
            <p:nvPr/>
          </p:nvSpPr>
          <p:spPr>
            <a:xfrm>
              <a:off x="3835436" y="3580688"/>
              <a:ext cx="13725" cy="137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1EAF4B"/>
            </a:solidFill>
            <a:ln w="9525" cap="flat">
              <a:noFill/>
              <a:prstDash val="solid"/>
              <a:miter/>
            </a:ln>
          </p:spPr>
          <p:txBody>
            <a:bodyPr rtlCol="1" anchor="ctr"/>
            <a:lstStyle/>
            <a:p>
              <a:endParaRPr lang="ar-SA"/>
            </a:p>
          </p:txBody>
        </p:sp>
        <p:sp>
          <p:nvSpPr>
            <p:cNvPr id="153" name="Freeform: Shape 466">
              <a:extLst>
                <a:ext uri="{FF2B5EF4-FFF2-40B4-BE49-F238E27FC236}">
                  <a16:creationId xmlns:a16="http://schemas.microsoft.com/office/drawing/2014/main" id="{F74D4C63-5A2C-4D9A-ADE8-CF2860EC1E5A}"/>
                </a:ext>
              </a:extLst>
            </p:cNvPr>
            <p:cNvSpPr/>
            <p:nvPr/>
          </p:nvSpPr>
          <p:spPr>
            <a:xfrm>
              <a:off x="3773671" y="3582061"/>
              <a:ext cx="134115" cy="377446"/>
            </a:xfrm>
            <a:custGeom>
              <a:avLst/>
              <a:gdLst>
                <a:gd name="connsiteX0" fmla="*/ 42863 w 93072"/>
                <a:gd name="connsiteY0" fmla="*/ 260985 h 261937"/>
                <a:gd name="connsiteX1" fmla="*/ 43816 w 93072"/>
                <a:gd name="connsiteY1" fmla="*/ 261938 h 261937"/>
                <a:gd name="connsiteX2" fmla="*/ 44768 w 93072"/>
                <a:gd name="connsiteY2" fmla="*/ 260985 h 261937"/>
                <a:gd name="connsiteX3" fmla="*/ 79058 w 93072"/>
                <a:gd name="connsiteY3" fmla="*/ 60007 h 261937"/>
                <a:gd name="connsiteX4" fmla="*/ 43816 w 93072"/>
                <a:gd name="connsiteY4" fmla="*/ 0 h 261937"/>
                <a:gd name="connsiteX5" fmla="*/ 43816 w 93072"/>
                <a:gd name="connsiteY5" fmla="*/ 0 h 261937"/>
                <a:gd name="connsiteX6" fmla="*/ 15241 w 93072"/>
                <a:gd name="connsiteY6" fmla="*/ 50482 h 261937"/>
                <a:gd name="connsiteX7" fmla="*/ 42863 w 93072"/>
                <a:gd name="connsiteY7" fmla="*/ 260985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72" h="261937">
                  <a:moveTo>
                    <a:pt x="42863" y="260985"/>
                  </a:moveTo>
                  <a:cubicBezTo>
                    <a:pt x="42863" y="261938"/>
                    <a:pt x="43816" y="261938"/>
                    <a:pt x="43816" y="261938"/>
                  </a:cubicBezTo>
                  <a:cubicBezTo>
                    <a:pt x="43816" y="261938"/>
                    <a:pt x="44768" y="260985"/>
                    <a:pt x="44768" y="260985"/>
                  </a:cubicBezTo>
                  <a:cubicBezTo>
                    <a:pt x="106681" y="181928"/>
                    <a:pt x="98108" y="108585"/>
                    <a:pt x="79058" y="60007"/>
                  </a:cubicBezTo>
                  <a:cubicBezTo>
                    <a:pt x="64771" y="22860"/>
                    <a:pt x="43816" y="0"/>
                    <a:pt x="43816" y="0"/>
                  </a:cubicBezTo>
                  <a:lnTo>
                    <a:pt x="43816" y="0"/>
                  </a:lnTo>
                  <a:cubicBezTo>
                    <a:pt x="31433" y="17145"/>
                    <a:pt x="21908" y="34290"/>
                    <a:pt x="15241" y="50482"/>
                  </a:cubicBezTo>
                  <a:cubicBezTo>
                    <a:pt x="-28574" y="158115"/>
                    <a:pt x="35243" y="250507"/>
                    <a:pt x="42863" y="260985"/>
                  </a:cubicBezTo>
                </a:path>
              </a:pathLst>
            </a:custGeom>
            <a:solidFill>
              <a:srgbClr val="1EAF4B"/>
            </a:solidFill>
            <a:ln w="9525" cap="flat">
              <a:noFill/>
              <a:prstDash val="solid"/>
              <a:miter/>
            </a:ln>
          </p:spPr>
          <p:txBody>
            <a:bodyPr rtlCol="1" anchor="ctr"/>
            <a:lstStyle/>
            <a:p>
              <a:endParaRPr lang="ar-SA"/>
            </a:p>
          </p:txBody>
        </p:sp>
        <p:sp>
          <p:nvSpPr>
            <p:cNvPr id="154" name="Freeform: Shape 467">
              <a:extLst>
                <a:ext uri="{FF2B5EF4-FFF2-40B4-BE49-F238E27FC236}">
                  <a16:creationId xmlns:a16="http://schemas.microsoft.com/office/drawing/2014/main" id="{2ABBF63E-F634-4AAC-B6B3-FF515F780578}"/>
                </a:ext>
              </a:extLst>
            </p:cNvPr>
            <p:cNvSpPr/>
            <p:nvPr/>
          </p:nvSpPr>
          <p:spPr>
            <a:xfrm>
              <a:off x="3512890" y="3383742"/>
              <a:ext cx="323918" cy="198858"/>
            </a:xfrm>
            <a:custGeom>
              <a:avLst/>
              <a:gdLst>
                <a:gd name="connsiteX0" fmla="*/ 953 w 224790"/>
                <a:gd name="connsiteY0" fmla="*/ 468 h 138002"/>
                <a:gd name="connsiteX1" fmla="*/ 0 w 224790"/>
                <a:gd name="connsiteY1" fmla="*/ 468 h 138002"/>
                <a:gd name="connsiteX2" fmla="*/ 953 w 224790"/>
                <a:gd name="connsiteY2" fmla="*/ 1420 h 138002"/>
                <a:gd name="connsiteX3" fmla="*/ 155258 w 224790"/>
                <a:gd name="connsiteY3" fmla="*/ 134770 h 138002"/>
                <a:gd name="connsiteX4" fmla="*/ 224790 w 224790"/>
                <a:gd name="connsiteY4" fmla="*/ 135722 h 138002"/>
                <a:gd name="connsiteX5" fmla="*/ 224790 w 224790"/>
                <a:gd name="connsiteY5" fmla="*/ 135722 h 138002"/>
                <a:gd name="connsiteX6" fmla="*/ 196215 w 224790"/>
                <a:gd name="connsiteY6" fmla="*/ 85240 h 138002"/>
                <a:gd name="connsiteX7" fmla="*/ 953 w 224790"/>
                <a:gd name="connsiteY7" fmla="*/ 468 h 13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790" h="138002">
                  <a:moveTo>
                    <a:pt x="953" y="468"/>
                  </a:moveTo>
                  <a:cubicBezTo>
                    <a:pt x="0" y="468"/>
                    <a:pt x="0" y="468"/>
                    <a:pt x="0" y="468"/>
                  </a:cubicBezTo>
                  <a:cubicBezTo>
                    <a:pt x="0" y="468"/>
                    <a:pt x="0" y="1420"/>
                    <a:pt x="953" y="1420"/>
                  </a:cubicBezTo>
                  <a:cubicBezTo>
                    <a:pt x="36195" y="95718"/>
                    <a:pt x="103823" y="126197"/>
                    <a:pt x="155258" y="134770"/>
                  </a:cubicBezTo>
                  <a:cubicBezTo>
                    <a:pt x="194310" y="141438"/>
                    <a:pt x="224790" y="135722"/>
                    <a:pt x="224790" y="135722"/>
                  </a:cubicBezTo>
                  <a:lnTo>
                    <a:pt x="224790" y="135722"/>
                  </a:lnTo>
                  <a:cubicBezTo>
                    <a:pt x="216217" y="116672"/>
                    <a:pt x="206692" y="99528"/>
                    <a:pt x="196215" y="85240"/>
                  </a:cubicBezTo>
                  <a:cubicBezTo>
                    <a:pt x="125730" y="-7153"/>
                    <a:pt x="14288" y="-485"/>
                    <a:pt x="953" y="468"/>
                  </a:cubicBezTo>
                </a:path>
              </a:pathLst>
            </a:custGeom>
            <a:solidFill>
              <a:srgbClr val="1EAF4B"/>
            </a:solidFill>
            <a:ln w="9525" cap="flat">
              <a:noFill/>
              <a:prstDash val="solid"/>
              <a:miter/>
            </a:ln>
          </p:spPr>
          <p:txBody>
            <a:bodyPr rtlCol="1" anchor="ctr"/>
            <a:lstStyle/>
            <a:p>
              <a:endParaRPr lang="ar-SA"/>
            </a:p>
          </p:txBody>
        </p:sp>
        <p:sp>
          <p:nvSpPr>
            <p:cNvPr id="155" name="Freeform: Shape 468">
              <a:extLst>
                <a:ext uri="{FF2B5EF4-FFF2-40B4-BE49-F238E27FC236}">
                  <a16:creationId xmlns:a16="http://schemas.microsoft.com/office/drawing/2014/main" id="{A4E6C7DE-B2E7-49E1-81BD-6C325D77E429}"/>
                </a:ext>
              </a:extLst>
            </p:cNvPr>
            <p:cNvSpPr/>
            <p:nvPr/>
          </p:nvSpPr>
          <p:spPr>
            <a:xfrm>
              <a:off x="3836809" y="3390928"/>
              <a:ext cx="329407" cy="191819"/>
            </a:xfrm>
            <a:custGeom>
              <a:avLst/>
              <a:gdLst>
                <a:gd name="connsiteX0" fmla="*/ 227648 w 228599"/>
                <a:gd name="connsiteY0" fmla="*/ 4054 h 133117"/>
                <a:gd name="connsiteX1" fmla="*/ 228600 w 228599"/>
                <a:gd name="connsiteY1" fmla="*/ 3101 h 133117"/>
                <a:gd name="connsiteX2" fmla="*/ 227648 w 228599"/>
                <a:gd name="connsiteY2" fmla="*/ 3101 h 133117"/>
                <a:gd name="connsiteX3" fmla="*/ 35242 w 228599"/>
                <a:gd name="connsiteY3" fmla="*/ 71681 h 133117"/>
                <a:gd name="connsiteX4" fmla="*/ 0 w 228599"/>
                <a:gd name="connsiteY4" fmla="*/ 131688 h 133117"/>
                <a:gd name="connsiteX5" fmla="*/ 0 w 228599"/>
                <a:gd name="connsiteY5" fmla="*/ 131688 h 133117"/>
                <a:gd name="connsiteX6" fmla="*/ 0 w 228599"/>
                <a:gd name="connsiteY6" fmla="*/ 131688 h 133117"/>
                <a:gd name="connsiteX7" fmla="*/ 58102 w 228599"/>
                <a:gd name="connsiteY7" fmla="*/ 131688 h 133117"/>
                <a:gd name="connsiteX8" fmla="*/ 227648 w 228599"/>
                <a:gd name="connsiteY8" fmla="*/ 4054 h 1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 h="133117">
                  <a:moveTo>
                    <a:pt x="227648" y="4054"/>
                  </a:moveTo>
                  <a:cubicBezTo>
                    <a:pt x="227648" y="3101"/>
                    <a:pt x="228600" y="3101"/>
                    <a:pt x="228600" y="3101"/>
                  </a:cubicBezTo>
                  <a:cubicBezTo>
                    <a:pt x="228600" y="3101"/>
                    <a:pt x="227648" y="3101"/>
                    <a:pt x="227648" y="3101"/>
                  </a:cubicBezTo>
                  <a:cubicBezTo>
                    <a:pt x="128587" y="-12139"/>
                    <a:pt x="68580" y="31676"/>
                    <a:pt x="35242" y="71681"/>
                  </a:cubicBezTo>
                  <a:cubicBezTo>
                    <a:pt x="9525" y="102161"/>
                    <a:pt x="0" y="131688"/>
                    <a:pt x="0" y="131688"/>
                  </a:cubicBezTo>
                  <a:lnTo>
                    <a:pt x="0" y="131688"/>
                  </a:lnTo>
                  <a:lnTo>
                    <a:pt x="0" y="131688"/>
                  </a:lnTo>
                  <a:cubicBezTo>
                    <a:pt x="20955" y="133594"/>
                    <a:pt x="40005" y="133594"/>
                    <a:pt x="58102" y="131688"/>
                  </a:cubicBezTo>
                  <a:cubicBezTo>
                    <a:pt x="173355" y="116448"/>
                    <a:pt x="222885" y="15483"/>
                    <a:pt x="227648" y="4054"/>
                  </a:cubicBezTo>
                </a:path>
              </a:pathLst>
            </a:custGeom>
            <a:solidFill>
              <a:srgbClr val="1EAF4B"/>
            </a:solidFill>
            <a:ln w="9525" cap="flat">
              <a:noFill/>
              <a:prstDash val="solid"/>
              <a:miter/>
            </a:ln>
          </p:spPr>
          <p:txBody>
            <a:bodyPr rtlCol="1" anchor="ctr"/>
            <a:lstStyle/>
            <a:p>
              <a:endParaRPr lang="ar-SA"/>
            </a:p>
          </p:txBody>
        </p:sp>
      </p:grpSp>
      <p:grpSp>
        <p:nvGrpSpPr>
          <p:cNvPr id="156" name="مجموعة 155">
            <a:extLst>
              <a:ext uri="{FF2B5EF4-FFF2-40B4-BE49-F238E27FC236}">
                <a16:creationId xmlns:a16="http://schemas.microsoft.com/office/drawing/2014/main" id="{02BA7741-B799-4720-8AC6-2848E0BAFF69}"/>
              </a:ext>
            </a:extLst>
          </p:cNvPr>
          <p:cNvGrpSpPr/>
          <p:nvPr/>
        </p:nvGrpSpPr>
        <p:grpSpPr>
          <a:xfrm>
            <a:off x="168277" y="4604723"/>
            <a:ext cx="566509" cy="566508"/>
            <a:chOff x="136352" y="5036538"/>
            <a:chExt cx="720900" cy="720899"/>
          </a:xfrm>
        </p:grpSpPr>
        <p:sp>
          <p:nvSpPr>
            <p:cNvPr id="157" name="Freeform: Shape 50">
              <a:extLst>
                <a:ext uri="{FF2B5EF4-FFF2-40B4-BE49-F238E27FC236}">
                  <a16:creationId xmlns:a16="http://schemas.microsoft.com/office/drawing/2014/main" id="{A03DC733-EB16-4EF2-936F-B96A4F52CA11}"/>
                </a:ext>
              </a:extLst>
            </p:cNvPr>
            <p:cNvSpPr/>
            <p:nvPr/>
          </p:nvSpPr>
          <p:spPr>
            <a:xfrm rot="18900000">
              <a:off x="136352" y="5036538"/>
              <a:ext cx="720900" cy="720899"/>
            </a:xfrm>
            <a:custGeom>
              <a:avLst/>
              <a:gdLst>
                <a:gd name="connsiteX0" fmla="*/ 0 w 477197"/>
                <a:gd name="connsiteY0" fmla="*/ 0 h 477197"/>
                <a:gd name="connsiteX1" fmla="*/ 477198 w 477197"/>
                <a:gd name="connsiteY1" fmla="*/ 0 h 477197"/>
                <a:gd name="connsiteX2" fmla="*/ 477198 w 477197"/>
                <a:gd name="connsiteY2" fmla="*/ 477198 h 477197"/>
                <a:gd name="connsiteX3" fmla="*/ 0 w 477197"/>
                <a:gd name="connsiteY3" fmla="*/ 477198 h 477197"/>
              </a:gdLst>
              <a:ahLst/>
              <a:cxnLst>
                <a:cxn ang="0">
                  <a:pos x="connsiteX0" y="connsiteY0"/>
                </a:cxn>
                <a:cxn ang="0">
                  <a:pos x="connsiteX1" y="connsiteY1"/>
                </a:cxn>
                <a:cxn ang="0">
                  <a:pos x="connsiteX2" y="connsiteY2"/>
                </a:cxn>
                <a:cxn ang="0">
                  <a:pos x="connsiteX3" y="connsiteY3"/>
                </a:cxn>
              </a:cxnLst>
              <a:rect l="l" t="t" r="r" b="b"/>
              <a:pathLst>
                <a:path w="477197" h="477197">
                  <a:moveTo>
                    <a:pt x="0" y="0"/>
                  </a:moveTo>
                  <a:lnTo>
                    <a:pt x="477198" y="0"/>
                  </a:lnTo>
                  <a:lnTo>
                    <a:pt x="477198" y="477198"/>
                  </a:lnTo>
                  <a:lnTo>
                    <a:pt x="0" y="477198"/>
                  </a:lnTo>
                  <a:close/>
                </a:path>
              </a:pathLst>
            </a:custGeom>
            <a:solidFill>
              <a:srgbClr val="1EAF4B"/>
            </a:solidFill>
            <a:ln w="9525" cap="flat">
              <a:noFill/>
              <a:prstDash val="solid"/>
              <a:miter/>
            </a:ln>
          </p:spPr>
          <p:txBody>
            <a:bodyPr rtlCol="1" anchor="ctr"/>
            <a:lstStyle/>
            <a:p>
              <a:pPr algn="l" rtl="0"/>
              <a:endParaRPr lang="ar-SA"/>
            </a:p>
          </p:txBody>
        </p:sp>
        <p:sp>
          <p:nvSpPr>
            <p:cNvPr id="158" name="Freeform: Shape 51">
              <a:extLst>
                <a:ext uri="{FF2B5EF4-FFF2-40B4-BE49-F238E27FC236}">
                  <a16:creationId xmlns:a16="http://schemas.microsoft.com/office/drawing/2014/main" id="{CA1B9863-15D0-450F-87F2-8DDA1D13ADB7}"/>
                </a:ext>
              </a:extLst>
            </p:cNvPr>
            <p:cNvSpPr/>
            <p:nvPr/>
          </p:nvSpPr>
          <p:spPr>
            <a:xfrm rot="18900000">
              <a:off x="316439" y="5217268"/>
              <a:ext cx="359730" cy="361169"/>
            </a:xfrm>
            <a:custGeom>
              <a:avLst/>
              <a:gdLst>
                <a:gd name="connsiteX0" fmla="*/ 0 w 238122"/>
                <a:gd name="connsiteY0" fmla="*/ 0 h 239075"/>
                <a:gd name="connsiteX1" fmla="*/ 238123 w 238122"/>
                <a:gd name="connsiteY1" fmla="*/ 0 h 239075"/>
                <a:gd name="connsiteX2" fmla="*/ 238123 w 238122"/>
                <a:gd name="connsiteY2" fmla="*/ 239075 h 239075"/>
                <a:gd name="connsiteX3" fmla="*/ 0 w 238122"/>
                <a:gd name="connsiteY3" fmla="*/ 239075 h 239075"/>
              </a:gdLst>
              <a:ahLst/>
              <a:cxnLst>
                <a:cxn ang="0">
                  <a:pos x="connsiteX0" y="connsiteY0"/>
                </a:cxn>
                <a:cxn ang="0">
                  <a:pos x="connsiteX1" y="connsiteY1"/>
                </a:cxn>
                <a:cxn ang="0">
                  <a:pos x="connsiteX2" y="connsiteY2"/>
                </a:cxn>
                <a:cxn ang="0">
                  <a:pos x="connsiteX3" y="connsiteY3"/>
                </a:cxn>
              </a:cxnLst>
              <a:rect l="l" t="t" r="r" b="b"/>
              <a:pathLst>
                <a:path w="238122" h="239075">
                  <a:moveTo>
                    <a:pt x="0" y="0"/>
                  </a:moveTo>
                  <a:lnTo>
                    <a:pt x="238123" y="0"/>
                  </a:lnTo>
                  <a:lnTo>
                    <a:pt x="238123" y="239075"/>
                  </a:lnTo>
                  <a:lnTo>
                    <a:pt x="0" y="239075"/>
                  </a:lnTo>
                  <a:close/>
                </a:path>
              </a:pathLst>
            </a:custGeom>
            <a:solidFill>
              <a:srgbClr val="FFCD28"/>
            </a:solidFill>
            <a:ln w="9525" cap="flat">
              <a:noFill/>
              <a:prstDash val="solid"/>
              <a:miter/>
            </a:ln>
          </p:spPr>
          <p:txBody>
            <a:bodyPr rtlCol="1" anchor="ctr"/>
            <a:lstStyle/>
            <a:p>
              <a:pPr algn="l" rtl="0"/>
              <a:endParaRPr lang="ar-SA"/>
            </a:p>
          </p:txBody>
        </p:sp>
        <p:sp>
          <p:nvSpPr>
            <p:cNvPr id="159" name="Freeform: Shape 52">
              <a:extLst>
                <a:ext uri="{FF2B5EF4-FFF2-40B4-BE49-F238E27FC236}">
                  <a16:creationId xmlns:a16="http://schemas.microsoft.com/office/drawing/2014/main" id="{7E5C2CAF-6539-408A-A1A5-F563D6A49B4B}"/>
                </a:ext>
              </a:extLst>
            </p:cNvPr>
            <p:cNvSpPr/>
            <p:nvPr/>
          </p:nvSpPr>
          <p:spPr>
            <a:xfrm rot="18900000">
              <a:off x="401111" y="5304299"/>
              <a:ext cx="189937" cy="189937"/>
            </a:xfrm>
            <a:custGeom>
              <a:avLst/>
              <a:gdLst>
                <a:gd name="connsiteX0" fmla="*/ 0 w 125728"/>
                <a:gd name="connsiteY0" fmla="*/ 0 h 125728"/>
                <a:gd name="connsiteX1" fmla="*/ 125729 w 125728"/>
                <a:gd name="connsiteY1" fmla="*/ 0 h 125728"/>
                <a:gd name="connsiteX2" fmla="*/ 125729 w 125728"/>
                <a:gd name="connsiteY2" fmla="*/ 125729 h 125728"/>
                <a:gd name="connsiteX3" fmla="*/ 0 w 125728"/>
                <a:gd name="connsiteY3" fmla="*/ 125729 h 125728"/>
              </a:gdLst>
              <a:ahLst/>
              <a:cxnLst>
                <a:cxn ang="0">
                  <a:pos x="connsiteX0" y="connsiteY0"/>
                </a:cxn>
                <a:cxn ang="0">
                  <a:pos x="connsiteX1" y="connsiteY1"/>
                </a:cxn>
                <a:cxn ang="0">
                  <a:pos x="connsiteX2" y="connsiteY2"/>
                </a:cxn>
                <a:cxn ang="0">
                  <a:pos x="connsiteX3" y="connsiteY3"/>
                </a:cxn>
              </a:cxnLst>
              <a:rect l="l" t="t" r="r" b="b"/>
              <a:pathLst>
                <a:path w="125728" h="125728">
                  <a:moveTo>
                    <a:pt x="0" y="0"/>
                  </a:moveTo>
                  <a:lnTo>
                    <a:pt x="125729" y="0"/>
                  </a:lnTo>
                  <a:lnTo>
                    <a:pt x="125729" y="125729"/>
                  </a:lnTo>
                  <a:lnTo>
                    <a:pt x="0" y="125729"/>
                  </a:lnTo>
                  <a:close/>
                </a:path>
              </a:pathLst>
            </a:custGeom>
            <a:solidFill>
              <a:srgbClr val="EF3834"/>
            </a:solidFill>
            <a:ln w="9525" cap="flat">
              <a:noFill/>
              <a:prstDash val="solid"/>
              <a:miter/>
            </a:ln>
          </p:spPr>
          <p:txBody>
            <a:bodyPr rtlCol="1" anchor="ctr"/>
            <a:lstStyle/>
            <a:p>
              <a:pPr algn="l" rtl="0"/>
              <a:endParaRPr lang="ar-SA"/>
            </a:p>
          </p:txBody>
        </p:sp>
      </p:grpSp>
      <p:grpSp>
        <p:nvGrpSpPr>
          <p:cNvPr id="160" name="مجموعة 159">
            <a:extLst>
              <a:ext uri="{FF2B5EF4-FFF2-40B4-BE49-F238E27FC236}">
                <a16:creationId xmlns:a16="http://schemas.microsoft.com/office/drawing/2014/main" id="{698F5DBD-FF1B-4F7C-9223-685B249A3172}"/>
              </a:ext>
            </a:extLst>
          </p:cNvPr>
          <p:cNvGrpSpPr/>
          <p:nvPr/>
        </p:nvGrpSpPr>
        <p:grpSpPr>
          <a:xfrm>
            <a:off x="241872" y="3982367"/>
            <a:ext cx="416542" cy="416541"/>
            <a:chOff x="136352" y="5036538"/>
            <a:chExt cx="720900" cy="720899"/>
          </a:xfrm>
        </p:grpSpPr>
        <p:sp>
          <p:nvSpPr>
            <p:cNvPr id="161" name="Freeform: Shape 50">
              <a:extLst>
                <a:ext uri="{FF2B5EF4-FFF2-40B4-BE49-F238E27FC236}">
                  <a16:creationId xmlns:a16="http://schemas.microsoft.com/office/drawing/2014/main" id="{6D06ADF9-603B-4CFF-9150-22805DBECEB6}"/>
                </a:ext>
              </a:extLst>
            </p:cNvPr>
            <p:cNvSpPr/>
            <p:nvPr/>
          </p:nvSpPr>
          <p:spPr>
            <a:xfrm rot="18900000">
              <a:off x="136352" y="5036538"/>
              <a:ext cx="720900" cy="720899"/>
            </a:xfrm>
            <a:custGeom>
              <a:avLst/>
              <a:gdLst>
                <a:gd name="connsiteX0" fmla="*/ 0 w 477197"/>
                <a:gd name="connsiteY0" fmla="*/ 0 h 477197"/>
                <a:gd name="connsiteX1" fmla="*/ 477198 w 477197"/>
                <a:gd name="connsiteY1" fmla="*/ 0 h 477197"/>
                <a:gd name="connsiteX2" fmla="*/ 477198 w 477197"/>
                <a:gd name="connsiteY2" fmla="*/ 477198 h 477197"/>
                <a:gd name="connsiteX3" fmla="*/ 0 w 477197"/>
                <a:gd name="connsiteY3" fmla="*/ 477198 h 477197"/>
              </a:gdLst>
              <a:ahLst/>
              <a:cxnLst>
                <a:cxn ang="0">
                  <a:pos x="connsiteX0" y="connsiteY0"/>
                </a:cxn>
                <a:cxn ang="0">
                  <a:pos x="connsiteX1" y="connsiteY1"/>
                </a:cxn>
                <a:cxn ang="0">
                  <a:pos x="connsiteX2" y="connsiteY2"/>
                </a:cxn>
                <a:cxn ang="0">
                  <a:pos x="connsiteX3" y="connsiteY3"/>
                </a:cxn>
              </a:cxnLst>
              <a:rect l="l" t="t" r="r" b="b"/>
              <a:pathLst>
                <a:path w="477197" h="477197">
                  <a:moveTo>
                    <a:pt x="0" y="0"/>
                  </a:moveTo>
                  <a:lnTo>
                    <a:pt x="477198" y="0"/>
                  </a:lnTo>
                  <a:lnTo>
                    <a:pt x="477198" y="477198"/>
                  </a:lnTo>
                  <a:lnTo>
                    <a:pt x="0" y="477198"/>
                  </a:lnTo>
                  <a:close/>
                </a:path>
              </a:pathLst>
            </a:custGeom>
            <a:solidFill>
              <a:srgbClr val="1EAF4B"/>
            </a:solidFill>
            <a:ln w="9525" cap="flat">
              <a:noFill/>
              <a:prstDash val="solid"/>
              <a:miter/>
            </a:ln>
          </p:spPr>
          <p:txBody>
            <a:bodyPr rtlCol="1" anchor="ctr"/>
            <a:lstStyle/>
            <a:p>
              <a:pPr algn="l" rtl="0"/>
              <a:endParaRPr lang="ar-SA"/>
            </a:p>
          </p:txBody>
        </p:sp>
        <p:sp>
          <p:nvSpPr>
            <p:cNvPr id="162" name="Freeform: Shape 51">
              <a:extLst>
                <a:ext uri="{FF2B5EF4-FFF2-40B4-BE49-F238E27FC236}">
                  <a16:creationId xmlns:a16="http://schemas.microsoft.com/office/drawing/2014/main" id="{38236DDC-2A0C-4B17-96E7-9FD9EBB27A5C}"/>
                </a:ext>
              </a:extLst>
            </p:cNvPr>
            <p:cNvSpPr/>
            <p:nvPr/>
          </p:nvSpPr>
          <p:spPr>
            <a:xfrm rot="18900000">
              <a:off x="316439" y="5217268"/>
              <a:ext cx="359730" cy="361169"/>
            </a:xfrm>
            <a:custGeom>
              <a:avLst/>
              <a:gdLst>
                <a:gd name="connsiteX0" fmla="*/ 0 w 238122"/>
                <a:gd name="connsiteY0" fmla="*/ 0 h 239075"/>
                <a:gd name="connsiteX1" fmla="*/ 238123 w 238122"/>
                <a:gd name="connsiteY1" fmla="*/ 0 h 239075"/>
                <a:gd name="connsiteX2" fmla="*/ 238123 w 238122"/>
                <a:gd name="connsiteY2" fmla="*/ 239075 h 239075"/>
                <a:gd name="connsiteX3" fmla="*/ 0 w 238122"/>
                <a:gd name="connsiteY3" fmla="*/ 239075 h 239075"/>
              </a:gdLst>
              <a:ahLst/>
              <a:cxnLst>
                <a:cxn ang="0">
                  <a:pos x="connsiteX0" y="connsiteY0"/>
                </a:cxn>
                <a:cxn ang="0">
                  <a:pos x="connsiteX1" y="connsiteY1"/>
                </a:cxn>
                <a:cxn ang="0">
                  <a:pos x="connsiteX2" y="connsiteY2"/>
                </a:cxn>
                <a:cxn ang="0">
                  <a:pos x="connsiteX3" y="connsiteY3"/>
                </a:cxn>
              </a:cxnLst>
              <a:rect l="l" t="t" r="r" b="b"/>
              <a:pathLst>
                <a:path w="238122" h="239075">
                  <a:moveTo>
                    <a:pt x="0" y="0"/>
                  </a:moveTo>
                  <a:lnTo>
                    <a:pt x="238123" y="0"/>
                  </a:lnTo>
                  <a:lnTo>
                    <a:pt x="238123" y="239075"/>
                  </a:lnTo>
                  <a:lnTo>
                    <a:pt x="0" y="239075"/>
                  </a:lnTo>
                  <a:close/>
                </a:path>
              </a:pathLst>
            </a:custGeom>
            <a:solidFill>
              <a:srgbClr val="FFCD28"/>
            </a:solidFill>
            <a:ln w="9525" cap="flat">
              <a:noFill/>
              <a:prstDash val="solid"/>
              <a:miter/>
            </a:ln>
          </p:spPr>
          <p:txBody>
            <a:bodyPr rtlCol="1" anchor="ctr"/>
            <a:lstStyle/>
            <a:p>
              <a:pPr algn="l" rtl="0"/>
              <a:endParaRPr lang="ar-SA"/>
            </a:p>
          </p:txBody>
        </p:sp>
        <p:sp>
          <p:nvSpPr>
            <p:cNvPr id="163" name="Freeform: Shape 52">
              <a:extLst>
                <a:ext uri="{FF2B5EF4-FFF2-40B4-BE49-F238E27FC236}">
                  <a16:creationId xmlns:a16="http://schemas.microsoft.com/office/drawing/2014/main" id="{84D72612-0C1A-43D7-92DA-E6FA2763EEA0}"/>
                </a:ext>
              </a:extLst>
            </p:cNvPr>
            <p:cNvSpPr/>
            <p:nvPr/>
          </p:nvSpPr>
          <p:spPr>
            <a:xfrm rot="18900000">
              <a:off x="401111" y="5304299"/>
              <a:ext cx="189937" cy="189937"/>
            </a:xfrm>
            <a:custGeom>
              <a:avLst/>
              <a:gdLst>
                <a:gd name="connsiteX0" fmla="*/ 0 w 125728"/>
                <a:gd name="connsiteY0" fmla="*/ 0 h 125728"/>
                <a:gd name="connsiteX1" fmla="*/ 125729 w 125728"/>
                <a:gd name="connsiteY1" fmla="*/ 0 h 125728"/>
                <a:gd name="connsiteX2" fmla="*/ 125729 w 125728"/>
                <a:gd name="connsiteY2" fmla="*/ 125729 h 125728"/>
                <a:gd name="connsiteX3" fmla="*/ 0 w 125728"/>
                <a:gd name="connsiteY3" fmla="*/ 125729 h 125728"/>
              </a:gdLst>
              <a:ahLst/>
              <a:cxnLst>
                <a:cxn ang="0">
                  <a:pos x="connsiteX0" y="connsiteY0"/>
                </a:cxn>
                <a:cxn ang="0">
                  <a:pos x="connsiteX1" y="connsiteY1"/>
                </a:cxn>
                <a:cxn ang="0">
                  <a:pos x="connsiteX2" y="connsiteY2"/>
                </a:cxn>
                <a:cxn ang="0">
                  <a:pos x="connsiteX3" y="connsiteY3"/>
                </a:cxn>
              </a:cxnLst>
              <a:rect l="l" t="t" r="r" b="b"/>
              <a:pathLst>
                <a:path w="125728" h="125728">
                  <a:moveTo>
                    <a:pt x="0" y="0"/>
                  </a:moveTo>
                  <a:lnTo>
                    <a:pt x="125729" y="0"/>
                  </a:lnTo>
                  <a:lnTo>
                    <a:pt x="125729" y="125729"/>
                  </a:lnTo>
                  <a:lnTo>
                    <a:pt x="0" y="125729"/>
                  </a:lnTo>
                  <a:close/>
                </a:path>
              </a:pathLst>
            </a:custGeom>
            <a:solidFill>
              <a:srgbClr val="EF3834"/>
            </a:solidFill>
            <a:ln w="9525" cap="flat">
              <a:noFill/>
              <a:prstDash val="solid"/>
              <a:miter/>
            </a:ln>
          </p:spPr>
          <p:txBody>
            <a:bodyPr rtlCol="1" anchor="ctr"/>
            <a:lstStyle/>
            <a:p>
              <a:pPr algn="l" rtl="0"/>
              <a:endParaRPr lang="ar-SA"/>
            </a:p>
          </p:txBody>
        </p:sp>
      </p:grpSp>
      <p:grpSp>
        <p:nvGrpSpPr>
          <p:cNvPr id="164" name="مجموعة 163">
            <a:extLst>
              <a:ext uri="{FF2B5EF4-FFF2-40B4-BE49-F238E27FC236}">
                <a16:creationId xmlns:a16="http://schemas.microsoft.com/office/drawing/2014/main" id="{E3663F18-2AD8-47B1-8155-24C945B7AAA9}"/>
              </a:ext>
            </a:extLst>
          </p:cNvPr>
          <p:cNvGrpSpPr/>
          <p:nvPr/>
        </p:nvGrpSpPr>
        <p:grpSpPr>
          <a:xfrm>
            <a:off x="337048" y="3621913"/>
            <a:ext cx="224396" cy="224395"/>
            <a:chOff x="136352" y="5036538"/>
            <a:chExt cx="720900" cy="720899"/>
          </a:xfrm>
        </p:grpSpPr>
        <p:sp>
          <p:nvSpPr>
            <p:cNvPr id="165" name="Freeform: Shape 50">
              <a:extLst>
                <a:ext uri="{FF2B5EF4-FFF2-40B4-BE49-F238E27FC236}">
                  <a16:creationId xmlns:a16="http://schemas.microsoft.com/office/drawing/2014/main" id="{21A070CF-89B0-475B-B65D-742916CC0A3D}"/>
                </a:ext>
              </a:extLst>
            </p:cNvPr>
            <p:cNvSpPr/>
            <p:nvPr/>
          </p:nvSpPr>
          <p:spPr>
            <a:xfrm rot="18900000">
              <a:off x="136352" y="5036538"/>
              <a:ext cx="720900" cy="720899"/>
            </a:xfrm>
            <a:custGeom>
              <a:avLst/>
              <a:gdLst>
                <a:gd name="connsiteX0" fmla="*/ 0 w 477197"/>
                <a:gd name="connsiteY0" fmla="*/ 0 h 477197"/>
                <a:gd name="connsiteX1" fmla="*/ 477198 w 477197"/>
                <a:gd name="connsiteY1" fmla="*/ 0 h 477197"/>
                <a:gd name="connsiteX2" fmla="*/ 477198 w 477197"/>
                <a:gd name="connsiteY2" fmla="*/ 477198 h 477197"/>
                <a:gd name="connsiteX3" fmla="*/ 0 w 477197"/>
                <a:gd name="connsiteY3" fmla="*/ 477198 h 477197"/>
              </a:gdLst>
              <a:ahLst/>
              <a:cxnLst>
                <a:cxn ang="0">
                  <a:pos x="connsiteX0" y="connsiteY0"/>
                </a:cxn>
                <a:cxn ang="0">
                  <a:pos x="connsiteX1" y="connsiteY1"/>
                </a:cxn>
                <a:cxn ang="0">
                  <a:pos x="connsiteX2" y="connsiteY2"/>
                </a:cxn>
                <a:cxn ang="0">
                  <a:pos x="connsiteX3" y="connsiteY3"/>
                </a:cxn>
              </a:cxnLst>
              <a:rect l="l" t="t" r="r" b="b"/>
              <a:pathLst>
                <a:path w="477197" h="477197">
                  <a:moveTo>
                    <a:pt x="0" y="0"/>
                  </a:moveTo>
                  <a:lnTo>
                    <a:pt x="477198" y="0"/>
                  </a:lnTo>
                  <a:lnTo>
                    <a:pt x="477198" y="477198"/>
                  </a:lnTo>
                  <a:lnTo>
                    <a:pt x="0" y="477198"/>
                  </a:lnTo>
                  <a:close/>
                </a:path>
              </a:pathLst>
            </a:custGeom>
            <a:solidFill>
              <a:srgbClr val="1EAF4B"/>
            </a:solidFill>
            <a:ln w="9525" cap="flat">
              <a:noFill/>
              <a:prstDash val="solid"/>
              <a:miter/>
            </a:ln>
          </p:spPr>
          <p:txBody>
            <a:bodyPr rtlCol="1" anchor="ctr"/>
            <a:lstStyle/>
            <a:p>
              <a:pPr algn="l" rtl="0"/>
              <a:endParaRPr lang="ar-SA"/>
            </a:p>
          </p:txBody>
        </p:sp>
        <p:sp>
          <p:nvSpPr>
            <p:cNvPr id="166" name="Freeform: Shape 51">
              <a:extLst>
                <a:ext uri="{FF2B5EF4-FFF2-40B4-BE49-F238E27FC236}">
                  <a16:creationId xmlns:a16="http://schemas.microsoft.com/office/drawing/2014/main" id="{9C8892A1-B1A7-4CA5-BC24-91F547203CA6}"/>
                </a:ext>
              </a:extLst>
            </p:cNvPr>
            <p:cNvSpPr/>
            <p:nvPr/>
          </p:nvSpPr>
          <p:spPr>
            <a:xfrm rot="18900000">
              <a:off x="316439" y="5217268"/>
              <a:ext cx="359730" cy="361169"/>
            </a:xfrm>
            <a:custGeom>
              <a:avLst/>
              <a:gdLst>
                <a:gd name="connsiteX0" fmla="*/ 0 w 238122"/>
                <a:gd name="connsiteY0" fmla="*/ 0 h 239075"/>
                <a:gd name="connsiteX1" fmla="*/ 238123 w 238122"/>
                <a:gd name="connsiteY1" fmla="*/ 0 h 239075"/>
                <a:gd name="connsiteX2" fmla="*/ 238123 w 238122"/>
                <a:gd name="connsiteY2" fmla="*/ 239075 h 239075"/>
                <a:gd name="connsiteX3" fmla="*/ 0 w 238122"/>
                <a:gd name="connsiteY3" fmla="*/ 239075 h 239075"/>
              </a:gdLst>
              <a:ahLst/>
              <a:cxnLst>
                <a:cxn ang="0">
                  <a:pos x="connsiteX0" y="connsiteY0"/>
                </a:cxn>
                <a:cxn ang="0">
                  <a:pos x="connsiteX1" y="connsiteY1"/>
                </a:cxn>
                <a:cxn ang="0">
                  <a:pos x="connsiteX2" y="connsiteY2"/>
                </a:cxn>
                <a:cxn ang="0">
                  <a:pos x="connsiteX3" y="connsiteY3"/>
                </a:cxn>
              </a:cxnLst>
              <a:rect l="l" t="t" r="r" b="b"/>
              <a:pathLst>
                <a:path w="238122" h="239075">
                  <a:moveTo>
                    <a:pt x="0" y="0"/>
                  </a:moveTo>
                  <a:lnTo>
                    <a:pt x="238123" y="0"/>
                  </a:lnTo>
                  <a:lnTo>
                    <a:pt x="238123" y="239075"/>
                  </a:lnTo>
                  <a:lnTo>
                    <a:pt x="0" y="239075"/>
                  </a:lnTo>
                  <a:close/>
                </a:path>
              </a:pathLst>
            </a:custGeom>
            <a:solidFill>
              <a:srgbClr val="FFCD28"/>
            </a:solidFill>
            <a:ln w="9525" cap="flat">
              <a:noFill/>
              <a:prstDash val="solid"/>
              <a:miter/>
            </a:ln>
          </p:spPr>
          <p:txBody>
            <a:bodyPr rtlCol="1" anchor="ctr"/>
            <a:lstStyle/>
            <a:p>
              <a:pPr algn="l" rtl="0"/>
              <a:endParaRPr lang="ar-SA"/>
            </a:p>
          </p:txBody>
        </p:sp>
        <p:sp>
          <p:nvSpPr>
            <p:cNvPr id="167" name="Freeform: Shape 52">
              <a:extLst>
                <a:ext uri="{FF2B5EF4-FFF2-40B4-BE49-F238E27FC236}">
                  <a16:creationId xmlns:a16="http://schemas.microsoft.com/office/drawing/2014/main" id="{2D744AD2-4D51-4664-BE28-0D352120D2F0}"/>
                </a:ext>
              </a:extLst>
            </p:cNvPr>
            <p:cNvSpPr/>
            <p:nvPr/>
          </p:nvSpPr>
          <p:spPr>
            <a:xfrm rot="18900000">
              <a:off x="401111" y="5304299"/>
              <a:ext cx="189937" cy="189937"/>
            </a:xfrm>
            <a:custGeom>
              <a:avLst/>
              <a:gdLst>
                <a:gd name="connsiteX0" fmla="*/ 0 w 125728"/>
                <a:gd name="connsiteY0" fmla="*/ 0 h 125728"/>
                <a:gd name="connsiteX1" fmla="*/ 125729 w 125728"/>
                <a:gd name="connsiteY1" fmla="*/ 0 h 125728"/>
                <a:gd name="connsiteX2" fmla="*/ 125729 w 125728"/>
                <a:gd name="connsiteY2" fmla="*/ 125729 h 125728"/>
                <a:gd name="connsiteX3" fmla="*/ 0 w 125728"/>
                <a:gd name="connsiteY3" fmla="*/ 125729 h 125728"/>
              </a:gdLst>
              <a:ahLst/>
              <a:cxnLst>
                <a:cxn ang="0">
                  <a:pos x="connsiteX0" y="connsiteY0"/>
                </a:cxn>
                <a:cxn ang="0">
                  <a:pos x="connsiteX1" y="connsiteY1"/>
                </a:cxn>
                <a:cxn ang="0">
                  <a:pos x="connsiteX2" y="connsiteY2"/>
                </a:cxn>
                <a:cxn ang="0">
                  <a:pos x="connsiteX3" y="connsiteY3"/>
                </a:cxn>
              </a:cxnLst>
              <a:rect l="l" t="t" r="r" b="b"/>
              <a:pathLst>
                <a:path w="125728" h="125728">
                  <a:moveTo>
                    <a:pt x="0" y="0"/>
                  </a:moveTo>
                  <a:lnTo>
                    <a:pt x="125729" y="0"/>
                  </a:lnTo>
                  <a:lnTo>
                    <a:pt x="125729" y="125729"/>
                  </a:lnTo>
                  <a:lnTo>
                    <a:pt x="0" y="125729"/>
                  </a:lnTo>
                  <a:close/>
                </a:path>
              </a:pathLst>
            </a:custGeom>
            <a:solidFill>
              <a:srgbClr val="EF3834"/>
            </a:solidFill>
            <a:ln w="9525" cap="flat">
              <a:noFill/>
              <a:prstDash val="solid"/>
              <a:miter/>
            </a:ln>
          </p:spPr>
          <p:txBody>
            <a:bodyPr rtlCol="1" anchor="ctr"/>
            <a:lstStyle/>
            <a:p>
              <a:pPr algn="l" rtl="0"/>
              <a:endParaRPr lang="ar-SA"/>
            </a:p>
          </p:txBody>
        </p:sp>
      </p:grpSp>
      <p:grpSp>
        <p:nvGrpSpPr>
          <p:cNvPr id="168" name="مجموعة 167">
            <a:extLst>
              <a:ext uri="{FF2B5EF4-FFF2-40B4-BE49-F238E27FC236}">
                <a16:creationId xmlns:a16="http://schemas.microsoft.com/office/drawing/2014/main" id="{863063CF-9F1D-437D-947D-6147B39C7BD8}"/>
              </a:ext>
            </a:extLst>
          </p:cNvPr>
          <p:cNvGrpSpPr/>
          <p:nvPr/>
        </p:nvGrpSpPr>
        <p:grpSpPr>
          <a:xfrm>
            <a:off x="-1" y="6309353"/>
            <a:ext cx="12182672" cy="588845"/>
            <a:chOff x="-1" y="6309353"/>
            <a:chExt cx="12182672" cy="588845"/>
          </a:xfrm>
        </p:grpSpPr>
        <p:grpSp>
          <p:nvGrpSpPr>
            <p:cNvPr id="169" name="مجموعة 168">
              <a:extLst>
                <a:ext uri="{FF2B5EF4-FFF2-40B4-BE49-F238E27FC236}">
                  <a16:creationId xmlns:a16="http://schemas.microsoft.com/office/drawing/2014/main" id="{EE0F39A0-A5C1-478E-8030-1B4F0BEC22D7}"/>
                </a:ext>
              </a:extLst>
            </p:cNvPr>
            <p:cNvGrpSpPr/>
            <p:nvPr/>
          </p:nvGrpSpPr>
          <p:grpSpPr>
            <a:xfrm>
              <a:off x="-1" y="6309360"/>
              <a:ext cx="5410397" cy="570184"/>
              <a:chOff x="-1" y="6309360"/>
              <a:chExt cx="5410397" cy="570184"/>
            </a:xfrm>
          </p:grpSpPr>
          <p:grpSp>
            <p:nvGrpSpPr>
              <p:cNvPr id="219" name="مجموعة 218">
                <a:extLst>
                  <a:ext uri="{FF2B5EF4-FFF2-40B4-BE49-F238E27FC236}">
                    <a16:creationId xmlns:a16="http://schemas.microsoft.com/office/drawing/2014/main" id="{C0871DD8-215E-438D-8DAA-4F04EF834C42}"/>
                  </a:ext>
                </a:extLst>
              </p:cNvPr>
              <p:cNvGrpSpPr/>
              <p:nvPr/>
            </p:nvGrpSpPr>
            <p:grpSpPr>
              <a:xfrm>
                <a:off x="-1" y="6309360"/>
                <a:ext cx="2705835" cy="570184"/>
                <a:chOff x="5662366" y="5287417"/>
                <a:chExt cx="2985259" cy="629066"/>
              </a:xfrm>
            </p:grpSpPr>
            <p:sp>
              <p:nvSpPr>
                <p:cNvPr id="234" name="Freeform: Shape 116">
                  <a:extLst>
                    <a:ext uri="{FF2B5EF4-FFF2-40B4-BE49-F238E27FC236}">
                      <a16:creationId xmlns:a16="http://schemas.microsoft.com/office/drawing/2014/main" id="{9E335FA6-83CF-4E9E-BC3C-DEDACC882EEE}"/>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235" name="Freeform: Shape 117">
                  <a:extLst>
                    <a:ext uri="{FF2B5EF4-FFF2-40B4-BE49-F238E27FC236}">
                      <a16:creationId xmlns:a16="http://schemas.microsoft.com/office/drawing/2014/main" id="{870B2B09-937A-4718-8485-88A569D157E1}"/>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36" name="Freeform: Shape 118">
                  <a:extLst>
                    <a:ext uri="{FF2B5EF4-FFF2-40B4-BE49-F238E27FC236}">
                      <a16:creationId xmlns:a16="http://schemas.microsoft.com/office/drawing/2014/main" id="{59CA51BB-5DEA-4683-8B9D-7A79799511CB}"/>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237" name="Freeform: Shape 119">
                  <a:extLst>
                    <a:ext uri="{FF2B5EF4-FFF2-40B4-BE49-F238E27FC236}">
                      <a16:creationId xmlns:a16="http://schemas.microsoft.com/office/drawing/2014/main" id="{08F0848E-EA64-49AE-B436-AFE17DB57711}"/>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38" name="Freeform: Shape 126">
                  <a:extLst>
                    <a:ext uri="{FF2B5EF4-FFF2-40B4-BE49-F238E27FC236}">
                      <a16:creationId xmlns:a16="http://schemas.microsoft.com/office/drawing/2014/main" id="{EF43546A-3420-4DDC-9C91-CE52BCAECC57}"/>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39" name="Freeform: Shape 127">
                  <a:extLst>
                    <a:ext uri="{FF2B5EF4-FFF2-40B4-BE49-F238E27FC236}">
                      <a16:creationId xmlns:a16="http://schemas.microsoft.com/office/drawing/2014/main" id="{6F4AF347-0C16-4DB8-9AFB-D28352CE4583}"/>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40" name="Freeform: Shape 128">
                  <a:extLst>
                    <a:ext uri="{FF2B5EF4-FFF2-40B4-BE49-F238E27FC236}">
                      <a16:creationId xmlns:a16="http://schemas.microsoft.com/office/drawing/2014/main" id="{D04F81D5-162B-4CE0-B3A9-78A146B9D991}"/>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41" name="Freeform: Shape 129">
                  <a:extLst>
                    <a:ext uri="{FF2B5EF4-FFF2-40B4-BE49-F238E27FC236}">
                      <a16:creationId xmlns:a16="http://schemas.microsoft.com/office/drawing/2014/main" id="{AA41D364-E263-4BD4-AF0D-7903D64F1AF6}"/>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42" name="Freeform: Shape 130">
                  <a:extLst>
                    <a:ext uri="{FF2B5EF4-FFF2-40B4-BE49-F238E27FC236}">
                      <a16:creationId xmlns:a16="http://schemas.microsoft.com/office/drawing/2014/main" id="{5693A447-B477-43AA-8FDE-D7A96C7DDD83}"/>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43" name="Freeform: Shape 131">
                  <a:extLst>
                    <a:ext uri="{FF2B5EF4-FFF2-40B4-BE49-F238E27FC236}">
                      <a16:creationId xmlns:a16="http://schemas.microsoft.com/office/drawing/2014/main" id="{DE93F364-DFDA-467A-B285-B7BA435D825E}"/>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44" name="Freeform: Shape 132">
                  <a:extLst>
                    <a:ext uri="{FF2B5EF4-FFF2-40B4-BE49-F238E27FC236}">
                      <a16:creationId xmlns:a16="http://schemas.microsoft.com/office/drawing/2014/main" id="{1F8B22E0-476B-46F4-A789-8314EE8F5873}"/>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245" name="Freeform: Shape 133">
                  <a:extLst>
                    <a:ext uri="{FF2B5EF4-FFF2-40B4-BE49-F238E27FC236}">
                      <a16:creationId xmlns:a16="http://schemas.microsoft.com/office/drawing/2014/main" id="{4E87A80B-35A2-45FA-A1BC-3ECBA14AC373}"/>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246" name="Freeform: Shape 134">
                  <a:extLst>
                    <a:ext uri="{FF2B5EF4-FFF2-40B4-BE49-F238E27FC236}">
                      <a16:creationId xmlns:a16="http://schemas.microsoft.com/office/drawing/2014/main" id="{817124BA-F847-444D-8DF0-93A8F037C3CB}"/>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grpSp>
            <p:nvGrpSpPr>
              <p:cNvPr id="220" name="مجموعة 219">
                <a:extLst>
                  <a:ext uri="{FF2B5EF4-FFF2-40B4-BE49-F238E27FC236}">
                    <a16:creationId xmlns:a16="http://schemas.microsoft.com/office/drawing/2014/main" id="{74716ED0-095D-4A9C-841B-A4F0B1CA8C15}"/>
                  </a:ext>
                </a:extLst>
              </p:cNvPr>
              <p:cNvGrpSpPr/>
              <p:nvPr/>
            </p:nvGrpSpPr>
            <p:grpSpPr>
              <a:xfrm>
                <a:off x="2704561" y="6309360"/>
                <a:ext cx="2705835" cy="570184"/>
                <a:chOff x="5662366" y="5287417"/>
                <a:chExt cx="2985259" cy="629066"/>
              </a:xfrm>
            </p:grpSpPr>
            <p:sp>
              <p:nvSpPr>
                <p:cNvPr id="221" name="Freeform: Shape 116">
                  <a:extLst>
                    <a:ext uri="{FF2B5EF4-FFF2-40B4-BE49-F238E27FC236}">
                      <a16:creationId xmlns:a16="http://schemas.microsoft.com/office/drawing/2014/main" id="{B3AEB8AC-8448-4C59-9484-0243C80603A8}"/>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222" name="Freeform: Shape 117">
                  <a:extLst>
                    <a:ext uri="{FF2B5EF4-FFF2-40B4-BE49-F238E27FC236}">
                      <a16:creationId xmlns:a16="http://schemas.microsoft.com/office/drawing/2014/main" id="{A2AE1FEA-C8A4-484A-8E2B-B278D54FECAD}"/>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23" name="Freeform: Shape 118">
                  <a:extLst>
                    <a:ext uri="{FF2B5EF4-FFF2-40B4-BE49-F238E27FC236}">
                      <a16:creationId xmlns:a16="http://schemas.microsoft.com/office/drawing/2014/main" id="{4BEACE29-B5A4-402C-8789-656A0B0BE12B}"/>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224" name="Freeform: Shape 119">
                  <a:extLst>
                    <a:ext uri="{FF2B5EF4-FFF2-40B4-BE49-F238E27FC236}">
                      <a16:creationId xmlns:a16="http://schemas.microsoft.com/office/drawing/2014/main" id="{303871A8-CD04-4C82-A199-44CB25390302}"/>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25" name="Freeform: Shape 126">
                  <a:extLst>
                    <a:ext uri="{FF2B5EF4-FFF2-40B4-BE49-F238E27FC236}">
                      <a16:creationId xmlns:a16="http://schemas.microsoft.com/office/drawing/2014/main" id="{5BD38737-C857-4152-96A7-270E0844AF23}"/>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26" name="Freeform: Shape 127">
                  <a:extLst>
                    <a:ext uri="{FF2B5EF4-FFF2-40B4-BE49-F238E27FC236}">
                      <a16:creationId xmlns:a16="http://schemas.microsoft.com/office/drawing/2014/main" id="{09A7D019-DC8A-41BC-8AB6-674B33F7E6C6}"/>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27" name="Freeform: Shape 128">
                  <a:extLst>
                    <a:ext uri="{FF2B5EF4-FFF2-40B4-BE49-F238E27FC236}">
                      <a16:creationId xmlns:a16="http://schemas.microsoft.com/office/drawing/2014/main" id="{303E1E90-4DEC-4310-A359-02BEDA4B6CA0}"/>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28" name="Freeform: Shape 129">
                  <a:extLst>
                    <a:ext uri="{FF2B5EF4-FFF2-40B4-BE49-F238E27FC236}">
                      <a16:creationId xmlns:a16="http://schemas.microsoft.com/office/drawing/2014/main" id="{9DB51D40-30A4-4760-A185-B7BFF41F80D9}"/>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29" name="Freeform: Shape 130">
                  <a:extLst>
                    <a:ext uri="{FF2B5EF4-FFF2-40B4-BE49-F238E27FC236}">
                      <a16:creationId xmlns:a16="http://schemas.microsoft.com/office/drawing/2014/main" id="{076846D6-B23A-47DE-B974-FFA47D6BC0DD}"/>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30" name="Freeform: Shape 131">
                  <a:extLst>
                    <a:ext uri="{FF2B5EF4-FFF2-40B4-BE49-F238E27FC236}">
                      <a16:creationId xmlns:a16="http://schemas.microsoft.com/office/drawing/2014/main" id="{9455F23E-B30D-4DB0-9D84-6DC741B5D43C}"/>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31" name="Freeform: Shape 132">
                  <a:extLst>
                    <a:ext uri="{FF2B5EF4-FFF2-40B4-BE49-F238E27FC236}">
                      <a16:creationId xmlns:a16="http://schemas.microsoft.com/office/drawing/2014/main" id="{142ABA5B-7087-46E4-9ECD-F7AF0FB95B9E}"/>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232" name="Freeform: Shape 133">
                  <a:extLst>
                    <a:ext uri="{FF2B5EF4-FFF2-40B4-BE49-F238E27FC236}">
                      <a16:creationId xmlns:a16="http://schemas.microsoft.com/office/drawing/2014/main" id="{91F99979-2C61-4C38-9985-07D2E7C8C906}"/>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233" name="Freeform: Shape 134">
                  <a:extLst>
                    <a:ext uri="{FF2B5EF4-FFF2-40B4-BE49-F238E27FC236}">
                      <a16:creationId xmlns:a16="http://schemas.microsoft.com/office/drawing/2014/main" id="{8BFD6CA9-24C4-4CF0-9996-DA73E5DA22D5}"/>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grpSp>
        <p:grpSp>
          <p:nvGrpSpPr>
            <p:cNvPr id="170" name="مجموعة 169">
              <a:extLst>
                <a:ext uri="{FF2B5EF4-FFF2-40B4-BE49-F238E27FC236}">
                  <a16:creationId xmlns:a16="http://schemas.microsoft.com/office/drawing/2014/main" id="{F0D04546-5F4E-4080-8DD0-5B3BDB0A49F7}"/>
                </a:ext>
              </a:extLst>
            </p:cNvPr>
            <p:cNvGrpSpPr/>
            <p:nvPr/>
          </p:nvGrpSpPr>
          <p:grpSpPr>
            <a:xfrm>
              <a:off x="5409123" y="6309353"/>
              <a:ext cx="6773548" cy="588845"/>
              <a:chOff x="5662366" y="5287417"/>
              <a:chExt cx="7473033" cy="649655"/>
            </a:xfrm>
          </p:grpSpPr>
          <p:sp>
            <p:nvSpPr>
              <p:cNvPr id="192" name="Freeform: Shape 116">
                <a:extLst>
                  <a:ext uri="{FF2B5EF4-FFF2-40B4-BE49-F238E27FC236}">
                    <a16:creationId xmlns:a16="http://schemas.microsoft.com/office/drawing/2014/main" id="{EA03BEDB-36E2-4D03-BD81-5409FD30382C}"/>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194" name="Freeform: Shape 117">
                <a:extLst>
                  <a:ext uri="{FF2B5EF4-FFF2-40B4-BE49-F238E27FC236}">
                    <a16:creationId xmlns:a16="http://schemas.microsoft.com/office/drawing/2014/main" id="{1D7959D3-15FE-4461-B6F0-B80753DFE2AD}"/>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196" name="Freeform: Shape 118">
                <a:extLst>
                  <a:ext uri="{FF2B5EF4-FFF2-40B4-BE49-F238E27FC236}">
                    <a16:creationId xmlns:a16="http://schemas.microsoft.com/office/drawing/2014/main" id="{45E5EC17-E756-4DC9-A85F-414C2DEC4F10}"/>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198" name="Freeform: Shape 119">
                <a:extLst>
                  <a:ext uri="{FF2B5EF4-FFF2-40B4-BE49-F238E27FC236}">
                    <a16:creationId xmlns:a16="http://schemas.microsoft.com/office/drawing/2014/main" id="{DB06FF79-F2C1-487A-9F31-B7FC64927ED5}"/>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00" name="Freeform: Shape 126">
                <a:extLst>
                  <a:ext uri="{FF2B5EF4-FFF2-40B4-BE49-F238E27FC236}">
                    <a16:creationId xmlns:a16="http://schemas.microsoft.com/office/drawing/2014/main" id="{9F1AFFEB-C66D-452C-80FD-65EEA7AD4AA2}"/>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02" name="Freeform: Shape 127">
                <a:extLst>
                  <a:ext uri="{FF2B5EF4-FFF2-40B4-BE49-F238E27FC236}">
                    <a16:creationId xmlns:a16="http://schemas.microsoft.com/office/drawing/2014/main" id="{FCE60191-6662-401C-85AE-08A3A7039FEE}"/>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04" name="Freeform: Shape 128">
                <a:extLst>
                  <a:ext uri="{FF2B5EF4-FFF2-40B4-BE49-F238E27FC236}">
                    <a16:creationId xmlns:a16="http://schemas.microsoft.com/office/drawing/2014/main" id="{0392A26A-BD4F-4DEB-9B63-8D9B99001E38}"/>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06" name="Freeform: Shape 129">
                <a:extLst>
                  <a:ext uri="{FF2B5EF4-FFF2-40B4-BE49-F238E27FC236}">
                    <a16:creationId xmlns:a16="http://schemas.microsoft.com/office/drawing/2014/main" id="{66E5B7C8-8496-4750-82CE-1D6E200693ED}"/>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08" name="Freeform: Shape 130">
                <a:extLst>
                  <a:ext uri="{FF2B5EF4-FFF2-40B4-BE49-F238E27FC236}">
                    <a16:creationId xmlns:a16="http://schemas.microsoft.com/office/drawing/2014/main" id="{C66942A8-F01B-490B-9CBA-7D6DA594EE22}"/>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10" name="Freeform: Shape 131">
                <a:extLst>
                  <a:ext uri="{FF2B5EF4-FFF2-40B4-BE49-F238E27FC236}">
                    <a16:creationId xmlns:a16="http://schemas.microsoft.com/office/drawing/2014/main" id="{89041A12-7546-4D06-9040-69BE5CF15BAE}"/>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12" name="Freeform: Shape 132">
                <a:extLst>
                  <a:ext uri="{FF2B5EF4-FFF2-40B4-BE49-F238E27FC236}">
                    <a16:creationId xmlns:a16="http://schemas.microsoft.com/office/drawing/2014/main" id="{F77842FF-2163-458E-9096-A4DE2C57E0C2}"/>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214" name="Freeform: Shape 133">
                <a:extLst>
                  <a:ext uri="{FF2B5EF4-FFF2-40B4-BE49-F238E27FC236}">
                    <a16:creationId xmlns:a16="http://schemas.microsoft.com/office/drawing/2014/main" id="{568A1EEE-36EE-4A06-82FA-98F9D66D24F5}"/>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217" name="Freeform: Shape 134">
                <a:extLst>
                  <a:ext uri="{FF2B5EF4-FFF2-40B4-BE49-F238E27FC236}">
                    <a16:creationId xmlns:a16="http://schemas.microsoft.com/office/drawing/2014/main" id="{0567770E-43E9-4A02-B346-A59668B4ABEE}"/>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sp>
            <p:nvSpPr>
              <p:cNvPr id="218" name="Freeform: Shape 133">
                <a:extLst>
                  <a:ext uri="{FF2B5EF4-FFF2-40B4-BE49-F238E27FC236}">
                    <a16:creationId xmlns:a16="http://schemas.microsoft.com/office/drawing/2014/main" id="{0DB9063F-1736-4116-9998-D7C127CB1F28}"/>
                  </a:ext>
                </a:extLst>
              </p:cNvPr>
              <p:cNvSpPr/>
              <p:nvPr/>
            </p:nvSpPr>
            <p:spPr>
              <a:xfrm>
                <a:off x="12885459" y="5308006"/>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grpSp>
        <p:grpSp>
          <p:nvGrpSpPr>
            <p:cNvPr id="171" name="مجموعة 170">
              <a:extLst>
                <a:ext uri="{FF2B5EF4-FFF2-40B4-BE49-F238E27FC236}">
                  <a16:creationId xmlns:a16="http://schemas.microsoft.com/office/drawing/2014/main" id="{7C39065A-533E-4DEB-B05A-D644866F0B7A}"/>
                </a:ext>
              </a:extLst>
            </p:cNvPr>
            <p:cNvGrpSpPr/>
            <p:nvPr/>
          </p:nvGrpSpPr>
          <p:grpSpPr>
            <a:xfrm>
              <a:off x="8113685" y="6309360"/>
              <a:ext cx="2705834" cy="570184"/>
              <a:chOff x="5662366" y="5287417"/>
              <a:chExt cx="2985259" cy="629066"/>
            </a:xfrm>
          </p:grpSpPr>
          <p:sp>
            <p:nvSpPr>
              <p:cNvPr id="178" name="Freeform: Shape 116">
                <a:extLst>
                  <a:ext uri="{FF2B5EF4-FFF2-40B4-BE49-F238E27FC236}">
                    <a16:creationId xmlns:a16="http://schemas.microsoft.com/office/drawing/2014/main" id="{9F8402B4-86E4-4BF8-B82A-DE6CA4AD81C5}"/>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179" name="Freeform: Shape 117">
                <a:extLst>
                  <a:ext uri="{FF2B5EF4-FFF2-40B4-BE49-F238E27FC236}">
                    <a16:creationId xmlns:a16="http://schemas.microsoft.com/office/drawing/2014/main" id="{919E05C8-F531-4371-933D-A1F988DCE001}"/>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180" name="Freeform: Shape 118">
                <a:extLst>
                  <a:ext uri="{FF2B5EF4-FFF2-40B4-BE49-F238E27FC236}">
                    <a16:creationId xmlns:a16="http://schemas.microsoft.com/office/drawing/2014/main" id="{52DA168C-2F56-4591-876C-0EF0AB594875}"/>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181" name="Freeform: Shape 119">
                <a:extLst>
                  <a:ext uri="{FF2B5EF4-FFF2-40B4-BE49-F238E27FC236}">
                    <a16:creationId xmlns:a16="http://schemas.microsoft.com/office/drawing/2014/main" id="{F06BAF49-9802-4ABF-8315-963A79E2869A}"/>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182" name="Freeform: Shape 126">
                <a:extLst>
                  <a:ext uri="{FF2B5EF4-FFF2-40B4-BE49-F238E27FC236}">
                    <a16:creationId xmlns:a16="http://schemas.microsoft.com/office/drawing/2014/main" id="{F9FDB516-1E52-44C9-8CD4-390178C71D45}"/>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183" name="Freeform: Shape 127">
                <a:extLst>
                  <a:ext uri="{FF2B5EF4-FFF2-40B4-BE49-F238E27FC236}">
                    <a16:creationId xmlns:a16="http://schemas.microsoft.com/office/drawing/2014/main" id="{5574F5E4-9CD4-4729-8F85-1B96E16ACC6E}"/>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184" name="Freeform: Shape 128">
                <a:extLst>
                  <a:ext uri="{FF2B5EF4-FFF2-40B4-BE49-F238E27FC236}">
                    <a16:creationId xmlns:a16="http://schemas.microsoft.com/office/drawing/2014/main" id="{B3CB4C38-E0AD-4B6E-B325-A6042816AACF}"/>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185" name="Freeform: Shape 129">
                <a:extLst>
                  <a:ext uri="{FF2B5EF4-FFF2-40B4-BE49-F238E27FC236}">
                    <a16:creationId xmlns:a16="http://schemas.microsoft.com/office/drawing/2014/main" id="{F194DFCE-7111-4367-8780-200C45DE34DC}"/>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186" name="Freeform: Shape 130">
                <a:extLst>
                  <a:ext uri="{FF2B5EF4-FFF2-40B4-BE49-F238E27FC236}">
                    <a16:creationId xmlns:a16="http://schemas.microsoft.com/office/drawing/2014/main" id="{2CAE1437-3BCD-4DCA-B461-49E594085652}"/>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187" name="Freeform: Shape 131">
                <a:extLst>
                  <a:ext uri="{FF2B5EF4-FFF2-40B4-BE49-F238E27FC236}">
                    <a16:creationId xmlns:a16="http://schemas.microsoft.com/office/drawing/2014/main" id="{590F5344-8DFA-4AA9-A952-58AFD355632B}"/>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188" name="Freeform: Shape 132">
                <a:extLst>
                  <a:ext uri="{FF2B5EF4-FFF2-40B4-BE49-F238E27FC236}">
                    <a16:creationId xmlns:a16="http://schemas.microsoft.com/office/drawing/2014/main" id="{526951B9-3886-4989-A6CD-C9B6BA3C2E95}"/>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189" name="Freeform: Shape 133">
                <a:extLst>
                  <a:ext uri="{FF2B5EF4-FFF2-40B4-BE49-F238E27FC236}">
                    <a16:creationId xmlns:a16="http://schemas.microsoft.com/office/drawing/2014/main" id="{8E812761-3053-4112-B45D-2066A48BD8CB}"/>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190" name="Freeform: Shape 134">
                <a:extLst>
                  <a:ext uri="{FF2B5EF4-FFF2-40B4-BE49-F238E27FC236}">
                    <a16:creationId xmlns:a16="http://schemas.microsoft.com/office/drawing/2014/main" id="{7B01B421-7F61-46B7-B312-5A59F6E8D789}"/>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sp>
          <p:nvSpPr>
            <p:cNvPr id="172" name="Freeform: Shape 116">
              <a:extLst>
                <a:ext uri="{FF2B5EF4-FFF2-40B4-BE49-F238E27FC236}">
                  <a16:creationId xmlns:a16="http://schemas.microsoft.com/office/drawing/2014/main" id="{68A0E8C7-8010-4924-A6EB-11F0AA7D8E13}"/>
                </a:ext>
              </a:extLst>
            </p:cNvPr>
            <p:cNvSpPr/>
            <p:nvPr/>
          </p:nvSpPr>
          <p:spPr>
            <a:xfrm>
              <a:off x="11268795" y="6594451"/>
              <a:ext cx="451821" cy="285091"/>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173" name="Freeform: Shape 117">
              <a:extLst>
                <a:ext uri="{FF2B5EF4-FFF2-40B4-BE49-F238E27FC236}">
                  <a16:creationId xmlns:a16="http://schemas.microsoft.com/office/drawing/2014/main" id="{7D84CF78-BCDC-4679-8F3D-A0A40B0CE055}"/>
                </a:ext>
              </a:extLst>
            </p:cNvPr>
            <p:cNvSpPr/>
            <p:nvPr/>
          </p:nvSpPr>
          <p:spPr>
            <a:xfrm>
              <a:off x="11720618" y="6594451"/>
              <a:ext cx="450548" cy="285091"/>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174" name="Freeform: Shape 126">
              <a:extLst>
                <a:ext uri="{FF2B5EF4-FFF2-40B4-BE49-F238E27FC236}">
                  <a16:creationId xmlns:a16="http://schemas.microsoft.com/office/drawing/2014/main" id="{63E1A27E-0EDA-40A4-AED4-5452D8563194}"/>
                </a:ext>
              </a:extLst>
            </p:cNvPr>
            <p:cNvSpPr/>
            <p:nvPr/>
          </p:nvSpPr>
          <p:spPr>
            <a:xfrm>
              <a:off x="11043521" y="6309360"/>
              <a:ext cx="451821" cy="570184"/>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175" name="Freeform: Shape 127">
              <a:extLst>
                <a:ext uri="{FF2B5EF4-FFF2-40B4-BE49-F238E27FC236}">
                  <a16:creationId xmlns:a16="http://schemas.microsoft.com/office/drawing/2014/main" id="{A87B873D-C18E-4F84-9C50-343DBF4A3604}"/>
                </a:ext>
              </a:extLst>
            </p:cNvPr>
            <p:cNvSpPr/>
            <p:nvPr/>
          </p:nvSpPr>
          <p:spPr>
            <a:xfrm>
              <a:off x="11495342" y="6309360"/>
              <a:ext cx="450548" cy="570184"/>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176" name="Freeform: Shape 131">
              <a:extLst>
                <a:ext uri="{FF2B5EF4-FFF2-40B4-BE49-F238E27FC236}">
                  <a16:creationId xmlns:a16="http://schemas.microsoft.com/office/drawing/2014/main" id="{25E47507-C7F6-445A-A189-02F2DB2FABF8}"/>
                </a:ext>
              </a:extLst>
            </p:cNvPr>
            <p:cNvSpPr/>
            <p:nvPr/>
          </p:nvSpPr>
          <p:spPr>
            <a:xfrm>
              <a:off x="10818247" y="6309360"/>
              <a:ext cx="225274" cy="570184"/>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177" name="Freeform: Shape 132">
              <a:extLst>
                <a:ext uri="{FF2B5EF4-FFF2-40B4-BE49-F238E27FC236}">
                  <a16:creationId xmlns:a16="http://schemas.microsoft.com/office/drawing/2014/main" id="{16E49426-2653-4D63-9A4B-B33B16C6E935}"/>
                </a:ext>
              </a:extLst>
            </p:cNvPr>
            <p:cNvSpPr/>
            <p:nvPr/>
          </p:nvSpPr>
          <p:spPr>
            <a:xfrm>
              <a:off x="10818247" y="6594451"/>
              <a:ext cx="450547" cy="285091"/>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grpSp>
    </p:spTree>
    <p:extLst>
      <p:ext uri="{BB962C8B-B14F-4D97-AF65-F5344CB8AC3E}">
        <p14:creationId xmlns:p14="http://schemas.microsoft.com/office/powerpoint/2010/main" val="42262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Freeform: Shape 280">
            <a:extLst>
              <a:ext uri="{FF2B5EF4-FFF2-40B4-BE49-F238E27FC236}">
                <a16:creationId xmlns:a16="http://schemas.microsoft.com/office/drawing/2014/main" id="{480CEF9F-0DB5-44B1-A243-D5BBAAAA8284}"/>
              </a:ext>
            </a:extLst>
          </p:cNvPr>
          <p:cNvSpPr/>
          <p:nvPr/>
        </p:nvSpPr>
        <p:spPr>
          <a:xfrm flipV="1">
            <a:off x="0" y="-10161"/>
            <a:ext cx="12192000" cy="6868161"/>
          </a:xfrm>
          <a:custGeom>
            <a:avLst/>
            <a:gdLst>
              <a:gd name="connsiteX0" fmla="*/ 667703 w 667702"/>
              <a:gd name="connsiteY0" fmla="*/ 0 h 666750"/>
              <a:gd name="connsiteX1" fmla="*/ 667703 w 667702"/>
              <a:gd name="connsiteY1" fmla="*/ 666750 h 666750"/>
              <a:gd name="connsiteX2" fmla="*/ 0 w 667702"/>
              <a:gd name="connsiteY2" fmla="*/ 666750 h 666750"/>
              <a:gd name="connsiteX3" fmla="*/ 0 w 667702"/>
              <a:gd name="connsiteY3" fmla="*/ 0 h 666750"/>
              <a:gd name="connsiteX4" fmla="*/ 162878 w 667702"/>
              <a:gd name="connsiteY4" fmla="*/ 0 h 666750"/>
              <a:gd name="connsiteX5" fmla="*/ 329565 w 667702"/>
              <a:gd name="connsiteY5" fmla="*/ 216217 h 666750"/>
              <a:gd name="connsiteX6" fmla="*/ 496253 w 667702"/>
              <a:gd name="connsiteY6"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702" h="666750">
                <a:moveTo>
                  <a:pt x="667703" y="0"/>
                </a:moveTo>
                <a:lnTo>
                  <a:pt x="667703" y="666750"/>
                </a:lnTo>
                <a:lnTo>
                  <a:pt x="0" y="666750"/>
                </a:lnTo>
                <a:lnTo>
                  <a:pt x="0" y="0"/>
                </a:lnTo>
                <a:lnTo>
                  <a:pt x="162878" y="0"/>
                </a:lnTo>
                <a:lnTo>
                  <a:pt x="329565" y="216217"/>
                </a:lnTo>
                <a:lnTo>
                  <a:pt x="496253" y="0"/>
                </a:lnTo>
                <a:close/>
              </a:path>
            </a:pathLst>
          </a:custGeom>
          <a:solidFill>
            <a:srgbClr val="FFCD28"/>
          </a:solidFill>
          <a:ln w="9525" cap="flat">
            <a:noFill/>
            <a:prstDash val="solid"/>
            <a:miter/>
          </a:ln>
        </p:spPr>
        <p:txBody>
          <a:bodyPr rtlCol="1" anchor="ctr"/>
          <a:lstStyle/>
          <a:p>
            <a:endParaRPr lang="ar-SA"/>
          </a:p>
        </p:txBody>
      </p:sp>
      <p:sp>
        <p:nvSpPr>
          <p:cNvPr id="40" name="مربع نص 39">
            <a:extLst>
              <a:ext uri="{FF2B5EF4-FFF2-40B4-BE49-F238E27FC236}">
                <a16:creationId xmlns:a16="http://schemas.microsoft.com/office/drawing/2014/main" id="{0F3969C7-7900-407C-BB62-9B60114FA695}"/>
              </a:ext>
            </a:extLst>
          </p:cNvPr>
          <p:cNvSpPr txBox="1"/>
          <p:nvPr/>
        </p:nvSpPr>
        <p:spPr>
          <a:xfrm>
            <a:off x="1184974" y="1642075"/>
            <a:ext cx="9810531" cy="1569660"/>
          </a:xfrm>
          <a:prstGeom prst="rect">
            <a:avLst/>
          </a:prstGeom>
          <a:noFill/>
        </p:spPr>
        <p:txBody>
          <a:bodyPr wrap="square">
            <a:spAutoFit/>
          </a:bodyPr>
          <a:lstStyle/>
          <a:p>
            <a:pPr algn="justLow"/>
            <a:r>
              <a:rPr lang="ar-SA" sz="2400" dirty="0">
                <a:solidFill>
                  <a:schemeClr val="tx1">
                    <a:lumMod val="75000"/>
                    <a:lumOff val="25000"/>
                  </a:schemeClr>
                </a:solidFill>
                <a:latin typeface="Noor Light" panose="00000400000000000000" pitchFamily="2" charset="-78"/>
                <a:cs typeface="Noor Light" panose="00000400000000000000" pitchFamily="2" charset="-78"/>
              </a:rPr>
              <a:t>يومنا الوطني ثقافة نابضة بالحياة، تمتزج فيها مظاهر الهمة العالية والإرادة القوية، وبالأنماط التقليدية لهويتنا؛ نرى في </a:t>
            </a:r>
            <a:r>
              <a:rPr lang="ar-SA" sz="2400" b="1" dirty="0">
                <a:solidFill>
                  <a:schemeClr val="bg1"/>
                </a:solidFill>
                <a:effectLst>
                  <a:outerShdw blurRad="38100" dist="38100" dir="2700000" algn="tl">
                    <a:srgbClr val="000000">
                      <a:alpha val="43137"/>
                    </a:srgbClr>
                  </a:outerShdw>
                </a:effectLst>
                <a:latin typeface="Noor Light" panose="00000400000000000000" pitchFamily="2" charset="-78"/>
                <a:cs typeface="Noor Light" panose="00000400000000000000" pitchFamily="2" charset="-78"/>
              </a:rPr>
              <a:t>اليوم الوطني السعودي ٩٠ </a:t>
            </a:r>
            <a:r>
              <a:rPr lang="ar-SA" sz="2400" dirty="0">
                <a:solidFill>
                  <a:schemeClr val="tx1">
                    <a:lumMod val="75000"/>
                    <a:lumOff val="25000"/>
                  </a:schemeClr>
                </a:solidFill>
                <a:latin typeface="Noor Light" panose="00000400000000000000" pitchFamily="2" charset="-78"/>
                <a:cs typeface="Noor Light" panose="00000400000000000000" pitchFamily="2" charset="-78"/>
              </a:rPr>
              <a:t>دعماً لنمو وحداثة بلادنا وتجديداً عصرياً لانتمائنا، واستلهاماً حياٌ لروح وجوهر سعادة الوطن.</a:t>
            </a:r>
          </a:p>
        </p:txBody>
      </p:sp>
      <p:sp>
        <p:nvSpPr>
          <p:cNvPr id="42" name="Freeform: Shape 367">
            <a:extLst>
              <a:ext uri="{FF2B5EF4-FFF2-40B4-BE49-F238E27FC236}">
                <a16:creationId xmlns:a16="http://schemas.microsoft.com/office/drawing/2014/main" id="{E97FC09C-E0BE-42C0-AA7C-FDA3DCECC004}"/>
              </a:ext>
            </a:extLst>
          </p:cNvPr>
          <p:cNvSpPr/>
          <p:nvPr/>
        </p:nvSpPr>
        <p:spPr>
          <a:xfrm>
            <a:off x="10904347" y="5514403"/>
            <a:ext cx="1150886" cy="1273522"/>
          </a:xfrm>
          <a:custGeom>
            <a:avLst/>
            <a:gdLst>
              <a:gd name="connsiteX0" fmla="*/ 521017 w 813434"/>
              <a:gd name="connsiteY0" fmla="*/ 815340 h 900112"/>
              <a:gd name="connsiteX1" fmla="*/ 521017 w 813434"/>
              <a:gd name="connsiteY1" fmla="*/ 741997 h 900112"/>
              <a:gd name="connsiteX2" fmla="*/ 501015 w 813434"/>
              <a:gd name="connsiteY2" fmla="*/ 798195 h 900112"/>
              <a:gd name="connsiteX3" fmla="*/ 437197 w 813434"/>
              <a:gd name="connsiteY3" fmla="*/ 741045 h 900112"/>
              <a:gd name="connsiteX4" fmla="*/ 813435 w 813434"/>
              <a:gd name="connsiteY4" fmla="*/ 571500 h 900112"/>
              <a:gd name="connsiteX5" fmla="*/ 406717 w 813434"/>
              <a:gd name="connsiteY5" fmla="*/ 712470 h 900112"/>
              <a:gd name="connsiteX6" fmla="*/ 0 w 813434"/>
              <a:gd name="connsiteY6" fmla="*/ 571500 h 900112"/>
              <a:gd name="connsiteX7" fmla="*/ 376238 w 813434"/>
              <a:gd name="connsiteY7" fmla="*/ 741045 h 900112"/>
              <a:gd name="connsiteX8" fmla="*/ 312420 w 813434"/>
              <a:gd name="connsiteY8" fmla="*/ 798195 h 900112"/>
              <a:gd name="connsiteX9" fmla="*/ 292417 w 813434"/>
              <a:gd name="connsiteY9" fmla="*/ 741997 h 900112"/>
              <a:gd name="connsiteX10" fmla="*/ 292417 w 813434"/>
              <a:gd name="connsiteY10" fmla="*/ 815340 h 900112"/>
              <a:gd name="connsiteX11" fmla="*/ 241935 w 813434"/>
              <a:gd name="connsiteY11" fmla="*/ 848678 h 900112"/>
              <a:gd name="connsiteX12" fmla="*/ 216217 w 813434"/>
              <a:gd name="connsiteY12" fmla="*/ 831532 h 900112"/>
              <a:gd name="connsiteX13" fmla="*/ 171450 w 813434"/>
              <a:gd name="connsiteY13" fmla="*/ 847725 h 900112"/>
              <a:gd name="connsiteX14" fmla="*/ 261938 w 813434"/>
              <a:gd name="connsiteY14" fmla="*/ 884872 h 900112"/>
              <a:gd name="connsiteX15" fmla="*/ 316230 w 813434"/>
              <a:gd name="connsiteY15" fmla="*/ 843915 h 900112"/>
              <a:gd name="connsiteX16" fmla="*/ 336232 w 813434"/>
              <a:gd name="connsiteY16" fmla="*/ 900113 h 900112"/>
              <a:gd name="connsiteX17" fmla="*/ 336232 w 813434"/>
              <a:gd name="connsiteY17" fmla="*/ 826770 h 900112"/>
              <a:gd name="connsiteX18" fmla="*/ 405765 w 813434"/>
              <a:gd name="connsiteY18" fmla="*/ 766763 h 900112"/>
              <a:gd name="connsiteX19" fmla="*/ 475297 w 813434"/>
              <a:gd name="connsiteY19" fmla="*/ 826770 h 900112"/>
              <a:gd name="connsiteX20" fmla="*/ 475297 w 813434"/>
              <a:gd name="connsiteY20" fmla="*/ 900113 h 900112"/>
              <a:gd name="connsiteX21" fmla="*/ 495300 w 813434"/>
              <a:gd name="connsiteY21" fmla="*/ 843915 h 900112"/>
              <a:gd name="connsiteX22" fmla="*/ 550545 w 813434"/>
              <a:gd name="connsiteY22" fmla="*/ 884872 h 900112"/>
              <a:gd name="connsiteX23" fmla="*/ 641032 w 813434"/>
              <a:gd name="connsiteY23" fmla="*/ 847725 h 900112"/>
              <a:gd name="connsiteX24" fmla="*/ 596265 w 813434"/>
              <a:gd name="connsiteY24" fmla="*/ 831532 h 900112"/>
              <a:gd name="connsiteX25" fmla="*/ 570547 w 813434"/>
              <a:gd name="connsiteY25" fmla="*/ 848678 h 900112"/>
              <a:gd name="connsiteX26" fmla="*/ 521017 w 813434"/>
              <a:gd name="connsiteY26" fmla="*/ 815340 h 900112"/>
              <a:gd name="connsiteX27" fmla="*/ 320040 w 813434"/>
              <a:gd name="connsiteY27" fmla="*/ 264795 h 900112"/>
              <a:gd name="connsiteX28" fmla="*/ 329565 w 813434"/>
              <a:gd name="connsiteY28" fmla="*/ 484822 h 900112"/>
              <a:gd name="connsiteX29" fmla="*/ 376238 w 813434"/>
              <a:gd name="connsiteY29" fmla="*/ 279083 h 900112"/>
              <a:gd name="connsiteX30" fmla="*/ 383857 w 813434"/>
              <a:gd name="connsiteY30" fmla="*/ 351472 h 900112"/>
              <a:gd name="connsiteX31" fmla="*/ 375285 w 813434"/>
              <a:gd name="connsiteY31" fmla="*/ 351472 h 900112"/>
              <a:gd name="connsiteX32" fmla="*/ 383857 w 813434"/>
              <a:gd name="connsiteY32" fmla="*/ 436245 h 900112"/>
              <a:gd name="connsiteX33" fmla="*/ 375285 w 813434"/>
              <a:gd name="connsiteY33" fmla="*/ 436245 h 900112"/>
              <a:gd name="connsiteX34" fmla="*/ 383857 w 813434"/>
              <a:gd name="connsiteY34" fmla="*/ 521018 h 900112"/>
              <a:gd name="connsiteX35" fmla="*/ 375285 w 813434"/>
              <a:gd name="connsiteY35" fmla="*/ 521018 h 900112"/>
              <a:gd name="connsiteX36" fmla="*/ 383857 w 813434"/>
              <a:gd name="connsiteY36" fmla="*/ 605790 h 900112"/>
              <a:gd name="connsiteX37" fmla="*/ 360045 w 813434"/>
              <a:gd name="connsiteY37" fmla="*/ 629603 h 900112"/>
              <a:gd name="connsiteX38" fmla="*/ 407670 w 813434"/>
              <a:gd name="connsiteY38" fmla="*/ 629603 h 900112"/>
              <a:gd name="connsiteX39" fmla="*/ 455295 w 813434"/>
              <a:gd name="connsiteY39" fmla="*/ 629603 h 900112"/>
              <a:gd name="connsiteX40" fmla="*/ 431482 w 813434"/>
              <a:gd name="connsiteY40" fmla="*/ 605790 h 900112"/>
              <a:gd name="connsiteX41" fmla="*/ 440055 w 813434"/>
              <a:gd name="connsiteY41" fmla="*/ 521018 h 900112"/>
              <a:gd name="connsiteX42" fmla="*/ 431482 w 813434"/>
              <a:gd name="connsiteY42" fmla="*/ 521018 h 900112"/>
              <a:gd name="connsiteX43" fmla="*/ 440055 w 813434"/>
              <a:gd name="connsiteY43" fmla="*/ 436245 h 900112"/>
              <a:gd name="connsiteX44" fmla="*/ 431482 w 813434"/>
              <a:gd name="connsiteY44" fmla="*/ 436245 h 900112"/>
              <a:gd name="connsiteX45" fmla="*/ 440055 w 813434"/>
              <a:gd name="connsiteY45" fmla="*/ 351472 h 900112"/>
              <a:gd name="connsiteX46" fmla="*/ 431482 w 813434"/>
              <a:gd name="connsiteY46" fmla="*/ 351472 h 900112"/>
              <a:gd name="connsiteX47" fmla="*/ 439102 w 813434"/>
              <a:gd name="connsiteY47" fmla="*/ 279083 h 900112"/>
              <a:gd name="connsiteX48" fmla="*/ 485775 w 813434"/>
              <a:gd name="connsiteY48" fmla="*/ 484822 h 900112"/>
              <a:gd name="connsiteX49" fmla="*/ 495300 w 813434"/>
              <a:gd name="connsiteY49" fmla="*/ 264795 h 900112"/>
              <a:gd name="connsiteX50" fmla="*/ 584835 w 813434"/>
              <a:gd name="connsiteY50" fmla="*/ 444818 h 900112"/>
              <a:gd name="connsiteX51" fmla="*/ 526732 w 813434"/>
              <a:gd name="connsiteY51" fmla="*/ 220028 h 900112"/>
              <a:gd name="connsiteX52" fmla="*/ 640080 w 813434"/>
              <a:gd name="connsiteY52" fmla="*/ 352425 h 900112"/>
              <a:gd name="connsiteX53" fmla="*/ 528638 w 813434"/>
              <a:gd name="connsiteY53" fmla="*/ 168592 h 900112"/>
              <a:gd name="connsiteX54" fmla="*/ 661988 w 813434"/>
              <a:gd name="connsiteY54" fmla="*/ 265747 h 900112"/>
              <a:gd name="connsiteX55" fmla="*/ 510540 w 813434"/>
              <a:gd name="connsiteY55" fmla="*/ 119063 h 900112"/>
              <a:gd name="connsiteX56" fmla="*/ 646747 w 813434"/>
              <a:gd name="connsiteY56" fmla="*/ 148590 h 900112"/>
              <a:gd name="connsiteX57" fmla="*/ 468630 w 813434"/>
              <a:gd name="connsiteY57" fmla="*/ 80010 h 900112"/>
              <a:gd name="connsiteX58" fmla="*/ 560070 w 813434"/>
              <a:gd name="connsiteY58" fmla="*/ 63817 h 900112"/>
              <a:gd name="connsiteX59" fmla="*/ 429577 w 813434"/>
              <a:gd name="connsiteY59" fmla="*/ 57150 h 900112"/>
              <a:gd name="connsiteX60" fmla="*/ 406717 w 813434"/>
              <a:gd name="connsiteY60" fmla="*/ 0 h 900112"/>
              <a:gd name="connsiteX61" fmla="*/ 383857 w 813434"/>
              <a:gd name="connsiteY61" fmla="*/ 57150 h 900112"/>
              <a:gd name="connsiteX62" fmla="*/ 253365 w 813434"/>
              <a:gd name="connsiteY62" fmla="*/ 63817 h 900112"/>
              <a:gd name="connsiteX63" fmla="*/ 344805 w 813434"/>
              <a:gd name="connsiteY63" fmla="*/ 80010 h 900112"/>
              <a:gd name="connsiteX64" fmla="*/ 166688 w 813434"/>
              <a:gd name="connsiteY64" fmla="*/ 148590 h 900112"/>
              <a:gd name="connsiteX65" fmla="*/ 302895 w 813434"/>
              <a:gd name="connsiteY65" fmla="*/ 119063 h 900112"/>
              <a:gd name="connsiteX66" fmla="*/ 151447 w 813434"/>
              <a:gd name="connsiteY66" fmla="*/ 265747 h 900112"/>
              <a:gd name="connsiteX67" fmla="*/ 284797 w 813434"/>
              <a:gd name="connsiteY67" fmla="*/ 168592 h 900112"/>
              <a:gd name="connsiteX68" fmla="*/ 173355 w 813434"/>
              <a:gd name="connsiteY68" fmla="*/ 352425 h 900112"/>
              <a:gd name="connsiteX69" fmla="*/ 286702 w 813434"/>
              <a:gd name="connsiteY69" fmla="*/ 220028 h 900112"/>
              <a:gd name="connsiteX70" fmla="*/ 228600 w 813434"/>
              <a:gd name="connsiteY70" fmla="*/ 444818 h 900112"/>
              <a:gd name="connsiteX71" fmla="*/ 320040 w 813434"/>
              <a:gd name="connsiteY71" fmla="*/ 264795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13434" h="900112">
                <a:moveTo>
                  <a:pt x="521017" y="815340"/>
                </a:moveTo>
                <a:cubicBezTo>
                  <a:pt x="553402" y="781050"/>
                  <a:pt x="546735" y="741997"/>
                  <a:pt x="521017" y="741997"/>
                </a:cubicBezTo>
                <a:cubicBezTo>
                  <a:pt x="530542" y="770572"/>
                  <a:pt x="508635" y="788670"/>
                  <a:pt x="501015" y="798195"/>
                </a:cubicBezTo>
                <a:cubicBezTo>
                  <a:pt x="481013" y="781050"/>
                  <a:pt x="459105" y="761047"/>
                  <a:pt x="437197" y="741045"/>
                </a:cubicBezTo>
                <a:cubicBezTo>
                  <a:pt x="543877" y="652463"/>
                  <a:pt x="661035" y="574357"/>
                  <a:pt x="813435" y="571500"/>
                </a:cubicBezTo>
                <a:cubicBezTo>
                  <a:pt x="648652" y="512445"/>
                  <a:pt x="518160" y="612457"/>
                  <a:pt x="406717" y="712470"/>
                </a:cubicBezTo>
                <a:cubicBezTo>
                  <a:pt x="295275" y="612457"/>
                  <a:pt x="164782" y="512445"/>
                  <a:pt x="0" y="571500"/>
                </a:cubicBezTo>
                <a:cubicBezTo>
                  <a:pt x="152400" y="574357"/>
                  <a:pt x="269557" y="652463"/>
                  <a:pt x="376238" y="741045"/>
                </a:cubicBezTo>
                <a:cubicBezTo>
                  <a:pt x="354330" y="761047"/>
                  <a:pt x="333375" y="781050"/>
                  <a:pt x="312420" y="798195"/>
                </a:cubicBezTo>
                <a:cubicBezTo>
                  <a:pt x="304800" y="788670"/>
                  <a:pt x="282892" y="770572"/>
                  <a:pt x="292417" y="741997"/>
                </a:cubicBezTo>
                <a:cubicBezTo>
                  <a:pt x="266700" y="741997"/>
                  <a:pt x="260032" y="781050"/>
                  <a:pt x="292417" y="815340"/>
                </a:cubicBezTo>
                <a:cubicBezTo>
                  <a:pt x="279082" y="825818"/>
                  <a:pt x="258127" y="844868"/>
                  <a:pt x="241935" y="848678"/>
                </a:cubicBezTo>
                <a:cubicBezTo>
                  <a:pt x="229552" y="852488"/>
                  <a:pt x="219075" y="845820"/>
                  <a:pt x="216217" y="831532"/>
                </a:cubicBezTo>
                <a:cubicBezTo>
                  <a:pt x="211455" y="802005"/>
                  <a:pt x="165735" y="806768"/>
                  <a:pt x="171450" y="847725"/>
                </a:cubicBezTo>
                <a:cubicBezTo>
                  <a:pt x="176213" y="885825"/>
                  <a:pt x="222885" y="902018"/>
                  <a:pt x="261938" y="884872"/>
                </a:cubicBezTo>
                <a:cubicBezTo>
                  <a:pt x="277177" y="878205"/>
                  <a:pt x="299085" y="858203"/>
                  <a:pt x="316230" y="843915"/>
                </a:cubicBezTo>
                <a:cubicBezTo>
                  <a:pt x="323850" y="853440"/>
                  <a:pt x="345757" y="871538"/>
                  <a:pt x="336232" y="900113"/>
                </a:cubicBezTo>
                <a:cubicBezTo>
                  <a:pt x="361950" y="900113"/>
                  <a:pt x="368617" y="861060"/>
                  <a:pt x="336232" y="826770"/>
                </a:cubicBezTo>
                <a:cubicBezTo>
                  <a:pt x="359092" y="806768"/>
                  <a:pt x="381952" y="786765"/>
                  <a:pt x="405765" y="766763"/>
                </a:cubicBezTo>
                <a:cubicBezTo>
                  <a:pt x="429577" y="786765"/>
                  <a:pt x="452438" y="806768"/>
                  <a:pt x="475297" y="826770"/>
                </a:cubicBezTo>
                <a:cubicBezTo>
                  <a:pt x="442913" y="861060"/>
                  <a:pt x="449580" y="900113"/>
                  <a:pt x="475297" y="900113"/>
                </a:cubicBezTo>
                <a:cubicBezTo>
                  <a:pt x="465772" y="871538"/>
                  <a:pt x="487680" y="853440"/>
                  <a:pt x="495300" y="843915"/>
                </a:cubicBezTo>
                <a:cubicBezTo>
                  <a:pt x="513397" y="858203"/>
                  <a:pt x="534352" y="878205"/>
                  <a:pt x="550545" y="884872"/>
                </a:cubicBezTo>
                <a:cubicBezTo>
                  <a:pt x="589597" y="902018"/>
                  <a:pt x="636270" y="885825"/>
                  <a:pt x="641032" y="847725"/>
                </a:cubicBezTo>
                <a:cubicBezTo>
                  <a:pt x="646747" y="805815"/>
                  <a:pt x="601027" y="802005"/>
                  <a:pt x="596265" y="831532"/>
                </a:cubicBezTo>
                <a:cubicBezTo>
                  <a:pt x="594360" y="845820"/>
                  <a:pt x="583882" y="852488"/>
                  <a:pt x="570547" y="848678"/>
                </a:cubicBezTo>
                <a:cubicBezTo>
                  <a:pt x="555307" y="843915"/>
                  <a:pt x="534352" y="825818"/>
                  <a:pt x="521017" y="815340"/>
                </a:cubicBezTo>
                <a:moveTo>
                  <a:pt x="320040" y="264795"/>
                </a:moveTo>
                <a:cubicBezTo>
                  <a:pt x="295275" y="330517"/>
                  <a:pt x="294322" y="403860"/>
                  <a:pt x="329565" y="484822"/>
                </a:cubicBezTo>
                <a:cubicBezTo>
                  <a:pt x="323850" y="401003"/>
                  <a:pt x="341947" y="331470"/>
                  <a:pt x="376238" y="279083"/>
                </a:cubicBezTo>
                <a:lnTo>
                  <a:pt x="383857" y="351472"/>
                </a:lnTo>
                <a:lnTo>
                  <a:pt x="375285" y="351472"/>
                </a:lnTo>
                <a:lnTo>
                  <a:pt x="383857" y="436245"/>
                </a:lnTo>
                <a:lnTo>
                  <a:pt x="375285" y="436245"/>
                </a:lnTo>
                <a:lnTo>
                  <a:pt x="383857" y="521018"/>
                </a:lnTo>
                <a:lnTo>
                  <a:pt x="375285" y="521018"/>
                </a:lnTo>
                <a:lnTo>
                  <a:pt x="383857" y="605790"/>
                </a:lnTo>
                <a:lnTo>
                  <a:pt x="360045" y="629603"/>
                </a:lnTo>
                <a:lnTo>
                  <a:pt x="407670" y="629603"/>
                </a:lnTo>
                <a:lnTo>
                  <a:pt x="455295" y="629603"/>
                </a:lnTo>
                <a:lnTo>
                  <a:pt x="431482" y="605790"/>
                </a:lnTo>
                <a:lnTo>
                  <a:pt x="440055" y="521018"/>
                </a:lnTo>
                <a:lnTo>
                  <a:pt x="431482" y="521018"/>
                </a:lnTo>
                <a:lnTo>
                  <a:pt x="440055" y="436245"/>
                </a:lnTo>
                <a:lnTo>
                  <a:pt x="431482" y="436245"/>
                </a:lnTo>
                <a:lnTo>
                  <a:pt x="440055" y="351472"/>
                </a:lnTo>
                <a:lnTo>
                  <a:pt x="431482" y="351472"/>
                </a:lnTo>
                <a:lnTo>
                  <a:pt x="439102" y="279083"/>
                </a:lnTo>
                <a:cubicBezTo>
                  <a:pt x="473392" y="331470"/>
                  <a:pt x="491490" y="401003"/>
                  <a:pt x="485775" y="484822"/>
                </a:cubicBezTo>
                <a:cubicBezTo>
                  <a:pt x="521017" y="403860"/>
                  <a:pt x="520065" y="330517"/>
                  <a:pt x="495300" y="264795"/>
                </a:cubicBezTo>
                <a:cubicBezTo>
                  <a:pt x="537210" y="314325"/>
                  <a:pt x="569595" y="372428"/>
                  <a:pt x="584835" y="444818"/>
                </a:cubicBezTo>
                <a:cubicBezTo>
                  <a:pt x="600075" y="353378"/>
                  <a:pt x="574357" y="278130"/>
                  <a:pt x="526732" y="220028"/>
                </a:cubicBezTo>
                <a:cubicBezTo>
                  <a:pt x="572452" y="253365"/>
                  <a:pt x="612457" y="295275"/>
                  <a:pt x="640080" y="352425"/>
                </a:cubicBezTo>
                <a:cubicBezTo>
                  <a:pt x="633413" y="265747"/>
                  <a:pt x="589597" y="208597"/>
                  <a:pt x="528638" y="168592"/>
                </a:cubicBezTo>
                <a:cubicBezTo>
                  <a:pt x="581025" y="185738"/>
                  <a:pt x="623888" y="214313"/>
                  <a:pt x="661988" y="265747"/>
                </a:cubicBezTo>
                <a:cubicBezTo>
                  <a:pt x="636270" y="175260"/>
                  <a:pt x="580072" y="139065"/>
                  <a:pt x="510540" y="119063"/>
                </a:cubicBezTo>
                <a:cubicBezTo>
                  <a:pt x="558165" y="115253"/>
                  <a:pt x="602932" y="120967"/>
                  <a:pt x="646747" y="148590"/>
                </a:cubicBezTo>
                <a:cubicBezTo>
                  <a:pt x="599122" y="83820"/>
                  <a:pt x="534352" y="73342"/>
                  <a:pt x="468630" y="80010"/>
                </a:cubicBezTo>
                <a:cubicBezTo>
                  <a:pt x="496252" y="65722"/>
                  <a:pt x="526732" y="59055"/>
                  <a:pt x="560070" y="63817"/>
                </a:cubicBezTo>
                <a:cubicBezTo>
                  <a:pt x="522922" y="36195"/>
                  <a:pt x="472440" y="33338"/>
                  <a:pt x="429577" y="57150"/>
                </a:cubicBezTo>
                <a:lnTo>
                  <a:pt x="406717" y="0"/>
                </a:lnTo>
                <a:lnTo>
                  <a:pt x="383857" y="57150"/>
                </a:lnTo>
                <a:cubicBezTo>
                  <a:pt x="340995" y="34290"/>
                  <a:pt x="291465" y="36195"/>
                  <a:pt x="253365" y="63817"/>
                </a:cubicBezTo>
                <a:cubicBezTo>
                  <a:pt x="286702" y="59055"/>
                  <a:pt x="317182" y="65722"/>
                  <a:pt x="344805" y="80010"/>
                </a:cubicBezTo>
                <a:cubicBezTo>
                  <a:pt x="279082" y="72390"/>
                  <a:pt x="215265" y="83820"/>
                  <a:pt x="166688" y="148590"/>
                </a:cubicBezTo>
                <a:cubicBezTo>
                  <a:pt x="210502" y="120967"/>
                  <a:pt x="255270" y="115253"/>
                  <a:pt x="302895" y="119063"/>
                </a:cubicBezTo>
                <a:cubicBezTo>
                  <a:pt x="233363" y="139065"/>
                  <a:pt x="177165" y="175260"/>
                  <a:pt x="151447" y="265747"/>
                </a:cubicBezTo>
                <a:cubicBezTo>
                  <a:pt x="189547" y="215265"/>
                  <a:pt x="232410" y="185738"/>
                  <a:pt x="284797" y="168592"/>
                </a:cubicBezTo>
                <a:cubicBezTo>
                  <a:pt x="223838" y="208597"/>
                  <a:pt x="180022" y="265747"/>
                  <a:pt x="173355" y="352425"/>
                </a:cubicBezTo>
                <a:cubicBezTo>
                  <a:pt x="200977" y="295275"/>
                  <a:pt x="240982" y="253365"/>
                  <a:pt x="286702" y="220028"/>
                </a:cubicBezTo>
                <a:cubicBezTo>
                  <a:pt x="239077" y="278130"/>
                  <a:pt x="213360" y="353378"/>
                  <a:pt x="228600" y="444818"/>
                </a:cubicBezTo>
                <a:cubicBezTo>
                  <a:pt x="245745" y="372428"/>
                  <a:pt x="278130" y="314325"/>
                  <a:pt x="320040" y="264795"/>
                </a:cubicBezTo>
              </a:path>
            </a:pathLst>
          </a:custGeom>
          <a:solidFill>
            <a:schemeClr val="bg1"/>
          </a:solidFill>
          <a:ln w="9525" cap="flat">
            <a:noFill/>
            <a:prstDash val="solid"/>
            <a:miter/>
          </a:ln>
        </p:spPr>
        <p:txBody>
          <a:bodyPr rtlCol="1" anchor="ctr"/>
          <a:lstStyle/>
          <a:p>
            <a:endParaRPr lang="ar-SA"/>
          </a:p>
        </p:txBody>
      </p:sp>
      <p:grpSp>
        <p:nvGrpSpPr>
          <p:cNvPr id="128" name="مجموعة 127">
            <a:extLst>
              <a:ext uri="{FF2B5EF4-FFF2-40B4-BE49-F238E27FC236}">
                <a16:creationId xmlns:a16="http://schemas.microsoft.com/office/drawing/2014/main" id="{4B8DE2DD-CAA9-4AF8-B61A-EE1CB20216F2}"/>
              </a:ext>
            </a:extLst>
          </p:cNvPr>
          <p:cNvGrpSpPr/>
          <p:nvPr/>
        </p:nvGrpSpPr>
        <p:grpSpPr>
          <a:xfrm>
            <a:off x="5283902" y="5279184"/>
            <a:ext cx="1466677" cy="1314479"/>
            <a:chOff x="814247" y="2475180"/>
            <a:chExt cx="690724" cy="619047"/>
          </a:xfrm>
          <a:solidFill>
            <a:srgbClr val="FFCD28"/>
          </a:solidFill>
        </p:grpSpPr>
        <p:sp>
          <p:nvSpPr>
            <p:cNvPr id="117" name="Freeform: Shape 96">
              <a:extLst>
                <a:ext uri="{FF2B5EF4-FFF2-40B4-BE49-F238E27FC236}">
                  <a16:creationId xmlns:a16="http://schemas.microsoft.com/office/drawing/2014/main" id="{6996A0CC-AA06-433A-BF82-2CEEBDFFE659}"/>
                </a:ext>
              </a:extLst>
            </p:cNvPr>
            <p:cNvSpPr/>
            <p:nvPr/>
          </p:nvSpPr>
          <p:spPr>
            <a:xfrm>
              <a:off x="1029284" y="2691845"/>
              <a:ext cx="267166" cy="267166"/>
            </a:xfrm>
            <a:custGeom>
              <a:avLst/>
              <a:gdLst>
                <a:gd name="connsiteX0" fmla="*/ 156210 w 156209"/>
                <a:gd name="connsiteY0" fmla="*/ 78105 h 156209"/>
                <a:gd name="connsiteX1" fmla="*/ 78105 w 156209"/>
                <a:gd name="connsiteY1" fmla="*/ 156210 h 156209"/>
                <a:gd name="connsiteX2" fmla="*/ 0 w 156209"/>
                <a:gd name="connsiteY2" fmla="*/ 78105 h 156209"/>
                <a:gd name="connsiteX3" fmla="*/ 78105 w 156209"/>
                <a:gd name="connsiteY3" fmla="*/ 0 h 156209"/>
                <a:gd name="connsiteX4" fmla="*/ 156210 w 156209"/>
                <a:gd name="connsiteY4" fmla="*/ 78105 h 156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09" h="156209">
                  <a:moveTo>
                    <a:pt x="156210" y="78105"/>
                  </a:moveTo>
                  <a:cubicBezTo>
                    <a:pt x="156210" y="120968"/>
                    <a:pt x="120967" y="156210"/>
                    <a:pt x="78105" y="156210"/>
                  </a:cubicBezTo>
                  <a:cubicBezTo>
                    <a:pt x="35242" y="156210"/>
                    <a:pt x="0" y="120968"/>
                    <a:pt x="0" y="78105"/>
                  </a:cubicBezTo>
                  <a:cubicBezTo>
                    <a:pt x="0" y="35243"/>
                    <a:pt x="35242" y="0"/>
                    <a:pt x="78105" y="0"/>
                  </a:cubicBezTo>
                  <a:cubicBezTo>
                    <a:pt x="120967" y="0"/>
                    <a:pt x="156210" y="35243"/>
                    <a:pt x="156210" y="78105"/>
                  </a:cubicBezTo>
                </a:path>
              </a:pathLst>
            </a:custGeom>
            <a:grpFill/>
            <a:ln w="9525" cap="flat">
              <a:noFill/>
              <a:prstDash val="solid"/>
              <a:miter/>
            </a:ln>
          </p:spPr>
          <p:txBody>
            <a:bodyPr rtlCol="1" anchor="ctr"/>
            <a:lstStyle/>
            <a:p>
              <a:endParaRPr lang="ar-SA"/>
            </a:p>
          </p:txBody>
        </p:sp>
        <p:sp>
          <p:nvSpPr>
            <p:cNvPr id="119" name="Freeform: Shape 97">
              <a:extLst>
                <a:ext uri="{FF2B5EF4-FFF2-40B4-BE49-F238E27FC236}">
                  <a16:creationId xmlns:a16="http://schemas.microsoft.com/office/drawing/2014/main" id="{500252F3-4062-421E-9CE2-DFCC85BCC731}"/>
                </a:ext>
              </a:extLst>
            </p:cNvPr>
            <p:cNvSpPr/>
            <p:nvPr/>
          </p:nvSpPr>
          <p:spPr>
            <a:xfrm>
              <a:off x="1324145" y="2983450"/>
              <a:ext cx="110775" cy="110777"/>
            </a:xfrm>
            <a:custGeom>
              <a:avLst/>
              <a:gdLst>
                <a:gd name="connsiteX0" fmla="*/ 64770 w 64769"/>
                <a:gd name="connsiteY0" fmla="*/ 32385 h 64770"/>
                <a:gd name="connsiteX1" fmla="*/ 32385 w 64769"/>
                <a:gd name="connsiteY1" fmla="*/ 64770 h 64770"/>
                <a:gd name="connsiteX2" fmla="*/ 0 w 64769"/>
                <a:gd name="connsiteY2" fmla="*/ 32385 h 64770"/>
                <a:gd name="connsiteX3" fmla="*/ 32385 w 64769"/>
                <a:gd name="connsiteY3" fmla="*/ 0 h 64770"/>
                <a:gd name="connsiteX4" fmla="*/ 64770 w 64769"/>
                <a:gd name="connsiteY4" fmla="*/ 32385 h 6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9" h="64770">
                  <a:moveTo>
                    <a:pt x="64770" y="32385"/>
                  </a:moveTo>
                  <a:cubicBezTo>
                    <a:pt x="64770" y="50483"/>
                    <a:pt x="50482" y="64770"/>
                    <a:pt x="32385" y="64770"/>
                  </a:cubicBezTo>
                  <a:cubicBezTo>
                    <a:pt x="14288" y="64770"/>
                    <a:pt x="0" y="50483"/>
                    <a:pt x="0" y="32385"/>
                  </a:cubicBezTo>
                  <a:cubicBezTo>
                    <a:pt x="0" y="14288"/>
                    <a:pt x="14288" y="0"/>
                    <a:pt x="32385" y="0"/>
                  </a:cubicBezTo>
                  <a:cubicBezTo>
                    <a:pt x="50482" y="0"/>
                    <a:pt x="64770" y="14288"/>
                    <a:pt x="64770" y="32385"/>
                  </a:cubicBezTo>
                </a:path>
              </a:pathLst>
            </a:custGeom>
            <a:grpFill/>
            <a:ln w="9525" cap="flat">
              <a:noFill/>
              <a:prstDash val="solid"/>
              <a:miter/>
            </a:ln>
          </p:spPr>
          <p:txBody>
            <a:bodyPr rtlCol="1" anchor="ctr"/>
            <a:lstStyle/>
            <a:p>
              <a:endParaRPr lang="ar-SA"/>
            </a:p>
          </p:txBody>
        </p:sp>
        <p:sp>
          <p:nvSpPr>
            <p:cNvPr id="121" name="Freeform: Shape 98">
              <a:extLst>
                <a:ext uri="{FF2B5EF4-FFF2-40B4-BE49-F238E27FC236}">
                  <a16:creationId xmlns:a16="http://schemas.microsoft.com/office/drawing/2014/main" id="{ABFCFD14-7377-4C5B-91F9-A49619B71D6F}"/>
                </a:ext>
              </a:extLst>
            </p:cNvPr>
            <p:cNvSpPr/>
            <p:nvPr/>
          </p:nvSpPr>
          <p:spPr>
            <a:xfrm>
              <a:off x="1109108" y="2475180"/>
              <a:ext cx="110775" cy="110775"/>
            </a:xfrm>
            <a:custGeom>
              <a:avLst/>
              <a:gdLst>
                <a:gd name="connsiteX0" fmla="*/ 64770 w 64769"/>
                <a:gd name="connsiteY0" fmla="*/ 32385 h 64769"/>
                <a:gd name="connsiteX1" fmla="*/ 32385 w 64769"/>
                <a:gd name="connsiteY1" fmla="*/ 64770 h 64769"/>
                <a:gd name="connsiteX2" fmla="*/ 0 w 64769"/>
                <a:gd name="connsiteY2" fmla="*/ 32385 h 64769"/>
                <a:gd name="connsiteX3" fmla="*/ 32385 w 64769"/>
                <a:gd name="connsiteY3" fmla="*/ 0 h 64769"/>
                <a:gd name="connsiteX4" fmla="*/ 64770 w 64769"/>
                <a:gd name="connsiteY4" fmla="*/ 32385 h 6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9" h="64769">
                  <a:moveTo>
                    <a:pt x="64770" y="32385"/>
                  </a:moveTo>
                  <a:cubicBezTo>
                    <a:pt x="64770" y="50482"/>
                    <a:pt x="50482" y="64770"/>
                    <a:pt x="32385" y="64770"/>
                  </a:cubicBezTo>
                  <a:cubicBezTo>
                    <a:pt x="14288" y="64770"/>
                    <a:pt x="0" y="50482"/>
                    <a:pt x="0" y="32385"/>
                  </a:cubicBezTo>
                  <a:cubicBezTo>
                    <a:pt x="0" y="14288"/>
                    <a:pt x="14288" y="0"/>
                    <a:pt x="32385" y="0"/>
                  </a:cubicBezTo>
                  <a:cubicBezTo>
                    <a:pt x="49530" y="0"/>
                    <a:pt x="64770" y="14288"/>
                    <a:pt x="64770" y="32385"/>
                  </a:cubicBezTo>
                </a:path>
              </a:pathLst>
            </a:custGeom>
            <a:grpFill/>
            <a:ln w="9525" cap="flat">
              <a:noFill/>
              <a:prstDash val="solid"/>
              <a:miter/>
            </a:ln>
          </p:spPr>
          <p:txBody>
            <a:bodyPr rtlCol="1" anchor="ctr"/>
            <a:lstStyle/>
            <a:p>
              <a:endParaRPr lang="ar-SA"/>
            </a:p>
          </p:txBody>
        </p:sp>
        <p:sp>
          <p:nvSpPr>
            <p:cNvPr id="123" name="Freeform: Shape 99">
              <a:extLst>
                <a:ext uri="{FF2B5EF4-FFF2-40B4-BE49-F238E27FC236}">
                  <a16:creationId xmlns:a16="http://schemas.microsoft.com/office/drawing/2014/main" id="{F425BDCF-32AA-4C88-B990-CB03FF37FD3E}"/>
                </a:ext>
              </a:extLst>
            </p:cNvPr>
            <p:cNvSpPr/>
            <p:nvPr/>
          </p:nvSpPr>
          <p:spPr>
            <a:xfrm>
              <a:off x="1394194" y="2669040"/>
              <a:ext cx="110777" cy="110775"/>
            </a:xfrm>
            <a:custGeom>
              <a:avLst/>
              <a:gdLst>
                <a:gd name="connsiteX0" fmla="*/ 64770 w 64770"/>
                <a:gd name="connsiteY0" fmla="*/ 32385 h 64769"/>
                <a:gd name="connsiteX1" fmla="*/ 32385 w 64770"/>
                <a:gd name="connsiteY1" fmla="*/ 64770 h 64769"/>
                <a:gd name="connsiteX2" fmla="*/ 0 w 64770"/>
                <a:gd name="connsiteY2" fmla="*/ 32385 h 64769"/>
                <a:gd name="connsiteX3" fmla="*/ 32385 w 64770"/>
                <a:gd name="connsiteY3" fmla="*/ 0 h 64769"/>
                <a:gd name="connsiteX4" fmla="*/ 64770 w 64770"/>
                <a:gd name="connsiteY4" fmla="*/ 32385 h 6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 h="64769">
                  <a:moveTo>
                    <a:pt x="64770" y="32385"/>
                  </a:moveTo>
                  <a:cubicBezTo>
                    <a:pt x="64770" y="50482"/>
                    <a:pt x="50483" y="64770"/>
                    <a:pt x="32385" y="64770"/>
                  </a:cubicBezTo>
                  <a:cubicBezTo>
                    <a:pt x="14288" y="64770"/>
                    <a:pt x="0" y="50482"/>
                    <a:pt x="0" y="32385"/>
                  </a:cubicBezTo>
                  <a:cubicBezTo>
                    <a:pt x="0" y="14288"/>
                    <a:pt x="14288" y="0"/>
                    <a:pt x="32385" y="0"/>
                  </a:cubicBezTo>
                  <a:cubicBezTo>
                    <a:pt x="50483" y="0"/>
                    <a:pt x="64770" y="14288"/>
                    <a:pt x="64770" y="32385"/>
                  </a:cubicBezTo>
                </a:path>
              </a:pathLst>
            </a:custGeom>
            <a:grpFill/>
            <a:ln w="9525" cap="flat">
              <a:noFill/>
              <a:prstDash val="solid"/>
              <a:miter/>
            </a:ln>
          </p:spPr>
          <p:txBody>
            <a:bodyPr rtlCol="1" anchor="ctr"/>
            <a:lstStyle/>
            <a:p>
              <a:endParaRPr lang="ar-SA"/>
            </a:p>
          </p:txBody>
        </p:sp>
        <p:sp>
          <p:nvSpPr>
            <p:cNvPr id="125" name="Freeform: Shape 100">
              <a:extLst>
                <a:ext uri="{FF2B5EF4-FFF2-40B4-BE49-F238E27FC236}">
                  <a16:creationId xmlns:a16="http://schemas.microsoft.com/office/drawing/2014/main" id="{A80F00E9-A8C0-4336-8BF7-C726ACDE9B3B}"/>
                </a:ext>
              </a:extLst>
            </p:cNvPr>
            <p:cNvSpPr/>
            <p:nvPr/>
          </p:nvSpPr>
          <p:spPr>
            <a:xfrm>
              <a:off x="871264" y="2983450"/>
              <a:ext cx="110775" cy="110777"/>
            </a:xfrm>
            <a:custGeom>
              <a:avLst/>
              <a:gdLst>
                <a:gd name="connsiteX0" fmla="*/ 0 w 64769"/>
                <a:gd name="connsiteY0" fmla="*/ 32385 h 64770"/>
                <a:gd name="connsiteX1" fmla="*/ 32385 w 64769"/>
                <a:gd name="connsiteY1" fmla="*/ 64770 h 64770"/>
                <a:gd name="connsiteX2" fmla="*/ 64770 w 64769"/>
                <a:gd name="connsiteY2" fmla="*/ 32385 h 64770"/>
                <a:gd name="connsiteX3" fmla="*/ 32385 w 64769"/>
                <a:gd name="connsiteY3" fmla="*/ 0 h 64770"/>
                <a:gd name="connsiteX4" fmla="*/ 0 w 64769"/>
                <a:gd name="connsiteY4" fmla="*/ 32385 h 6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9" h="64770">
                  <a:moveTo>
                    <a:pt x="0" y="32385"/>
                  </a:moveTo>
                  <a:cubicBezTo>
                    <a:pt x="0" y="50483"/>
                    <a:pt x="14288" y="64770"/>
                    <a:pt x="32385" y="64770"/>
                  </a:cubicBezTo>
                  <a:cubicBezTo>
                    <a:pt x="50482" y="64770"/>
                    <a:pt x="64770" y="50483"/>
                    <a:pt x="64770" y="32385"/>
                  </a:cubicBezTo>
                  <a:cubicBezTo>
                    <a:pt x="64770" y="14288"/>
                    <a:pt x="50482" y="0"/>
                    <a:pt x="32385" y="0"/>
                  </a:cubicBezTo>
                  <a:cubicBezTo>
                    <a:pt x="14288" y="0"/>
                    <a:pt x="0" y="14288"/>
                    <a:pt x="0" y="32385"/>
                  </a:cubicBezTo>
                </a:path>
              </a:pathLst>
            </a:custGeom>
            <a:grpFill/>
            <a:ln w="9525" cap="flat">
              <a:noFill/>
              <a:prstDash val="solid"/>
              <a:miter/>
            </a:ln>
          </p:spPr>
          <p:txBody>
            <a:bodyPr rtlCol="1" anchor="ctr"/>
            <a:lstStyle/>
            <a:p>
              <a:endParaRPr lang="ar-SA"/>
            </a:p>
          </p:txBody>
        </p:sp>
        <p:sp>
          <p:nvSpPr>
            <p:cNvPr id="127" name="Freeform: Shape 101">
              <a:extLst>
                <a:ext uri="{FF2B5EF4-FFF2-40B4-BE49-F238E27FC236}">
                  <a16:creationId xmlns:a16="http://schemas.microsoft.com/office/drawing/2014/main" id="{38AF5EAE-6F3C-4463-ADF3-79EE40F1BA8A}"/>
                </a:ext>
              </a:extLst>
            </p:cNvPr>
            <p:cNvSpPr/>
            <p:nvPr/>
          </p:nvSpPr>
          <p:spPr>
            <a:xfrm>
              <a:off x="814247" y="2669040"/>
              <a:ext cx="110775" cy="110775"/>
            </a:xfrm>
            <a:custGeom>
              <a:avLst/>
              <a:gdLst>
                <a:gd name="connsiteX0" fmla="*/ 0 w 64769"/>
                <a:gd name="connsiteY0" fmla="*/ 32385 h 64769"/>
                <a:gd name="connsiteX1" fmla="*/ 32385 w 64769"/>
                <a:gd name="connsiteY1" fmla="*/ 64770 h 64769"/>
                <a:gd name="connsiteX2" fmla="*/ 64770 w 64769"/>
                <a:gd name="connsiteY2" fmla="*/ 32385 h 64769"/>
                <a:gd name="connsiteX3" fmla="*/ 32385 w 64769"/>
                <a:gd name="connsiteY3" fmla="*/ 0 h 64769"/>
                <a:gd name="connsiteX4" fmla="*/ 0 w 64769"/>
                <a:gd name="connsiteY4" fmla="*/ 32385 h 6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9" h="64769">
                  <a:moveTo>
                    <a:pt x="0" y="32385"/>
                  </a:moveTo>
                  <a:cubicBezTo>
                    <a:pt x="0" y="50482"/>
                    <a:pt x="14288" y="64770"/>
                    <a:pt x="32385" y="64770"/>
                  </a:cubicBezTo>
                  <a:cubicBezTo>
                    <a:pt x="50482" y="64770"/>
                    <a:pt x="64770" y="50482"/>
                    <a:pt x="64770" y="32385"/>
                  </a:cubicBezTo>
                  <a:cubicBezTo>
                    <a:pt x="64770" y="14288"/>
                    <a:pt x="50482" y="0"/>
                    <a:pt x="32385" y="0"/>
                  </a:cubicBezTo>
                  <a:cubicBezTo>
                    <a:pt x="15240" y="0"/>
                    <a:pt x="0" y="14288"/>
                    <a:pt x="0" y="32385"/>
                  </a:cubicBezTo>
                </a:path>
              </a:pathLst>
            </a:custGeom>
            <a:grpFill/>
            <a:ln w="9525" cap="flat">
              <a:noFill/>
              <a:prstDash val="solid"/>
              <a:miter/>
            </a:ln>
          </p:spPr>
          <p:txBody>
            <a:bodyPr rtlCol="1" anchor="ctr"/>
            <a:lstStyle/>
            <a:p>
              <a:endParaRPr lang="ar-SA"/>
            </a:p>
          </p:txBody>
        </p:sp>
      </p:grpSp>
      <p:sp>
        <p:nvSpPr>
          <p:cNvPr id="129" name="Freeform: Shape 367">
            <a:extLst>
              <a:ext uri="{FF2B5EF4-FFF2-40B4-BE49-F238E27FC236}">
                <a16:creationId xmlns:a16="http://schemas.microsoft.com/office/drawing/2014/main" id="{73B04527-ACF9-48E3-A2B9-213FDF9F4EBB}"/>
              </a:ext>
            </a:extLst>
          </p:cNvPr>
          <p:cNvSpPr/>
          <p:nvPr/>
        </p:nvSpPr>
        <p:spPr>
          <a:xfrm>
            <a:off x="136767" y="5514403"/>
            <a:ext cx="1150886" cy="1273522"/>
          </a:xfrm>
          <a:custGeom>
            <a:avLst/>
            <a:gdLst>
              <a:gd name="connsiteX0" fmla="*/ 521017 w 813434"/>
              <a:gd name="connsiteY0" fmla="*/ 815340 h 900112"/>
              <a:gd name="connsiteX1" fmla="*/ 521017 w 813434"/>
              <a:gd name="connsiteY1" fmla="*/ 741997 h 900112"/>
              <a:gd name="connsiteX2" fmla="*/ 501015 w 813434"/>
              <a:gd name="connsiteY2" fmla="*/ 798195 h 900112"/>
              <a:gd name="connsiteX3" fmla="*/ 437197 w 813434"/>
              <a:gd name="connsiteY3" fmla="*/ 741045 h 900112"/>
              <a:gd name="connsiteX4" fmla="*/ 813435 w 813434"/>
              <a:gd name="connsiteY4" fmla="*/ 571500 h 900112"/>
              <a:gd name="connsiteX5" fmla="*/ 406717 w 813434"/>
              <a:gd name="connsiteY5" fmla="*/ 712470 h 900112"/>
              <a:gd name="connsiteX6" fmla="*/ 0 w 813434"/>
              <a:gd name="connsiteY6" fmla="*/ 571500 h 900112"/>
              <a:gd name="connsiteX7" fmla="*/ 376238 w 813434"/>
              <a:gd name="connsiteY7" fmla="*/ 741045 h 900112"/>
              <a:gd name="connsiteX8" fmla="*/ 312420 w 813434"/>
              <a:gd name="connsiteY8" fmla="*/ 798195 h 900112"/>
              <a:gd name="connsiteX9" fmla="*/ 292417 w 813434"/>
              <a:gd name="connsiteY9" fmla="*/ 741997 h 900112"/>
              <a:gd name="connsiteX10" fmla="*/ 292417 w 813434"/>
              <a:gd name="connsiteY10" fmla="*/ 815340 h 900112"/>
              <a:gd name="connsiteX11" fmla="*/ 241935 w 813434"/>
              <a:gd name="connsiteY11" fmla="*/ 848678 h 900112"/>
              <a:gd name="connsiteX12" fmla="*/ 216217 w 813434"/>
              <a:gd name="connsiteY12" fmla="*/ 831532 h 900112"/>
              <a:gd name="connsiteX13" fmla="*/ 171450 w 813434"/>
              <a:gd name="connsiteY13" fmla="*/ 847725 h 900112"/>
              <a:gd name="connsiteX14" fmla="*/ 261938 w 813434"/>
              <a:gd name="connsiteY14" fmla="*/ 884872 h 900112"/>
              <a:gd name="connsiteX15" fmla="*/ 316230 w 813434"/>
              <a:gd name="connsiteY15" fmla="*/ 843915 h 900112"/>
              <a:gd name="connsiteX16" fmla="*/ 336232 w 813434"/>
              <a:gd name="connsiteY16" fmla="*/ 900113 h 900112"/>
              <a:gd name="connsiteX17" fmla="*/ 336232 w 813434"/>
              <a:gd name="connsiteY17" fmla="*/ 826770 h 900112"/>
              <a:gd name="connsiteX18" fmla="*/ 405765 w 813434"/>
              <a:gd name="connsiteY18" fmla="*/ 766763 h 900112"/>
              <a:gd name="connsiteX19" fmla="*/ 475297 w 813434"/>
              <a:gd name="connsiteY19" fmla="*/ 826770 h 900112"/>
              <a:gd name="connsiteX20" fmla="*/ 475297 w 813434"/>
              <a:gd name="connsiteY20" fmla="*/ 900113 h 900112"/>
              <a:gd name="connsiteX21" fmla="*/ 495300 w 813434"/>
              <a:gd name="connsiteY21" fmla="*/ 843915 h 900112"/>
              <a:gd name="connsiteX22" fmla="*/ 550545 w 813434"/>
              <a:gd name="connsiteY22" fmla="*/ 884872 h 900112"/>
              <a:gd name="connsiteX23" fmla="*/ 641032 w 813434"/>
              <a:gd name="connsiteY23" fmla="*/ 847725 h 900112"/>
              <a:gd name="connsiteX24" fmla="*/ 596265 w 813434"/>
              <a:gd name="connsiteY24" fmla="*/ 831532 h 900112"/>
              <a:gd name="connsiteX25" fmla="*/ 570547 w 813434"/>
              <a:gd name="connsiteY25" fmla="*/ 848678 h 900112"/>
              <a:gd name="connsiteX26" fmla="*/ 521017 w 813434"/>
              <a:gd name="connsiteY26" fmla="*/ 815340 h 900112"/>
              <a:gd name="connsiteX27" fmla="*/ 320040 w 813434"/>
              <a:gd name="connsiteY27" fmla="*/ 264795 h 900112"/>
              <a:gd name="connsiteX28" fmla="*/ 329565 w 813434"/>
              <a:gd name="connsiteY28" fmla="*/ 484822 h 900112"/>
              <a:gd name="connsiteX29" fmla="*/ 376238 w 813434"/>
              <a:gd name="connsiteY29" fmla="*/ 279083 h 900112"/>
              <a:gd name="connsiteX30" fmla="*/ 383857 w 813434"/>
              <a:gd name="connsiteY30" fmla="*/ 351472 h 900112"/>
              <a:gd name="connsiteX31" fmla="*/ 375285 w 813434"/>
              <a:gd name="connsiteY31" fmla="*/ 351472 h 900112"/>
              <a:gd name="connsiteX32" fmla="*/ 383857 w 813434"/>
              <a:gd name="connsiteY32" fmla="*/ 436245 h 900112"/>
              <a:gd name="connsiteX33" fmla="*/ 375285 w 813434"/>
              <a:gd name="connsiteY33" fmla="*/ 436245 h 900112"/>
              <a:gd name="connsiteX34" fmla="*/ 383857 w 813434"/>
              <a:gd name="connsiteY34" fmla="*/ 521018 h 900112"/>
              <a:gd name="connsiteX35" fmla="*/ 375285 w 813434"/>
              <a:gd name="connsiteY35" fmla="*/ 521018 h 900112"/>
              <a:gd name="connsiteX36" fmla="*/ 383857 w 813434"/>
              <a:gd name="connsiteY36" fmla="*/ 605790 h 900112"/>
              <a:gd name="connsiteX37" fmla="*/ 360045 w 813434"/>
              <a:gd name="connsiteY37" fmla="*/ 629603 h 900112"/>
              <a:gd name="connsiteX38" fmla="*/ 407670 w 813434"/>
              <a:gd name="connsiteY38" fmla="*/ 629603 h 900112"/>
              <a:gd name="connsiteX39" fmla="*/ 455295 w 813434"/>
              <a:gd name="connsiteY39" fmla="*/ 629603 h 900112"/>
              <a:gd name="connsiteX40" fmla="*/ 431482 w 813434"/>
              <a:gd name="connsiteY40" fmla="*/ 605790 h 900112"/>
              <a:gd name="connsiteX41" fmla="*/ 440055 w 813434"/>
              <a:gd name="connsiteY41" fmla="*/ 521018 h 900112"/>
              <a:gd name="connsiteX42" fmla="*/ 431482 w 813434"/>
              <a:gd name="connsiteY42" fmla="*/ 521018 h 900112"/>
              <a:gd name="connsiteX43" fmla="*/ 440055 w 813434"/>
              <a:gd name="connsiteY43" fmla="*/ 436245 h 900112"/>
              <a:gd name="connsiteX44" fmla="*/ 431482 w 813434"/>
              <a:gd name="connsiteY44" fmla="*/ 436245 h 900112"/>
              <a:gd name="connsiteX45" fmla="*/ 440055 w 813434"/>
              <a:gd name="connsiteY45" fmla="*/ 351472 h 900112"/>
              <a:gd name="connsiteX46" fmla="*/ 431482 w 813434"/>
              <a:gd name="connsiteY46" fmla="*/ 351472 h 900112"/>
              <a:gd name="connsiteX47" fmla="*/ 439102 w 813434"/>
              <a:gd name="connsiteY47" fmla="*/ 279083 h 900112"/>
              <a:gd name="connsiteX48" fmla="*/ 485775 w 813434"/>
              <a:gd name="connsiteY48" fmla="*/ 484822 h 900112"/>
              <a:gd name="connsiteX49" fmla="*/ 495300 w 813434"/>
              <a:gd name="connsiteY49" fmla="*/ 264795 h 900112"/>
              <a:gd name="connsiteX50" fmla="*/ 584835 w 813434"/>
              <a:gd name="connsiteY50" fmla="*/ 444818 h 900112"/>
              <a:gd name="connsiteX51" fmla="*/ 526732 w 813434"/>
              <a:gd name="connsiteY51" fmla="*/ 220028 h 900112"/>
              <a:gd name="connsiteX52" fmla="*/ 640080 w 813434"/>
              <a:gd name="connsiteY52" fmla="*/ 352425 h 900112"/>
              <a:gd name="connsiteX53" fmla="*/ 528638 w 813434"/>
              <a:gd name="connsiteY53" fmla="*/ 168592 h 900112"/>
              <a:gd name="connsiteX54" fmla="*/ 661988 w 813434"/>
              <a:gd name="connsiteY54" fmla="*/ 265747 h 900112"/>
              <a:gd name="connsiteX55" fmla="*/ 510540 w 813434"/>
              <a:gd name="connsiteY55" fmla="*/ 119063 h 900112"/>
              <a:gd name="connsiteX56" fmla="*/ 646747 w 813434"/>
              <a:gd name="connsiteY56" fmla="*/ 148590 h 900112"/>
              <a:gd name="connsiteX57" fmla="*/ 468630 w 813434"/>
              <a:gd name="connsiteY57" fmla="*/ 80010 h 900112"/>
              <a:gd name="connsiteX58" fmla="*/ 560070 w 813434"/>
              <a:gd name="connsiteY58" fmla="*/ 63817 h 900112"/>
              <a:gd name="connsiteX59" fmla="*/ 429577 w 813434"/>
              <a:gd name="connsiteY59" fmla="*/ 57150 h 900112"/>
              <a:gd name="connsiteX60" fmla="*/ 406717 w 813434"/>
              <a:gd name="connsiteY60" fmla="*/ 0 h 900112"/>
              <a:gd name="connsiteX61" fmla="*/ 383857 w 813434"/>
              <a:gd name="connsiteY61" fmla="*/ 57150 h 900112"/>
              <a:gd name="connsiteX62" fmla="*/ 253365 w 813434"/>
              <a:gd name="connsiteY62" fmla="*/ 63817 h 900112"/>
              <a:gd name="connsiteX63" fmla="*/ 344805 w 813434"/>
              <a:gd name="connsiteY63" fmla="*/ 80010 h 900112"/>
              <a:gd name="connsiteX64" fmla="*/ 166688 w 813434"/>
              <a:gd name="connsiteY64" fmla="*/ 148590 h 900112"/>
              <a:gd name="connsiteX65" fmla="*/ 302895 w 813434"/>
              <a:gd name="connsiteY65" fmla="*/ 119063 h 900112"/>
              <a:gd name="connsiteX66" fmla="*/ 151447 w 813434"/>
              <a:gd name="connsiteY66" fmla="*/ 265747 h 900112"/>
              <a:gd name="connsiteX67" fmla="*/ 284797 w 813434"/>
              <a:gd name="connsiteY67" fmla="*/ 168592 h 900112"/>
              <a:gd name="connsiteX68" fmla="*/ 173355 w 813434"/>
              <a:gd name="connsiteY68" fmla="*/ 352425 h 900112"/>
              <a:gd name="connsiteX69" fmla="*/ 286702 w 813434"/>
              <a:gd name="connsiteY69" fmla="*/ 220028 h 900112"/>
              <a:gd name="connsiteX70" fmla="*/ 228600 w 813434"/>
              <a:gd name="connsiteY70" fmla="*/ 444818 h 900112"/>
              <a:gd name="connsiteX71" fmla="*/ 320040 w 813434"/>
              <a:gd name="connsiteY71" fmla="*/ 264795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13434" h="900112">
                <a:moveTo>
                  <a:pt x="521017" y="815340"/>
                </a:moveTo>
                <a:cubicBezTo>
                  <a:pt x="553402" y="781050"/>
                  <a:pt x="546735" y="741997"/>
                  <a:pt x="521017" y="741997"/>
                </a:cubicBezTo>
                <a:cubicBezTo>
                  <a:pt x="530542" y="770572"/>
                  <a:pt x="508635" y="788670"/>
                  <a:pt x="501015" y="798195"/>
                </a:cubicBezTo>
                <a:cubicBezTo>
                  <a:pt x="481013" y="781050"/>
                  <a:pt x="459105" y="761047"/>
                  <a:pt x="437197" y="741045"/>
                </a:cubicBezTo>
                <a:cubicBezTo>
                  <a:pt x="543877" y="652463"/>
                  <a:pt x="661035" y="574357"/>
                  <a:pt x="813435" y="571500"/>
                </a:cubicBezTo>
                <a:cubicBezTo>
                  <a:pt x="648652" y="512445"/>
                  <a:pt x="518160" y="612457"/>
                  <a:pt x="406717" y="712470"/>
                </a:cubicBezTo>
                <a:cubicBezTo>
                  <a:pt x="295275" y="612457"/>
                  <a:pt x="164782" y="512445"/>
                  <a:pt x="0" y="571500"/>
                </a:cubicBezTo>
                <a:cubicBezTo>
                  <a:pt x="152400" y="574357"/>
                  <a:pt x="269557" y="652463"/>
                  <a:pt x="376238" y="741045"/>
                </a:cubicBezTo>
                <a:cubicBezTo>
                  <a:pt x="354330" y="761047"/>
                  <a:pt x="333375" y="781050"/>
                  <a:pt x="312420" y="798195"/>
                </a:cubicBezTo>
                <a:cubicBezTo>
                  <a:pt x="304800" y="788670"/>
                  <a:pt x="282892" y="770572"/>
                  <a:pt x="292417" y="741997"/>
                </a:cubicBezTo>
                <a:cubicBezTo>
                  <a:pt x="266700" y="741997"/>
                  <a:pt x="260032" y="781050"/>
                  <a:pt x="292417" y="815340"/>
                </a:cubicBezTo>
                <a:cubicBezTo>
                  <a:pt x="279082" y="825818"/>
                  <a:pt x="258127" y="844868"/>
                  <a:pt x="241935" y="848678"/>
                </a:cubicBezTo>
                <a:cubicBezTo>
                  <a:pt x="229552" y="852488"/>
                  <a:pt x="219075" y="845820"/>
                  <a:pt x="216217" y="831532"/>
                </a:cubicBezTo>
                <a:cubicBezTo>
                  <a:pt x="211455" y="802005"/>
                  <a:pt x="165735" y="806768"/>
                  <a:pt x="171450" y="847725"/>
                </a:cubicBezTo>
                <a:cubicBezTo>
                  <a:pt x="176213" y="885825"/>
                  <a:pt x="222885" y="902018"/>
                  <a:pt x="261938" y="884872"/>
                </a:cubicBezTo>
                <a:cubicBezTo>
                  <a:pt x="277177" y="878205"/>
                  <a:pt x="299085" y="858203"/>
                  <a:pt x="316230" y="843915"/>
                </a:cubicBezTo>
                <a:cubicBezTo>
                  <a:pt x="323850" y="853440"/>
                  <a:pt x="345757" y="871538"/>
                  <a:pt x="336232" y="900113"/>
                </a:cubicBezTo>
                <a:cubicBezTo>
                  <a:pt x="361950" y="900113"/>
                  <a:pt x="368617" y="861060"/>
                  <a:pt x="336232" y="826770"/>
                </a:cubicBezTo>
                <a:cubicBezTo>
                  <a:pt x="359092" y="806768"/>
                  <a:pt x="381952" y="786765"/>
                  <a:pt x="405765" y="766763"/>
                </a:cubicBezTo>
                <a:cubicBezTo>
                  <a:pt x="429577" y="786765"/>
                  <a:pt x="452438" y="806768"/>
                  <a:pt x="475297" y="826770"/>
                </a:cubicBezTo>
                <a:cubicBezTo>
                  <a:pt x="442913" y="861060"/>
                  <a:pt x="449580" y="900113"/>
                  <a:pt x="475297" y="900113"/>
                </a:cubicBezTo>
                <a:cubicBezTo>
                  <a:pt x="465772" y="871538"/>
                  <a:pt x="487680" y="853440"/>
                  <a:pt x="495300" y="843915"/>
                </a:cubicBezTo>
                <a:cubicBezTo>
                  <a:pt x="513397" y="858203"/>
                  <a:pt x="534352" y="878205"/>
                  <a:pt x="550545" y="884872"/>
                </a:cubicBezTo>
                <a:cubicBezTo>
                  <a:pt x="589597" y="902018"/>
                  <a:pt x="636270" y="885825"/>
                  <a:pt x="641032" y="847725"/>
                </a:cubicBezTo>
                <a:cubicBezTo>
                  <a:pt x="646747" y="805815"/>
                  <a:pt x="601027" y="802005"/>
                  <a:pt x="596265" y="831532"/>
                </a:cubicBezTo>
                <a:cubicBezTo>
                  <a:pt x="594360" y="845820"/>
                  <a:pt x="583882" y="852488"/>
                  <a:pt x="570547" y="848678"/>
                </a:cubicBezTo>
                <a:cubicBezTo>
                  <a:pt x="555307" y="843915"/>
                  <a:pt x="534352" y="825818"/>
                  <a:pt x="521017" y="815340"/>
                </a:cubicBezTo>
                <a:moveTo>
                  <a:pt x="320040" y="264795"/>
                </a:moveTo>
                <a:cubicBezTo>
                  <a:pt x="295275" y="330517"/>
                  <a:pt x="294322" y="403860"/>
                  <a:pt x="329565" y="484822"/>
                </a:cubicBezTo>
                <a:cubicBezTo>
                  <a:pt x="323850" y="401003"/>
                  <a:pt x="341947" y="331470"/>
                  <a:pt x="376238" y="279083"/>
                </a:cubicBezTo>
                <a:lnTo>
                  <a:pt x="383857" y="351472"/>
                </a:lnTo>
                <a:lnTo>
                  <a:pt x="375285" y="351472"/>
                </a:lnTo>
                <a:lnTo>
                  <a:pt x="383857" y="436245"/>
                </a:lnTo>
                <a:lnTo>
                  <a:pt x="375285" y="436245"/>
                </a:lnTo>
                <a:lnTo>
                  <a:pt x="383857" y="521018"/>
                </a:lnTo>
                <a:lnTo>
                  <a:pt x="375285" y="521018"/>
                </a:lnTo>
                <a:lnTo>
                  <a:pt x="383857" y="605790"/>
                </a:lnTo>
                <a:lnTo>
                  <a:pt x="360045" y="629603"/>
                </a:lnTo>
                <a:lnTo>
                  <a:pt x="407670" y="629603"/>
                </a:lnTo>
                <a:lnTo>
                  <a:pt x="455295" y="629603"/>
                </a:lnTo>
                <a:lnTo>
                  <a:pt x="431482" y="605790"/>
                </a:lnTo>
                <a:lnTo>
                  <a:pt x="440055" y="521018"/>
                </a:lnTo>
                <a:lnTo>
                  <a:pt x="431482" y="521018"/>
                </a:lnTo>
                <a:lnTo>
                  <a:pt x="440055" y="436245"/>
                </a:lnTo>
                <a:lnTo>
                  <a:pt x="431482" y="436245"/>
                </a:lnTo>
                <a:lnTo>
                  <a:pt x="440055" y="351472"/>
                </a:lnTo>
                <a:lnTo>
                  <a:pt x="431482" y="351472"/>
                </a:lnTo>
                <a:lnTo>
                  <a:pt x="439102" y="279083"/>
                </a:lnTo>
                <a:cubicBezTo>
                  <a:pt x="473392" y="331470"/>
                  <a:pt x="491490" y="401003"/>
                  <a:pt x="485775" y="484822"/>
                </a:cubicBezTo>
                <a:cubicBezTo>
                  <a:pt x="521017" y="403860"/>
                  <a:pt x="520065" y="330517"/>
                  <a:pt x="495300" y="264795"/>
                </a:cubicBezTo>
                <a:cubicBezTo>
                  <a:pt x="537210" y="314325"/>
                  <a:pt x="569595" y="372428"/>
                  <a:pt x="584835" y="444818"/>
                </a:cubicBezTo>
                <a:cubicBezTo>
                  <a:pt x="600075" y="353378"/>
                  <a:pt x="574357" y="278130"/>
                  <a:pt x="526732" y="220028"/>
                </a:cubicBezTo>
                <a:cubicBezTo>
                  <a:pt x="572452" y="253365"/>
                  <a:pt x="612457" y="295275"/>
                  <a:pt x="640080" y="352425"/>
                </a:cubicBezTo>
                <a:cubicBezTo>
                  <a:pt x="633413" y="265747"/>
                  <a:pt x="589597" y="208597"/>
                  <a:pt x="528638" y="168592"/>
                </a:cubicBezTo>
                <a:cubicBezTo>
                  <a:pt x="581025" y="185738"/>
                  <a:pt x="623888" y="214313"/>
                  <a:pt x="661988" y="265747"/>
                </a:cubicBezTo>
                <a:cubicBezTo>
                  <a:pt x="636270" y="175260"/>
                  <a:pt x="580072" y="139065"/>
                  <a:pt x="510540" y="119063"/>
                </a:cubicBezTo>
                <a:cubicBezTo>
                  <a:pt x="558165" y="115253"/>
                  <a:pt x="602932" y="120967"/>
                  <a:pt x="646747" y="148590"/>
                </a:cubicBezTo>
                <a:cubicBezTo>
                  <a:pt x="599122" y="83820"/>
                  <a:pt x="534352" y="73342"/>
                  <a:pt x="468630" y="80010"/>
                </a:cubicBezTo>
                <a:cubicBezTo>
                  <a:pt x="496252" y="65722"/>
                  <a:pt x="526732" y="59055"/>
                  <a:pt x="560070" y="63817"/>
                </a:cubicBezTo>
                <a:cubicBezTo>
                  <a:pt x="522922" y="36195"/>
                  <a:pt x="472440" y="33338"/>
                  <a:pt x="429577" y="57150"/>
                </a:cubicBezTo>
                <a:lnTo>
                  <a:pt x="406717" y="0"/>
                </a:lnTo>
                <a:lnTo>
                  <a:pt x="383857" y="57150"/>
                </a:lnTo>
                <a:cubicBezTo>
                  <a:pt x="340995" y="34290"/>
                  <a:pt x="291465" y="36195"/>
                  <a:pt x="253365" y="63817"/>
                </a:cubicBezTo>
                <a:cubicBezTo>
                  <a:pt x="286702" y="59055"/>
                  <a:pt x="317182" y="65722"/>
                  <a:pt x="344805" y="80010"/>
                </a:cubicBezTo>
                <a:cubicBezTo>
                  <a:pt x="279082" y="72390"/>
                  <a:pt x="215265" y="83820"/>
                  <a:pt x="166688" y="148590"/>
                </a:cubicBezTo>
                <a:cubicBezTo>
                  <a:pt x="210502" y="120967"/>
                  <a:pt x="255270" y="115253"/>
                  <a:pt x="302895" y="119063"/>
                </a:cubicBezTo>
                <a:cubicBezTo>
                  <a:pt x="233363" y="139065"/>
                  <a:pt x="177165" y="175260"/>
                  <a:pt x="151447" y="265747"/>
                </a:cubicBezTo>
                <a:cubicBezTo>
                  <a:pt x="189547" y="215265"/>
                  <a:pt x="232410" y="185738"/>
                  <a:pt x="284797" y="168592"/>
                </a:cubicBezTo>
                <a:cubicBezTo>
                  <a:pt x="223838" y="208597"/>
                  <a:pt x="180022" y="265747"/>
                  <a:pt x="173355" y="352425"/>
                </a:cubicBezTo>
                <a:cubicBezTo>
                  <a:pt x="200977" y="295275"/>
                  <a:pt x="240982" y="253365"/>
                  <a:pt x="286702" y="220028"/>
                </a:cubicBezTo>
                <a:cubicBezTo>
                  <a:pt x="239077" y="278130"/>
                  <a:pt x="213360" y="353378"/>
                  <a:pt x="228600" y="444818"/>
                </a:cubicBezTo>
                <a:cubicBezTo>
                  <a:pt x="245745" y="372428"/>
                  <a:pt x="278130" y="314325"/>
                  <a:pt x="320040" y="264795"/>
                </a:cubicBezTo>
              </a:path>
            </a:pathLst>
          </a:custGeom>
          <a:solidFill>
            <a:schemeClr val="bg1"/>
          </a:solidFill>
          <a:ln w="9525" cap="flat">
            <a:noFill/>
            <a:prstDash val="solid"/>
            <a:miter/>
          </a:ln>
        </p:spPr>
        <p:txBody>
          <a:bodyPr rtlCol="1" anchor="ctr"/>
          <a:lstStyle/>
          <a:p>
            <a:pPr algn="l" rtl="0"/>
            <a:endParaRPr lang="ar-SA" dirty="0"/>
          </a:p>
        </p:txBody>
      </p:sp>
      <p:sp>
        <p:nvSpPr>
          <p:cNvPr id="179" name="شكل حر: شكل 178">
            <a:extLst>
              <a:ext uri="{FF2B5EF4-FFF2-40B4-BE49-F238E27FC236}">
                <a16:creationId xmlns:a16="http://schemas.microsoft.com/office/drawing/2014/main" id="{4DE953CF-B547-4FA8-9485-75B4BCD8E056}"/>
              </a:ext>
            </a:extLst>
          </p:cNvPr>
          <p:cNvSpPr/>
          <p:nvPr/>
        </p:nvSpPr>
        <p:spPr>
          <a:xfrm>
            <a:off x="-11522" y="-21591"/>
            <a:ext cx="12213478" cy="520261"/>
          </a:xfrm>
          <a:custGeom>
            <a:avLst/>
            <a:gdLst>
              <a:gd name="connsiteX0" fmla="*/ 1057355 w 12213478"/>
              <a:gd name="connsiteY0" fmla="*/ 297900 h 520261"/>
              <a:gd name="connsiteX1" fmla="*/ 1165167 w 12213478"/>
              <a:gd name="connsiteY1" fmla="*/ 407060 h 520261"/>
              <a:gd name="connsiteX2" fmla="*/ 1177296 w 12213478"/>
              <a:gd name="connsiteY2" fmla="*/ 419188 h 520261"/>
              <a:gd name="connsiteX3" fmla="*/ 1192120 w 12213478"/>
              <a:gd name="connsiteY3" fmla="*/ 434012 h 520261"/>
              <a:gd name="connsiteX4" fmla="*/ 1219073 w 12213478"/>
              <a:gd name="connsiteY4" fmla="*/ 460965 h 520261"/>
              <a:gd name="connsiteX5" fmla="*/ 1244678 w 12213478"/>
              <a:gd name="connsiteY5" fmla="*/ 435359 h 520261"/>
              <a:gd name="connsiteX6" fmla="*/ 1255460 w 12213478"/>
              <a:gd name="connsiteY6" fmla="*/ 424578 h 520261"/>
              <a:gd name="connsiteX7" fmla="*/ 1379442 w 12213478"/>
              <a:gd name="connsiteY7" fmla="*/ 299248 h 520261"/>
              <a:gd name="connsiteX8" fmla="*/ 1487253 w 12213478"/>
              <a:gd name="connsiteY8" fmla="*/ 408407 h 520261"/>
              <a:gd name="connsiteX9" fmla="*/ 1507468 w 12213478"/>
              <a:gd name="connsiteY9" fmla="*/ 428620 h 520261"/>
              <a:gd name="connsiteX10" fmla="*/ 1512859 w 12213478"/>
              <a:gd name="connsiteY10" fmla="*/ 434012 h 520261"/>
              <a:gd name="connsiteX11" fmla="*/ 1539812 w 12213478"/>
              <a:gd name="connsiteY11" fmla="*/ 460965 h 520261"/>
              <a:gd name="connsiteX12" fmla="*/ 1565418 w 12213478"/>
              <a:gd name="connsiteY12" fmla="*/ 435359 h 520261"/>
              <a:gd name="connsiteX13" fmla="*/ 1576198 w 12213478"/>
              <a:gd name="connsiteY13" fmla="*/ 424578 h 520261"/>
              <a:gd name="connsiteX14" fmla="*/ 1634147 w 12213478"/>
              <a:gd name="connsiteY14" fmla="*/ 366630 h 520261"/>
              <a:gd name="connsiteX15" fmla="*/ 1667839 w 12213478"/>
              <a:gd name="connsiteY15" fmla="*/ 331592 h 520261"/>
              <a:gd name="connsiteX16" fmla="*/ 1690748 w 12213478"/>
              <a:gd name="connsiteY16" fmla="*/ 299248 h 520261"/>
              <a:gd name="connsiteX17" fmla="*/ 1838989 w 12213478"/>
              <a:gd name="connsiteY17" fmla="*/ 448836 h 520261"/>
              <a:gd name="connsiteX18" fmla="*/ 1838989 w 12213478"/>
              <a:gd name="connsiteY18" fmla="*/ 502741 h 520261"/>
              <a:gd name="connsiteX19" fmla="*/ 1690748 w 12213478"/>
              <a:gd name="connsiteY19" fmla="*/ 353154 h 520261"/>
              <a:gd name="connsiteX20" fmla="*/ 1547898 w 12213478"/>
              <a:gd name="connsiteY20" fmla="*/ 497351 h 520261"/>
              <a:gd name="connsiteX21" fmla="*/ 1531726 w 12213478"/>
              <a:gd name="connsiteY21" fmla="*/ 513523 h 520261"/>
              <a:gd name="connsiteX22" fmla="*/ 1506121 w 12213478"/>
              <a:gd name="connsiteY22" fmla="*/ 487918 h 520261"/>
              <a:gd name="connsiteX23" fmla="*/ 1479168 w 12213478"/>
              <a:gd name="connsiteY23" fmla="*/ 460965 h 520261"/>
              <a:gd name="connsiteX24" fmla="*/ 1371357 w 12213478"/>
              <a:gd name="connsiteY24" fmla="*/ 353154 h 520261"/>
              <a:gd name="connsiteX25" fmla="*/ 1228507 w 12213478"/>
              <a:gd name="connsiteY25" fmla="*/ 497351 h 520261"/>
              <a:gd name="connsiteX26" fmla="*/ 1212334 w 12213478"/>
              <a:gd name="connsiteY26" fmla="*/ 513523 h 520261"/>
              <a:gd name="connsiteX27" fmla="*/ 1186729 w 12213478"/>
              <a:gd name="connsiteY27" fmla="*/ 487918 h 520261"/>
              <a:gd name="connsiteX28" fmla="*/ 1159776 w 12213478"/>
              <a:gd name="connsiteY28" fmla="*/ 460965 h 520261"/>
              <a:gd name="connsiteX29" fmla="*/ 1142256 w 12213478"/>
              <a:gd name="connsiteY29" fmla="*/ 442097 h 520261"/>
              <a:gd name="connsiteX30" fmla="*/ 1134172 w 12213478"/>
              <a:gd name="connsiteY30" fmla="*/ 434012 h 520261"/>
              <a:gd name="connsiteX31" fmla="*/ 1051965 w 12213478"/>
              <a:gd name="connsiteY31" fmla="*/ 351806 h 520261"/>
              <a:gd name="connsiteX32" fmla="*/ 909115 w 12213478"/>
              <a:gd name="connsiteY32" fmla="*/ 496002 h 520261"/>
              <a:gd name="connsiteX33" fmla="*/ 898333 w 12213478"/>
              <a:gd name="connsiteY33" fmla="*/ 506785 h 520261"/>
              <a:gd name="connsiteX34" fmla="*/ 750093 w 12213478"/>
              <a:gd name="connsiteY34" fmla="*/ 359891 h 520261"/>
              <a:gd name="connsiteX35" fmla="*/ 607243 w 12213478"/>
              <a:gd name="connsiteY35" fmla="*/ 504088 h 520261"/>
              <a:gd name="connsiteX36" fmla="*/ 591071 w 12213478"/>
              <a:gd name="connsiteY36" fmla="*/ 520261 h 520261"/>
              <a:gd name="connsiteX37" fmla="*/ 565465 w 12213478"/>
              <a:gd name="connsiteY37" fmla="*/ 494656 h 520261"/>
              <a:gd name="connsiteX38" fmla="*/ 538512 w 12213478"/>
              <a:gd name="connsiteY38" fmla="*/ 467703 h 520261"/>
              <a:gd name="connsiteX39" fmla="*/ 430701 w 12213478"/>
              <a:gd name="connsiteY39" fmla="*/ 359891 h 520261"/>
              <a:gd name="connsiteX40" fmla="*/ 287852 w 12213478"/>
              <a:gd name="connsiteY40" fmla="*/ 504088 h 520261"/>
              <a:gd name="connsiteX41" fmla="*/ 271680 w 12213478"/>
              <a:gd name="connsiteY41" fmla="*/ 520261 h 520261"/>
              <a:gd name="connsiteX42" fmla="*/ 246074 w 12213478"/>
              <a:gd name="connsiteY42" fmla="*/ 494656 h 520261"/>
              <a:gd name="connsiteX43" fmla="*/ 219121 w 12213478"/>
              <a:gd name="connsiteY43" fmla="*/ 467703 h 520261"/>
              <a:gd name="connsiteX44" fmla="*/ 201601 w 12213478"/>
              <a:gd name="connsiteY44" fmla="*/ 448836 h 520261"/>
              <a:gd name="connsiteX45" fmla="*/ 193517 w 12213478"/>
              <a:gd name="connsiteY45" fmla="*/ 440750 h 520261"/>
              <a:gd name="connsiteX46" fmla="*/ 112376 w 12213478"/>
              <a:gd name="connsiteY46" fmla="*/ 359611 h 520261"/>
              <a:gd name="connsiteX47" fmla="*/ 0 w 12213478"/>
              <a:gd name="connsiteY47" fmla="*/ 473046 h 520261"/>
              <a:gd name="connsiteX48" fmla="*/ 0 w 12213478"/>
              <a:gd name="connsiteY48" fmla="*/ 418521 h 520261"/>
              <a:gd name="connsiteX49" fmla="*/ 112658 w 12213478"/>
              <a:gd name="connsiteY49" fmla="*/ 304639 h 520261"/>
              <a:gd name="connsiteX50" fmla="*/ 113995 w 12213478"/>
              <a:gd name="connsiteY50" fmla="*/ 305993 h 520261"/>
              <a:gd name="connsiteX51" fmla="*/ 118773 w 12213478"/>
              <a:gd name="connsiteY51" fmla="*/ 299248 h 520261"/>
              <a:gd name="connsiteX52" fmla="*/ 267013 w 12213478"/>
              <a:gd name="connsiteY52" fmla="*/ 448836 h 520261"/>
              <a:gd name="connsiteX53" fmla="*/ 267013 w 12213478"/>
              <a:gd name="connsiteY53" fmla="*/ 460341 h 520261"/>
              <a:gd name="connsiteX54" fmla="*/ 274375 w 12213478"/>
              <a:gd name="connsiteY54" fmla="*/ 467703 h 520261"/>
              <a:gd name="connsiteX55" fmla="*/ 299980 w 12213478"/>
              <a:gd name="connsiteY55" fmla="*/ 442097 h 520261"/>
              <a:gd name="connsiteX56" fmla="*/ 310761 w 12213478"/>
              <a:gd name="connsiteY56" fmla="*/ 431316 h 520261"/>
              <a:gd name="connsiteX57" fmla="*/ 434744 w 12213478"/>
              <a:gd name="connsiteY57" fmla="*/ 305986 h 520261"/>
              <a:gd name="connsiteX58" fmla="*/ 542556 w 12213478"/>
              <a:gd name="connsiteY58" fmla="*/ 415144 h 520261"/>
              <a:gd name="connsiteX59" fmla="*/ 562770 w 12213478"/>
              <a:gd name="connsiteY59" fmla="*/ 435359 h 520261"/>
              <a:gd name="connsiteX60" fmla="*/ 568162 w 12213478"/>
              <a:gd name="connsiteY60" fmla="*/ 440750 h 520261"/>
              <a:gd name="connsiteX61" fmla="*/ 595114 w 12213478"/>
              <a:gd name="connsiteY61" fmla="*/ 467703 h 520261"/>
              <a:gd name="connsiteX62" fmla="*/ 620719 w 12213478"/>
              <a:gd name="connsiteY62" fmla="*/ 442097 h 520261"/>
              <a:gd name="connsiteX63" fmla="*/ 631500 w 12213478"/>
              <a:gd name="connsiteY63" fmla="*/ 431316 h 520261"/>
              <a:gd name="connsiteX64" fmla="*/ 689449 w 12213478"/>
              <a:gd name="connsiteY64" fmla="*/ 373368 h 520261"/>
              <a:gd name="connsiteX65" fmla="*/ 723140 w 12213478"/>
              <a:gd name="connsiteY65" fmla="*/ 338329 h 520261"/>
              <a:gd name="connsiteX66" fmla="*/ 755483 w 12213478"/>
              <a:gd name="connsiteY66" fmla="*/ 305986 h 520261"/>
              <a:gd name="connsiteX67" fmla="*/ 902376 w 12213478"/>
              <a:gd name="connsiteY67" fmla="*/ 454226 h 520261"/>
              <a:gd name="connsiteX68" fmla="*/ 922591 w 12213478"/>
              <a:gd name="connsiteY68" fmla="*/ 434012 h 520261"/>
              <a:gd name="connsiteX69" fmla="*/ 933372 w 12213478"/>
              <a:gd name="connsiteY69" fmla="*/ 423230 h 520261"/>
              <a:gd name="connsiteX70" fmla="*/ 2940713 w 12213478"/>
              <a:gd name="connsiteY70" fmla="*/ 286470 h 520261"/>
              <a:gd name="connsiteX71" fmla="*/ 3048525 w 12213478"/>
              <a:gd name="connsiteY71" fmla="*/ 395630 h 520261"/>
              <a:gd name="connsiteX72" fmla="*/ 3060654 w 12213478"/>
              <a:gd name="connsiteY72" fmla="*/ 407758 h 520261"/>
              <a:gd name="connsiteX73" fmla="*/ 3075478 w 12213478"/>
              <a:gd name="connsiteY73" fmla="*/ 422582 h 520261"/>
              <a:gd name="connsiteX74" fmla="*/ 3102431 w 12213478"/>
              <a:gd name="connsiteY74" fmla="*/ 449535 h 520261"/>
              <a:gd name="connsiteX75" fmla="*/ 3128037 w 12213478"/>
              <a:gd name="connsiteY75" fmla="*/ 423929 h 520261"/>
              <a:gd name="connsiteX76" fmla="*/ 3138818 w 12213478"/>
              <a:gd name="connsiteY76" fmla="*/ 413148 h 520261"/>
              <a:gd name="connsiteX77" fmla="*/ 3262800 w 12213478"/>
              <a:gd name="connsiteY77" fmla="*/ 287818 h 520261"/>
              <a:gd name="connsiteX78" fmla="*/ 3370611 w 12213478"/>
              <a:gd name="connsiteY78" fmla="*/ 396977 h 520261"/>
              <a:gd name="connsiteX79" fmla="*/ 3390826 w 12213478"/>
              <a:gd name="connsiteY79" fmla="*/ 417190 h 520261"/>
              <a:gd name="connsiteX80" fmla="*/ 3396217 w 12213478"/>
              <a:gd name="connsiteY80" fmla="*/ 422582 h 520261"/>
              <a:gd name="connsiteX81" fmla="*/ 3418091 w 12213478"/>
              <a:gd name="connsiteY81" fmla="*/ 444456 h 520261"/>
              <a:gd name="connsiteX82" fmla="*/ 3433227 w 12213478"/>
              <a:gd name="connsiteY82" fmla="*/ 429320 h 520261"/>
              <a:gd name="connsiteX83" fmla="*/ 3444008 w 12213478"/>
              <a:gd name="connsiteY83" fmla="*/ 418539 h 520261"/>
              <a:gd name="connsiteX84" fmla="*/ 3567991 w 12213478"/>
              <a:gd name="connsiteY84" fmla="*/ 293209 h 520261"/>
              <a:gd name="connsiteX85" fmla="*/ 3569329 w 12213478"/>
              <a:gd name="connsiteY85" fmla="*/ 294563 h 520261"/>
              <a:gd name="connsiteX86" fmla="*/ 3574106 w 12213478"/>
              <a:gd name="connsiteY86" fmla="*/ 287818 h 520261"/>
              <a:gd name="connsiteX87" fmla="*/ 3722347 w 12213478"/>
              <a:gd name="connsiteY87" fmla="*/ 437406 h 520261"/>
              <a:gd name="connsiteX88" fmla="*/ 3722347 w 12213478"/>
              <a:gd name="connsiteY88" fmla="*/ 448911 h 520261"/>
              <a:gd name="connsiteX89" fmla="*/ 3729709 w 12213478"/>
              <a:gd name="connsiteY89" fmla="*/ 456273 h 520261"/>
              <a:gd name="connsiteX90" fmla="*/ 3755313 w 12213478"/>
              <a:gd name="connsiteY90" fmla="*/ 430667 h 520261"/>
              <a:gd name="connsiteX91" fmla="*/ 3766094 w 12213478"/>
              <a:gd name="connsiteY91" fmla="*/ 419886 h 520261"/>
              <a:gd name="connsiteX92" fmla="*/ 3890078 w 12213478"/>
              <a:gd name="connsiteY92" fmla="*/ 294556 h 520261"/>
              <a:gd name="connsiteX93" fmla="*/ 3997889 w 12213478"/>
              <a:gd name="connsiteY93" fmla="*/ 403714 h 520261"/>
              <a:gd name="connsiteX94" fmla="*/ 4018103 w 12213478"/>
              <a:gd name="connsiteY94" fmla="*/ 423929 h 520261"/>
              <a:gd name="connsiteX95" fmla="*/ 4023495 w 12213478"/>
              <a:gd name="connsiteY95" fmla="*/ 429320 h 520261"/>
              <a:gd name="connsiteX96" fmla="*/ 4050448 w 12213478"/>
              <a:gd name="connsiteY96" fmla="*/ 456273 h 520261"/>
              <a:gd name="connsiteX97" fmla="*/ 4076052 w 12213478"/>
              <a:gd name="connsiteY97" fmla="*/ 430667 h 520261"/>
              <a:gd name="connsiteX98" fmla="*/ 4086834 w 12213478"/>
              <a:gd name="connsiteY98" fmla="*/ 419886 h 520261"/>
              <a:gd name="connsiteX99" fmla="*/ 4144783 w 12213478"/>
              <a:gd name="connsiteY99" fmla="*/ 361938 h 520261"/>
              <a:gd name="connsiteX100" fmla="*/ 4178473 w 12213478"/>
              <a:gd name="connsiteY100" fmla="*/ 326899 h 520261"/>
              <a:gd name="connsiteX101" fmla="*/ 4210817 w 12213478"/>
              <a:gd name="connsiteY101" fmla="*/ 294556 h 520261"/>
              <a:gd name="connsiteX102" fmla="*/ 4357709 w 12213478"/>
              <a:gd name="connsiteY102" fmla="*/ 442796 h 520261"/>
              <a:gd name="connsiteX103" fmla="*/ 4377925 w 12213478"/>
              <a:gd name="connsiteY103" fmla="*/ 422582 h 520261"/>
              <a:gd name="connsiteX104" fmla="*/ 4388706 w 12213478"/>
              <a:gd name="connsiteY104" fmla="*/ 411800 h 520261"/>
              <a:gd name="connsiteX105" fmla="*/ 4512690 w 12213478"/>
              <a:gd name="connsiteY105" fmla="*/ 286470 h 520261"/>
              <a:gd name="connsiteX106" fmla="*/ 4620501 w 12213478"/>
              <a:gd name="connsiteY106" fmla="*/ 395630 h 520261"/>
              <a:gd name="connsiteX107" fmla="*/ 4632630 w 12213478"/>
              <a:gd name="connsiteY107" fmla="*/ 407758 h 520261"/>
              <a:gd name="connsiteX108" fmla="*/ 4647454 w 12213478"/>
              <a:gd name="connsiteY108" fmla="*/ 422582 h 520261"/>
              <a:gd name="connsiteX109" fmla="*/ 4674406 w 12213478"/>
              <a:gd name="connsiteY109" fmla="*/ 449535 h 520261"/>
              <a:gd name="connsiteX110" fmla="*/ 4700012 w 12213478"/>
              <a:gd name="connsiteY110" fmla="*/ 423929 h 520261"/>
              <a:gd name="connsiteX111" fmla="*/ 4710793 w 12213478"/>
              <a:gd name="connsiteY111" fmla="*/ 413148 h 520261"/>
              <a:gd name="connsiteX112" fmla="*/ 4834775 w 12213478"/>
              <a:gd name="connsiteY112" fmla="*/ 287818 h 520261"/>
              <a:gd name="connsiteX113" fmla="*/ 4942588 w 12213478"/>
              <a:gd name="connsiteY113" fmla="*/ 396977 h 520261"/>
              <a:gd name="connsiteX114" fmla="*/ 4962801 w 12213478"/>
              <a:gd name="connsiteY114" fmla="*/ 417190 h 520261"/>
              <a:gd name="connsiteX115" fmla="*/ 4968192 w 12213478"/>
              <a:gd name="connsiteY115" fmla="*/ 422582 h 520261"/>
              <a:gd name="connsiteX116" fmla="*/ 4995145 w 12213478"/>
              <a:gd name="connsiteY116" fmla="*/ 449535 h 520261"/>
              <a:gd name="connsiteX117" fmla="*/ 5020751 w 12213478"/>
              <a:gd name="connsiteY117" fmla="*/ 423929 h 520261"/>
              <a:gd name="connsiteX118" fmla="*/ 5031531 w 12213478"/>
              <a:gd name="connsiteY118" fmla="*/ 413148 h 520261"/>
              <a:gd name="connsiteX119" fmla="*/ 5089480 w 12213478"/>
              <a:gd name="connsiteY119" fmla="*/ 355200 h 520261"/>
              <a:gd name="connsiteX120" fmla="*/ 5123172 w 12213478"/>
              <a:gd name="connsiteY120" fmla="*/ 320162 h 520261"/>
              <a:gd name="connsiteX121" fmla="*/ 5146082 w 12213478"/>
              <a:gd name="connsiteY121" fmla="*/ 287818 h 520261"/>
              <a:gd name="connsiteX122" fmla="*/ 5294322 w 12213478"/>
              <a:gd name="connsiteY122" fmla="*/ 437406 h 520261"/>
              <a:gd name="connsiteX123" fmla="*/ 5294322 w 12213478"/>
              <a:gd name="connsiteY123" fmla="*/ 491311 h 520261"/>
              <a:gd name="connsiteX124" fmla="*/ 5146082 w 12213478"/>
              <a:gd name="connsiteY124" fmla="*/ 341724 h 520261"/>
              <a:gd name="connsiteX125" fmla="*/ 5003232 w 12213478"/>
              <a:gd name="connsiteY125" fmla="*/ 485921 h 520261"/>
              <a:gd name="connsiteX126" fmla="*/ 4987059 w 12213478"/>
              <a:gd name="connsiteY126" fmla="*/ 502093 h 520261"/>
              <a:gd name="connsiteX127" fmla="*/ 4961456 w 12213478"/>
              <a:gd name="connsiteY127" fmla="*/ 476488 h 520261"/>
              <a:gd name="connsiteX128" fmla="*/ 4934503 w 12213478"/>
              <a:gd name="connsiteY128" fmla="*/ 449535 h 520261"/>
              <a:gd name="connsiteX129" fmla="*/ 4826691 w 12213478"/>
              <a:gd name="connsiteY129" fmla="*/ 341724 h 520261"/>
              <a:gd name="connsiteX130" fmla="*/ 4683840 w 12213478"/>
              <a:gd name="connsiteY130" fmla="*/ 485921 h 520261"/>
              <a:gd name="connsiteX131" fmla="*/ 4667667 w 12213478"/>
              <a:gd name="connsiteY131" fmla="*/ 502093 h 520261"/>
              <a:gd name="connsiteX132" fmla="*/ 4642063 w 12213478"/>
              <a:gd name="connsiteY132" fmla="*/ 476488 h 520261"/>
              <a:gd name="connsiteX133" fmla="*/ 4615111 w 12213478"/>
              <a:gd name="connsiteY133" fmla="*/ 449535 h 520261"/>
              <a:gd name="connsiteX134" fmla="*/ 4597590 w 12213478"/>
              <a:gd name="connsiteY134" fmla="*/ 430667 h 520261"/>
              <a:gd name="connsiteX135" fmla="*/ 4589505 w 12213478"/>
              <a:gd name="connsiteY135" fmla="*/ 422582 h 520261"/>
              <a:gd name="connsiteX136" fmla="*/ 4507298 w 12213478"/>
              <a:gd name="connsiteY136" fmla="*/ 340376 h 520261"/>
              <a:gd name="connsiteX137" fmla="*/ 4364448 w 12213478"/>
              <a:gd name="connsiteY137" fmla="*/ 484572 h 520261"/>
              <a:gd name="connsiteX138" fmla="*/ 4353667 w 12213478"/>
              <a:gd name="connsiteY138" fmla="*/ 495355 h 520261"/>
              <a:gd name="connsiteX139" fmla="*/ 4205426 w 12213478"/>
              <a:gd name="connsiteY139" fmla="*/ 348461 h 520261"/>
              <a:gd name="connsiteX140" fmla="*/ 4062576 w 12213478"/>
              <a:gd name="connsiteY140" fmla="*/ 492658 h 520261"/>
              <a:gd name="connsiteX141" fmla="*/ 4046404 w 12213478"/>
              <a:gd name="connsiteY141" fmla="*/ 508831 h 520261"/>
              <a:gd name="connsiteX142" fmla="*/ 4020798 w 12213478"/>
              <a:gd name="connsiteY142" fmla="*/ 483226 h 520261"/>
              <a:gd name="connsiteX143" fmla="*/ 3993845 w 12213478"/>
              <a:gd name="connsiteY143" fmla="*/ 456273 h 520261"/>
              <a:gd name="connsiteX144" fmla="*/ 3886034 w 12213478"/>
              <a:gd name="connsiteY144" fmla="*/ 348461 h 520261"/>
              <a:gd name="connsiteX145" fmla="*/ 3743185 w 12213478"/>
              <a:gd name="connsiteY145" fmla="*/ 492658 h 520261"/>
              <a:gd name="connsiteX146" fmla="*/ 3727014 w 12213478"/>
              <a:gd name="connsiteY146" fmla="*/ 508831 h 520261"/>
              <a:gd name="connsiteX147" fmla="*/ 3701407 w 12213478"/>
              <a:gd name="connsiteY147" fmla="*/ 483226 h 520261"/>
              <a:gd name="connsiteX148" fmla="*/ 3674455 w 12213478"/>
              <a:gd name="connsiteY148" fmla="*/ 456273 h 520261"/>
              <a:gd name="connsiteX149" fmla="*/ 3656935 w 12213478"/>
              <a:gd name="connsiteY149" fmla="*/ 437406 h 520261"/>
              <a:gd name="connsiteX150" fmla="*/ 3648850 w 12213478"/>
              <a:gd name="connsiteY150" fmla="*/ 429320 h 520261"/>
              <a:gd name="connsiteX151" fmla="*/ 3567709 w 12213478"/>
              <a:gd name="connsiteY151" fmla="*/ 348181 h 520261"/>
              <a:gd name="connsiteX152" fmla="*/ 3431256 w 12213478"/>
              <a:gd name="connsiteY152" fmla="*/ 485921 h 520261"/>
              <a:gd name="connsiteX153" fmla="*/ 3415084 w 12213478"/>
              <a:gd name="connsiteY153" fmla="*/ 502093 h 520261"/>
              <a:gd name="connsiteX154" fmla="*/ 3414048 w 12213478"/>
              <a:gd name="connsiteY154" fmla="*/ 501057 h 520261"/>
              <a:gd name="connsiteX155" fmla="*/ 3413012 w 12213478"/>
              <a:gd name="connsiteY155" fmla="*/ 502093 h 520261"/>
              <a:gd name="connsiteX156" fmla="*/ 3413012 w 12213478"/>
              <a:gd name="connsiteY156" fmla="*/ 500021 h 520261"/>
              <a:gd name="connsiteX157" fmla="*/ 3389479 w 12213478"/>
              <a:gd name="connsiteY157" fmla="*/ 476488 h 520261"/>
              <a:gd name="connsiteX158" fmla="*/ 3362527 w 12213478"/>
              <a:gd name="connsiteY158" fmla="*/ 449535 h 520261"/>
              <a:gd name="connsiteX159" fmla="*/ 3254715 w 12213478"/>
              <a:gd name="connsiteY159" fmla="*/ 341724 h 520261"/>
              <a:gd name="connsiteX160" fmla="*/ 3111865 w 12213478"/>
              <a:gd name="connsiteY160" fmla="*/ 485921 h 520261"/>
              <a:gd name="connsiteX161" fmla="*/ 3095692 w 12213478"/>
              <a:gd name="connsiteY161" fmla="*/ 502093 h 520261"/>
              <a:gd name="connsiteX162" fmla="*/ 3070087 w 12213478"/>
              <a:gd name="connsiteY162" fmla="*/ 476488 h 520261"/>
              <a:gd name="connsiteX163" fmla="*/ 3043134 w 12213478"/>
              <a:gd name="connsiteY163" fmla="*/ 449535 h 520261"/>
              <a:gd name="connsiteX164" fmla="*/ 3025614 w 12213478"/>
              <a:gd name="connsiteY164" fmla="*/ 430667 h 520261"/>
              <a:gd name="connsiteX165" fmla="*/ 3017530 w 12213478"/>
              <a:gd name="connsiteY165" fmla="*/ 422582 h 520261"/>
              <a:gd name="connsiteX166" fmla="*/ 2935323 w 12213478"/>
              <a:gd name="connsiteY166" fmla="*/ 340376 h 520261"/>
              <a:gd name="connsiteX167" fmla="*/ 2792473 w 12213478"/>
              <a:gd name="connsiteY167" fmla="*/ 484572 h 520261"/>
              <a:gd name="connsiteX168" fmla="*/ 2781692 w 12213478"/>
              <a:gd name="connsiteY168" fmla="*/ 495355 h 520261"/>
              <a:gd name="connsiteX169" fmla="*/ 2633451 w 12213478"/>
              <a:gd name="connsiteY169" fmla="*/ 348461 h 520261"/>
              <a:gd name="connsiteX170" fmla="*/ 2490601 w 12213478"/>
              <a:gd name="connsiteY170" fmla="*/ 492658 h 520261"/>
              <a:gd name="connsiteX171" fmla="*/ 2474429 w 12213478"/>
              <a:gd name="connsiteY171" fmla="*/ 508831 h 520261"/>
              <a:gd name="connsiteX172" fmla="*/ 2448823 w 12213478"/>
              <a:gd name="connsiteY172" fmla="*/ 483226 h 520261"/>
              <a:gd name="connsiteX173" fmla="*/ 2421870 w 12213478"/>
              <a:gd name="connsiteY173" fmla="*/ 456273 h 520261"/>
              <a:gd name="connsiteX174" fmla="*/ 2314059 w 12213478"/>
              <a:gd name="connsiteY174" fmla="*/ 348461 h 520261"/>
              <a:gd name="connsiteX175" fmla="*/ 2171210 w 12213478"/>
              <a:gd name="connsiteY175" fmla="*/ 492658 h 520261"/>
              <a:gd name="connsiteX176" fmla="*/ 2155038 w 12213478"/>
              <a:gd name="connsiteY176" fmla="*/ 508831 h 520261"/>
              <a:gd name="connsiteX177" fmla="*/ 2129432 w 12213478"/>
              <a:gd name="connsiteY177" fmla="*/ 483226 h 520261"/>
              <a:gd name="connsiteX178" fmla="*/ 2102479 w 12213478"/>
              <a:gd name="connsiteY178" fmla="*/ 456273 h 520261"/>
              <a:gd name="connsiteX179" fmla="*/ 2084959 w 12213478"/>
              <a:gd name="connsiteY179" fmla="*/ 437406 h 520261"/>
              <a:gd name="connsiteX180" fmla="*/ 2076875 w 12213478"/>
              <a:gd name="connsiteY180" fmla="*/ 429320 h 520261"/>
              <a:gd name="connsiteX181" fmla="*/ 1994668 w 12213478"/>
              <a:gd name="connsiteY181" fmla="*/ 347115 h 520261"/>
              <a:gd name="connsiteX182" fmla="*/ 1851817 w 12213478"/>
              <a:gd name="connsiteY182" fmla="*/ 491311 h 520261"/>
              <a:gd name="connsiteX183" fmla="*/ 1841036 w 12213478"/>
              <a:gd name="connsiteY183" fmla="*/ 502093 h 520261"/>
              <a:gd name="connsiteX184" fmla="*/ 1841036 w 12213478"/>
              <a:gd name="connsiteY184" fmla="*/ 449535 h 520261"/>
              <a:gd name="connsiteX185" fmla="*/ 1861252 w 12213478"/>
              <a:gd name="connsiteY185" fmla="*/ 429320 h 520261"/>
              <a:gd name="connsiteX186" fmla="*/ 1872033 w 12213478"/>
              <a:gd name="connsiteY186" fmla="*/ 418539 h 520261"/>
              <a:gd name="connsiteX187" fmla="*/ 1996016 w 12213478"/>
              <a:gd name="connsiteY187" fmla="*/ 293209 h 520261"/>
              <a:gd name="connsiteX188" fmla="*/ 2103828 w 12213478"/>
              <a:gd name="connsiteY188" fmla="*/ 402367 h 520261"/>
              <a:gd name="connsiteX189" fmla="*/ 2115956 w 12213478"/>
              <a:gd name="connsiteY189" fmla="*/ 414497 h 520261"/>
              <a:gd name="connsiteX190" fmla="*/ 2130780 w 12213478"/>
              <a:gd name="connsiteY190" fmla="*/ 429320 h 520261"/>
              <a:gd name="connsiteX191" fmla="*/ 2157733 w 12213478"/>
              <a:gd name="connsiteY191" fmla="*/ 456273 h 520261"/>
              <a:gd name="connsiteX192" fmla="*/ 2183338 w 12213478"/>
              <a:gd name="connsiteY192" fmla="*/ 430667 h 520261"/>
              <a:gd name="connsiteX193" fmla="*/ 2194119 w 12213478"/>
              <a:gd name="connsiteY193" fmla="*/ 419886 h 520261"/>
              <a:gd name="connsiteX194" fmla="*/ 2318102 w 12213478"/>
              <a:gd name="connsiteY194" fmla="*/ 294556 h 520261"/>
              <a:gd name="connsiteX195" fmla="*/ 2425914 w 12213478"/>
              <a:gd name="connsiteY195" fmla="*/ 403714 h 520261"/>
              <a:gd name="connsiteX196" fmla="*/ 2446128 w 12213478"/>
              <a:gd name="connsiteY196" fmla="*/ 423929 h 520261"/>
              <a:gd name="connsiteX197" fmla="*/ 2451520 w 12213478"/>
              <a:gd name="connsiteY197" fmla="*/ 429320 h 520261"/>
              <a:gd name="connsiteX198" fmla="*/ 2478472 w 12213478"/>
              <a:gd name="connsiteY198" fmla="*/ 456273 h 520261"/>
              <a:gd name="connsiteX199" fmla="*/ 2504077 w 12213478"/>
              <a:gd name="connsiteY199" fmla="*/ 430667 h 520261"/>
              <a:gd name="connsiteX200" fmla="*/ 2514858 w 12213478"/>
              <a:gd name="connsiteY200" fmla="*/ 419886 h 520261"/>
              <a:gd name="connsiteX201" fmla="*/ 2572808 w 12213478"/>
              <a:gd name="connsiteY201" fmla="*/ 361938 h 520261"/>
              <a:gd name="connsiteX202" fmla="*/ 2606498 w 12213478"/>
              <a:gd name="connsiteY202" fmla="*/ 326899 h 520261"/>
              <a:gd name="connsiteX203" fmla="*/ 2638841 w 12213478"/>
              <a:gd name="connsiteY203" fmla="*/ 294556 h 520261"/>
              <a:gd name="connsiteX204" fmla="*/ 2785734 w 12213478"/>
              <a:gd name="connsiteY204" fmla="*/ 442796 h 520261"/>
              <a:gd name="connsiteX205" fmla="*/ 2805949 w 12213478"/>
              <a:gd name="connsiteY205" fmla="*/ 422582 h 520261"/>
              <a:gd name="connsiteX206" fmla="*/ 2816730 w 12213478"/>
              <a:gd name="connsiteY206" fmla="*/ 411800 h 520261"/>
              <a:gd name="connsiteX207" fmla="*/ 6395101 w 12213478"/>
              <a:gd name="connsiteY207" fmla="*/ 279612 h 520261"/>
              <a:gd name="connsiteX208" fmla="*/ 6502913 w 12213478"/>
              <a:gd name="connsiteY208" fmla="*/ 388772 h 520261"/>
              <a:gd name="connsiteX209" fmla="*/ 6515042 w 12213478"/>
              <a:gd name="connsiteY209" fmla="*/ 400900 h 520261"/>
              <a:gd name="connsiteX210" fmla="*/ 6529866 w 12213478"/>
              <a:gd name="connsiteY210" fmla="*/ 415724 h 520261"/>
              <a:gd name="connsiteX211" fmla="*/ 6556819 w 12213478"/>
              <a:gd name="connsiteY211" fmla="*/ 442677 h 520261"/>
              <a:gd name="connsiteX212" fmla="*/ 6582424 w 12213478"/>
              <a:gd name="connsiteY212" fmla="*/ 417071 h 520261"/>
              <a:gd name="connsiteX213" fmla="*/ 6593206 w 12213478"/>
              <a:gd name="connsiteY213" fmla="*/ 406290 h 520261"/>
              <a:gd name="connsiteX214" fmla="*/ 6717187 w 12213478"/>
              <a:gd name="connsiteY214" fmla="*/ 280960 h 520261"/>
              <a:gd name="connsiteX215" fmla="*/ 6824999 w 12213478"/>
              <a:gd name="connsiteY215" fmla="*/ 390119 h 520261"/>
              <a:gd name="connsiteX216" fmla="*/ 6845214 w 12213478"/>
              <a:gd name="connsiteY216" fmla="*/ 410332 h 520261"/>
              <a:gd name="connsiteX217" fmla="*/ 6850605 w 12213478"/>
              <a:gd name="connsiteY217" fmla="*/ 415724 h 520261"/>
              <a:gd name="connsiteX218" fmla="*/ 6872479 w 12213478"/>
              <a:gd name="connsiteY218" fmla="*/ 437598 h 520261"/>
              <a:gd name="connsiteX219" fmla="*/ 6887615 w 12213478"/>
              <a:gd name="connsiteY219" fmla="*/ 422462 h 520261"/>
              <a:gd name="connsiteX220" fmla="*/ 6898396 w 12213478"/>
              <a:gd name="connsiteY220" fmla="*/ 411681 h 520261"/>
              <a:gd name="connsiteX221" fmla="*/ 7022379 w 12213478"/>
              <a:gd name="connsiteY221" fmla="*/ 286351 h 520261"/>
              <a:gd name="connsiteX222" fmla="*/ 7023716 w 12213478"/>
              <a:gd name="connsiteY222" fmla="*/ 287705 h 520261"/>
              <a:gd name="connsiteX223" fmla="*/ 7028494 w 12213478"/>
              <a:gd name="connsiteY223" fmla="*/ 280960 h 520261"/>
              <a:gd name="connsiteX224" fmla="*/ 7176735 w 12213478"/>
              <a:gd name="connsiteY224" fmla="*/ 430548 h 520261"/>
              <a:gd name="connsiteX225" fmla="*/ 7176735 w 12213478"/>
              <a:gd name="connsiteY225" fmla="*/ 442053 h 520261"/>
              <a:gd name="connsiteX226" fmla="*/ 7184096 w 12213478"/>
              <a:gd name="connsiteY226" fmla="*/ 449415 h 520261"/>
              <a:gd name="connsiteX227" fmla="*/ 7209701 w 12213478"/>
              <a:gd name="connsiteY227" fmla="*/ 423809 h 520261"/>
              <a:gd name="connsiteX228" fmla="*/ 7220482 w 12213478"/>
              <a:gd name="connsiteY228" fmla="*/ 413028 h 520261"/>
              <a:gd name="connsiteX229" fmla="*/ 7344465 w 12213478"/>
              <a:gd name="connsiteY229" fmla="*/ 287698 h 520261"/>
              <a:gd name="connsiteX230" fmla="*/ 7452277 w 12213478"/>
              <a:gd name="connsiteY230" fmla="*/ 396856 h 520261"/>
              <a:gd name="connsiteX231" fmla="*/ 7472490 w 12213478"/>
              <a:gd name="connsiteY231" fmla="*/ 417071 h 520261"/>
              <a:gd name="connsiteX232" fmla="*/ 7477882 w 12213478"/>
              <a:gd name="connsiteY232" fmla="*/ 422462 h 520261"/>
              <a:gd name="connsiteX233" fmla="*/ 7504835 w 12213478"/>
              <a:gd name="connsiteY233" fmla="*/ 449415 h 520261"/>
              <a:gd name="connsiteX234" fmla="*/ 7530440 w 12213478"/>
              <a:gd name="connsiteY234" fmla="*/ 423809 h 520261"/>
              <a:gd name="connsiteX235" fmla="*/ 7541221 w 12213478"/>
              <a:gd name="connsiteY235" fmla="*/ 413028 h 520261"/>
              <a:gd name="connsiteX236" fmla="*/ 7599170 w 12213478"/>
              <a:gd name="connsiteY236" fmla="*/ 355080 h 520261"/>
              <a:gd name="connsiteX237" fmla="*/ 7632861 w 12213478"/>
              <a:gd name="connsiteY237" fmla="*/ 320041 h 520261"/>
              <a:gd name="connsiteX238" fmla="*/ 7665204 w 12213478"/>
              <a:gd name="connsiteY238" fmla="*/ 287698 h 520261"/>
              <a:gd name="connsiteX239" fmla="*/ 7812097 w 12213478"/>
              <a:gd name="connsiteY239" fmla="*/ 435938 h 520261"/>
              <a:gd name="connsiteX240" fmla="*/ 7832312 w 12213478"/>
              <a:gd name="connsiteY240" fmla="*/ 415724 h 520261"/>
              <a:gd name="connsiteX241" fmla="*/ 7843093 w 12213478"/>
              <a:gd name="connsiteY241" fmla="*/ 404942 h 520261"/>
              <a:gd name="connsiteX242" fmla="*/ 7967076 w 12213478"/>
              <a:gd name="connsiteY242" fmla="*/ 279612 h 520261"/>
              <a:gd name="connsiteX243" fmla="*/ 8074888 w 12213478"/>
              <a:gd name="connsiteY243" fmla="*/ 388772 h 520261"/>
              <a:gd name="connsiteX244" fmla="*/ 8087017 w 12213478"/>
              <a:gd name="connsiteY244" fmla="*/ 400900 h 520261"/>
              <a:gd name="connsiteX245" fmla="*/ 8101841 w 12213478"/>
              <a:gd name="connsiteY245" fmla="*/ 415724 h 520261"/>
              <a:gd name="connsiteX246" fmla="*/ 8128794 w 12213478"/>
              <a:gd name="connsiteY246" fmla="*/ 442677 h 520261"/>
              <a:gd name="connsiteX247" fmla="*/ 8154399 w 12213478"/>
              <a:gd name="connsiteY247" fmla="*/ 417071 h 520261"/>
              <a:gd name="connsiteX248" fmla="*/ 8165181 w 12213478"/>
              <a:gd name="connsiteY248" fmla="*/ 406290 h 520261"/>
              <a:gd name="connsiteX249" fmla="*/ 8289162 w 12213478"/>
              <a:gd name="connsiteY249" fmla="*/ 280960 h 520261"/>
              <a:gd name="connsiteX250" fmla="*/ 8396974 w 12213478"/>
              <a:gd name="connsiteY250" fmla="*/ 390119 h 520261"/>
              <a:gd name="connsiteX251" fmla="*/ 8417189 w 12213478"/>
              <a:gd name="connsiteY251" fmla="*/ 410332 h 520261"/>
              <a:gd name="connsiteX252" fmla="*/ 8422580 w 12213478"/>
              <a:gd name="connsiteY252" fmla="*/ 415724 h 520261"/>
              <a:gd name="connsiteX253" fmla="*/ 8449532 w 12213478"/>
              <a:gd name="connsiteY253" fmla="*/ 442677 h 520261"/>
              <a:gd name="connsiteX254" fmla="*/ 8475138 w 12213478"/>
              <a:gd name="connsiteY254" fmla="*/ 417071 h 520261"/>
              <a:gd name="connsiteX255" fmla="*/ 8485918 w 12213478"/>
              <a:gd name="connsiteY255" fmla="*/ 406290 h 520261"/>
              <a:gd name="connsiteX256" fmla="*/ 8543868 w 12213478"/>
              <a:gd name="connsiteY256" fmla="*/ 348342 h 520261"/>
              <a:gd name="connsiteX257" fmla="*/ 8577559 w 12213478"/>
              <a:gd name="connsiteY257" fmla="*/ 313304 h 520261"/>
              <a:gd name="connsiteX258" fmla="*/ 8600469 w 12213478"/>
              <a:gd name="connsiteY258" fmla="*/ 280960 h 520261"/>
              <a:gd name="connsiteX259" fmla="*/ 8748709 w 12213478"/>
              <a:gd name="connsiteY259" fmla="*/ 430548 h 520261"/>
              <a:gd name="connsiteX260" fmla="*/ 8748709 w 12213478"/>
              <a:gd name="connsiteY260" fmla="*/ 484453 h 520261"/>
              <a:gd name="connsiteX261" fmla="*/ 8600469 w 12213478"/>
              <a:gd name="connsiteY261" fmla="*/ 334866 h 520261"/>
              <a:gd name="connsiteX262" fmla="*/ 8457618 w 12213478"/>
              <a:gd name="connsiteY262" fmla="*/ 479063 h 520261"/>
              <a:gd name="connsiteX263" fmla="*/ 8441447 w 12213478"/>
              <a:gd name="connsiteY263" fmla="*/ 495235 h 520261"/>
              <a:gd name="connsiteX264" fmla="*/ 8415842 w 12213478"/>
              <a:gd name="connsiteY264" fmla="*/ 469630 h 520261"/>
              <a:gd name="connsiteX265" fmla="*/ 8388889 w 12213478"/>
              <a:gd name="connsiteY265" fmla="*/ 442677 h 520261"/>
              <a:gd name="connsiteX266" fmla="*/ 8281078 w 12213478"/>
              <a:gd name="connsiteY266" fmla="*/ 334866 h 520261"/>
              <a:gd name="connsiteX267" fmla="*/ 8138228 w 12213478"/>
              <a:gd name="connsiteY267" fmla="*/ 479063 h 520261"/>
              <a:gd name="connsiteX268" fmla="*/ 8122055 w 12213478"/>
              <a:gd name="connsiteY268" fmla="*/ 495235 h 520261"/>
              <a:gd name="connsiteX269" fmla="*/ 8096450 w 12213478"/>
              <a:gd name="connsiteY269" fmla="*/ 469630 h 520261"/>
              <a:gd name="connsiteX270" fmla="*/ 8069497 w 12213478"/>
              <a:gd name="connsiteY270" fmla="*/ 442677 h 520261"/>
              <a:gd name="connsiteX271" fmla="*/ 8051977 w 12213478"/>
              <a:gd name="connsiteY271" fmla="*/ 423809 h 520261"/>
              <a:gd name="connsiteX272" fmla="*/ 8043893 w 12213478"/>
              <a:gd name="connsiteY272" fmla="*/ 415724 h 520261"/>
              <a:gd name="connsiteX273" fmla="*/ 7961686 w 12213478"/>
              <a:gd name="connsiteY273" fmla="*/ 333518 h 520261"/>
              <a:gd name="connsiteX274" fmla="*/ 7818836 w 12213478"/>
              <a:gd name="connsiteY274" fmla="*/ 477714 h 520261"/>
              <a:gd name="connsiteX275" fmla="*/ 7808054 w 12213478"/>
              <a:gd name="connsiteY275" fmla="*/ 488497 h 520261"/>
              <a:gd name="connsiteX276" fmla="*/ 7659814 w 12213478"/>
              <a:gd name="connsiteY276" fmla="*/ 341603 h 520261"/>
              <a:gd name="connsiteX277" fmla="*/ 7516963 w 12213478"/>
              <a:gd name="connsiteY277" fmla="*/ 485800 h 520261"/>
              <a:gd name="connsiteX278" fmla="*/ 7500792 w 12213478"/>
              <a:gd name="connsiteY278" fmla="*/ 501973 h 520261"/>
              <a:gd name="connsiteX279" fmla="*/ 7475186 w 12213478"/>
              <a:gd name="connsiteY279" fmla="*/ 476368 h 520261"/>
              <a:gd name="connsiteX280" fmla="*/ 7448233 w 12213478"/>
              <a:gd name="connsiteY280" fmla="*/ 449415 h 520261"/>
              <a:gd name="connsiteX281" fmla="*/ 7340421 w 12213478"/>
              <a:gd name="connsiteY281" fmla="*/ 341603 h 520261"/>
              <a:gd name="connsiteX282" fmla="*/ 7197573 w 12213478"/>
              <a:gd name="connsiteY282" fmla="*/ 485800 h 520261"/>
              <a:gd name="connsiteX283" fmla="*/ 7181401 w 12213478"/>
              <a:gd name="connsiteY283" fmla="*/ 501973 h 520261"/>
              <a:gd name="connsiteX284" fmla="*/ 7155795 w 12213478"/>
              <a:gd name="connsiteY284" fmla="*/ 476368 h 520261"/>
              <a:gd name="connsiteX285" fmla="*/ 7128842 w 12213478"/>
              <a:gd name="connsiteY285" fmla="*/ 449415 h 520261"/>
              <a:gd name="connsiteX286" fmla="*/ 7111322 w 12213478"/>
              <a:gd name="connsiteY286" fmla="*/ 430548 h 520261"/>
              <a:gd name="connsiteX287" fmla="*/ 7103238 w 12213478"/>
              <a:gd name="connsiteY287" fmla="*/ 422462 h 520261"/>
              <a:gd name="connsiteX288" fmla="*/ 7022097 w 12213478"/>
              <a:gd name="connsiteY288" fmla="*/ 341323 h 520261"/>
              <a:gd name="connsiteX289" fmla="*/ 6885644 w 12213478"/>
              <a:gd name="connsiteY289" fmla="*/ 479063 h 520261"/>
              <a:gd name="connsiteX290" fmla="*/ 6869472 w 12213478"/>
              <a:gd name="connsiteY290" fmla="*/ 495235 h 520261"/>
              <a:gd name="connsiteX291" fmla="*/ 6868436 w 12213478"/>
              <a:gd name="connsiteY291" fmla="*/ 494198 h 520261"/>
              <a:gd name="connsiteX292" fmla="*/ 6867399 w 12213478"/>
              <a:gd name="connsiteY292" fmla="*/ 495235 h 520261"/>
              <a:gd name="connsiteX293" fmla="*/ 6867399 w 12213478"/>
              <a:gd name="connsiteY293" fmla="*/ 493162 h 520261"/>
              <a:gd name="connsiteX294" fmla="*/ 6843867 w 12213478"/>
              <a:gd name="connsiteY294" fmla="*/ 469630 h 520261"/>
              <a:gd name="connsiteX295" fmla="*/ 6816914 w 12213478"/>
              <a:gd name="connsiteY295" fmla="*/ 442677 h 520261"/>
              <a:gd name="connsiteX296" fmla="*/ 6709103 w 12213478"/>
              <a:gd name="connsiteY296" fmla="*/ 334866 h 520261"/>
              <a:gd name="connsiteX297" fmla="*/ 6566253 w 12213478"/>
              <a:gd name="connsiteY297" fmla="*/ 479063 h 520261"/>
              <a:gd name="connsiteX298" fmla="*/ 6550080 w 12213478"/>
              <a:gd name="connsiteY298" fmla="*/ 495235 h 520261"/>
              <a:gd name="connsiteX299" fmla="*/ 6524475 w 12213478"/>
              <a:gd name="connsiteY299" fmla="*/ 469630 h 520261"/>
              <a:gd name="connsiteX300" fmla="*/ 6497522 w 12213478"/>
              <a:gd name="connsiteY300" fmla="*/ 442677 h 520261"/>
              <a:gd name="connsiteX301" fmla="*/ 6480002 w 12213478"/>
              <a:gd name="connsiteY301" fmla="*/ 423809 h 520261"/>
              <a:gd name="connsiteX302" fmla="*/ 6471918 w 12213478"/>
              <a:gd name="connsiteY302" fmla="*/ 415724 h 520261"/>
              <a:gd name="connsiteX303" fmla="*/ 6389711 w 12213478"/>
              <a:gd name="connsiteY303" fmla="*/ 333518 h 520261"/>
              <a:gd name="connsiteX304" fmla="*/ 6246861 w 12213478"/>
              <a:gd name="connsiteY304" fmla="*/ 477714 h 520261"/>
              <a:gd name="connsiteX305" fmla="*/ 6236079 w 12213478"/>
              <a:gd name="connsiteY305" fmla="*/ 488497 h 520261"/>
              <a:gd name="connsiteX306" fmla="*/ 6087839 w 12213478"/>
              <a:gd name="connsiteY306" fmla="*/ 341603 h 520261"/>
              <a:gd name="connsiteX307" fmla="*/ 5944989 w 12213478"/>
              <a:gd name="connsiteY307" fmla="*/ 485800 h 520261"/>
              <a:gd name="connsiteX308" fmla="*/ 5928817 w 12213478"/>
              <a:gd name="connsiteY308" fmla="*/ 501973 h 520261"/>
              <a:gd name="connsiteX309" fmla="*/ 5903211 w 12213478"/>
              <a:gd name="connsiteY309" fmla="*/ 476368 h 520261"/>
              <a:gd name="connsiteX310" fmla="*/ 5876258 w 12213478"/>
              <a:gd name="connsiteY310" fmla="*/ 449415 h 520261"/>
              <a:gd name="connsiteX311" fmla="*/ 5768446 w 12213478"/>
              <a:gd name="connsiteY311" fmla="*/ 341603 h 520261"/>
              <a:gd name="connsiteX312" fmla="*/ 5625598 w 12213478"/>
              <a:gd name="connsiteY312" fmla="*/ 485800 h 520261"/>
              <a:gd name="connsiteX313" fmla="*/ 5609426 w 12213478"/>
              <a:gd name="connsiteY313" fmla="*/ 501973 h 520261"/>
              <a:gd name="connsiteX314" fmla="*/ 5583820 w 12213478"/>
              <a:gd name="connsiteY314" fmla="*/ 476368 h 520261"/>
              <a:gd name="connsiteX315" fmla="*/ 5556868 w 12213478"/>
              <a:gd name="connsiteY315" fmla="*/ 449415 h 520261"/>
              <a:gd name="connsiteX316" fmla="*/ 5539348 w 12213478"/>
              <a:gd name="connsiteY316" fmla="*/ 430548 h 520261"/>
              <a:gd name="connsiteX317" fmla="*/ 5531263 w 12213478"/>
              <a:gd name="connsiteY317" fmla="*/ 422462 h 520261"/>
              <a:gd name="connsiteX318" fmla="*/ 5449056 w 12213478"/>
              <a:gd name="connsiteY318" fmla="*/ 340257 h 520261"/>
              <a:gd name="connsiteX319" fmla="*/ 5306205 w 12213478"/>
              <a:gd name="connsiteY319" fmla="*/ 484453 h 520261"/>
              <a:gd name="connsiteX320" fmla="*/ 5295425 w 12213478"/>
              <a:gd name="connsiteY320" fmla="*/ 495235 h 520261"/>
              <a:gd name="connsiteX321" fmla="*/ 5295425 w 12213478"/>
              <a:gd name="connsiteY321" fmla="*/ 442677 h 520261"/>
              <a:gd name="connsiteX322" fmla="*/ 5315640 w 12213478"/>
              <a:gd name="connsiteY322" fmla="*/ 422462 h 520261"/>
              <a:gd name="connsiteX323" fmla="*/ 5326421 w 12213478"/>
              <a:gd name="connsiteY323" fmla="*/ 411681 h 520261"/>
              <a:gd name="connsiteX324" fmla="*/ 5450404 w 12213478"/>
              <a:gd name="connsiteY324" fmla="*/ 286351 h 520261"/>
              <a:gd name="connsiteX325" fmla="*/ 5558215 w 12213478"/>
              <a:gd name="connsiteY325" fmla="*/ 395509 h 520261"/>
              <a:gd name="connsiteX326" fmla="*/ 5570344 w 12213478"/>
              <a:gd name="connsiteY326" fmla="*/ 407639 h 520261"/>
              <a:gd name="connsiteX327" fmla="*/ 5585168 w 12213478"/>
              <a:gd name="connsiteY327" fmla="*/ 422462 h 520261"/>
              <a:gd name="connsiteX328" fmla="*/ 5612121 w 12213478"/>
              <a:gd name="connsiteY328" fmla="*/ 449415 h 520261"/>
              <a:gd name="connsiteX329" fmla="*/ 5637726 w 12213478"/>
              <a:gd name="connsiteY329" fmla="*/ 423809 h 520261"/>
              <a:gd name="connsiteX330" fmla="*/ 5648507 w 12213478"/>
              <a:gd name="connsiteY330" fmla="*/ 413028 h 520261"/>
              <a:gd name="connsiteX331" fmla="*/ 5772490 w 12213478"/>
              <a:gd name="connsiteY331" fmla="*/ 287698 h 520261"/>
              <a:gd name="connsiteX332" fmla="*/ 5880302 w 12213478"/>
              <a:gd name="connsiteY332" fmla="*/ 396856 h 520261"/>
              <a:gd name="connsiteX333" fmla="*/ 5900516 w 12213478"/>
              <a:gd name="connsiteY333" fmla="*/ 417071 h 520261"/>
              <a:gd name="connsiteX334" fmla="*/ 5905907 w 12213478"/>
              <a:gd name="connsiteY334" fmla="*/ 422462 h 520261"/>
              <a:gd name="connsiteX335" fmla="*/ 5932861 w 12213478"/>
              <a:gd name="connsiteY335" fmla="*/ 449415 h 520261"/>
              <a:gd name="connsiteX336" fmla="*/ 5958465 w 12213478"/>
              <a:gd name="connsiteY336" fmla="*/ 423809 h 520261"/>
              <a:gd name="connsiteX337" fmla="*/ 5969246 w 12213478"/>
              <a:gd name="connsiteY337" fmla="*/ 413028 h 520261"/>
              <a:gd name="connsiteX338" fmla="*/ 6027195 w 12213478"/>
              <a:gd name="connsiteY338" fmla="*/ 355080 h 520261"/>
              <a:gd name="connsiteX339" fmla="*/ 6060886 w 12213478"/>
              <a:gd name="connsiteY339" fmla="*/ 320041 h 520261"/>
              <a:gd name="connsiteX340" fmla="*/ 6093229 w 12213478"/>
              <a:gd name="connsiteY340" fmla="*/ 287698 h 520261"/>
              <a:gd name="connsiteX341" fmla="*/ 6240122 w 12213478"/>
              <a:gd name="connsiteY341" fmla="*/ 435938 h 520261"/>
              <a:gd name="connsiteX342" fmla="*/ 6260337 w 12213478"/>
              <a:gd name="connsiteY342" fmla="*/ 415724 h 520261"/>
              <a:gd name="connsiteX343" fmla="*/ 6271118 w 12213478"/>
              <a:gd name="connsiteY343" fmla="*/ 404942 h 520261"/>
              <a:gd name="connsiteX344" fmla="*/ 9850435 w 12213478"/>
              <a:gd name="connsiteY344" fmla="*/ 268182 h 520261"/>
              <a:gd name="connsiteX345" fmla="*/ 9958247 w 12213478"/>
              <a:gd name="connsiteY345" fmla="*/ 377342 h 520261"/>
              <a:gd name="connsiteX346" fmla="*/ 9970376 w 12213478"/>
              <a:gd name="connsiteY346" fmla="*/ 389470 h 520261"/>
              <a:gd name="connsiteX347" fmla="*/ 9985200 w 12213478"/>
              <a:gd name="connsiteY347" fmla="*/ 404294 h 520261"/>
              <a:gd name="connsiteX348" fmla="*/ 10012152 w 12213478"/>
              <a:gd name="connsiteY348" fmla="*/ 431247 h 520261"/>
              <a:gd name="connsiteX349" fmla="*/ 10037758 w 12213478"/>
              <a:gd name="connsiteY349" fmla="*/ 405641 h 520261"/>
              <a:gd name="connsiteX350" fmla="*/ 10048540 w 12213478"/>
              <a:gd name="connsiteY350" fmla="*/ 394860 h 520261"/>
              <a:gd name="connsiteX351" fmla="*/ 10172521 w 12213478"/>
              <a:gd name="connsiteY351" fmla="*/ 269530 h 520261"/>
              <a:gd name="connsiteX352" fmla="*/ 10280333 w 12213478"/>
              <a:gd name="connsiteY352" fmla="*/ 378689 h 520261"/>
              <a:gd name="connsiteX353" fmla="*/ 10300548 w 12213478"/>
              <a:gd name="connsiteY353" fmla="*/ 398902 h 520261"/>
              <a:gd name="connsiteX354" fmla="*/ 10305939 w 12213478"/>
              <a:gd name="connsiteY354" fmla="*/ 404294 h 520261"/>
              <a:gd name="connsiteX355" fmla="*/ 10327812 w 12213478"/>
              <a:gd name="connsiteY355" fmla="*/ 426168 h 520261"/>
              <a:gd name="connsiteX356" fmla="*/ 10342948 w 12213478"/>
              <a:gd name="connsiteY356" fmla="*/ 411032 h 520261"/>
              <a:gd name="connsiteX357" fmla="*/ 10353730 w 12213478"/>
              <a:gd name="connsiteY357" fmla="*/ 400251 h 520261"/>
              <a:gd name="connsiteX358" fmla="*/ 10477713 w 12213478"/>
              <a:gd name="connsiteY358" fmla="*/ 274921 h 520261"/>
              <a:gd name="connsiteX359" fmla="*/ 10479050 w 12213478"/>
              <a:gd name="connsiteY359" fmla="*/ 276275 h 520261"/>
              <a:gd name="connsiteX360" fmla="*/ 10483828 w 12213478"/>
              <a:gd name="connsiteY360" fmla="*/ 269530 h 520261"/>
              <a:gd name="connsiteX361" fmla="*/ 10632068 w 12213478"/>
              <a:gd name="connsiteY361" fmla="*/ 419118 h 520261"/>
              <a:gd name="connsiteX362" fmla="*/ 10632068 w 12213478"/>
              <a:gd name="connsiteY362" fmla="*/ 430623 h 520261"/>
              <a:gd name="connsiteX363" fmla="*/ 10639430 w 12213478"/>
              <a:gd name="connsiteY363" fmla="*/ 437985 h 520261"/>
              <a:gd name="connsiteX364" fmla="*/ 10665034 w 12213478"/>
              <a:gd name="connsiteY364" fmla="*/ 412379 h 520261"/>
              <a:gd name="connsiteX365" fmla="*/ 10675816 w 12213478"/>
              <a:gd name="connsiteY365" fmla="*/ 401598 h 520261"/>
              <a:gd name="connsiteX366" fmla="*/ 10799799 w 12213478"/>
              <a:gd name="connsiteY366" fmla="*/ 276268 h 520261"/>
              <a:gd name="connsiteX367" fmla="*/ 10907610 w 12213478"/>
              <a:gd name="connsiteY367" fmla="*/ 385426 h 520261"/>
              <a:gd name="connsiteX368" fmla="*/ 10927824 w 12213478"/>
              <a:gd name="connsiteY368" fmla="*/ 405641 h 520261"/>
              <a:gd name="connsiteX369" fmla="*/ 10933216 w 12213478"/>
              <a:gd name="connsiteY369" fmla="*/ 411032 h 520261"/>
              <a:gd name="connsiteX370" fmla="*/ 10960169 w 12213478"/>
              <a:gd name="connsiteY370" fmla="*/ 437985 h 520261"/>
              <a:gd name="connsiteX371" fmla="*/ 10985774 w 12213478"/>
              <a:gd name="connsiteY371" fmla="*/ 412379 h 520261"/>
              <a:gd name="connsiteX372" fmla="*/ 10996555 w 12213478"/>
              <a:gd name="connsiteY372" fmla="*/ 401598 h 520261"/>
              <a:gd name="connsiteX373" fmla="*/ 11054504 w 12213478"/>
              <a:gd name="connsiteY373" fmla="*/ 343650 h 520261"/>
              <a:gd name="connsiteX374" fmla="*/ 11088195 w 12213478"/>
              <a:gd name="connsiteY374" fmla="*/ 308611 h 520261"/>
              <a:gd name="connsiteX375" fmla="*/ 11120538 w 12213478"/>
              <a:gd name="connsiteY375" fmla="*/ 276268 h 520261"/>
              <a:gd name="connsiteX376" fmla="*/ 11267430 w 12213478"/>
              <a:gd name="connsiteY376" fmla="*/ 424508 h 520261"/>
              <a:gd name="connsiteX377" fmla="*/ 11287646 w 12213478"/>
              <a:gd name="connsiteY377" fmla="*/ 404294 h 520261"/>
              <a:gd name="connsiteX378" fmla="*/ 11298427 w 12213478"/>
              <a:gd name="connsiteY378" fmla="*/ 393512 h 520261"/>
              <a:gd name="connsiteX379" fmla="*/ 11422410 w 12213478"/>
              <a:gd name="connsiteY379" fmla="*/ 268182 h 520261"/>
              <a:gd name="connsiteX380" fmla="*/ 11530222 w 12213478"/>
              <a:gd name="connsiteY380" fmla="*/ 377342 h 520261"/>
              <a:gd name="connsiteX381" fmla="*/ 11542351 w 12213478"/>
              <a:gd name="connsiteY381" fmla="*/ 389470 h 520261"/>
              <a:gd name="connsiteX382" fmla="*/ 11557174 w 12213478"/>
              <a:gd name="connsiteY382" fmla="*/ 404294 h 520261"/>
              <a:gd name="connsiteX383" fmla="*/ 11584127 w 12213478"/>
              <a:gd name="connsiteY383" fmla="*/ 431247 h 520261"/>
              <a:gd name="connsiteX384" fmla="*/ 11609733 w 12213478"/>
              <a:gd name="connsiteY384" fmla="*/ 405641 h 520261"/>
              <a:gd name="connsiteX385" fmla="*/ 11620514 w 12213478"/>
              <a:gd name="connsiteY385" fmla="*/ 394860 h 520261"/>
              <a:gd name="connsiteX386" fmla="*/ 11744496 w 12213478"/>
              <a:gd name="connsiteY386" fmla="*/ 269530 h 520261"/>
              <a:gd name="connsiteX387" fmla="*/ 11852308 w 12213478"/>
              <a:gd name="connsiteY387" fmla="*/ 378689 h 520261"/>
              <a:gd name="connsiteX388" fmla="*/ 11872523 w 12213478"/>
              <a:gd name="connsiteY388" fmla="*/ 398902 h 520261"/>
              <a:gd name="connsiteX389" fmla="*/ 11877914 w 12213478"/>
              <a:gd name="connsiteY389" fmla="*/ 404294 h 520261"/>
              <a:gd name="connsiteX390" fmla="*/ 11904866 w 12213478"/>
              <a:gd name="connsiteY390" fmla="*/ 431247 h 520261"/>
              <a:gd name="connsiteX391" fmla="*/ 11930472 w 12213478"/>
              <a:gd name="connsiteY391" fmla="*/ 405641 h 520261"/>
              <a:gd name="connsiteX392" fmla="*/ 11941252 w 12213478"/>
              <a:gd name="connsiteY392" fmla="*/ 394860 h 520261"/>
              <a:gd name="connsiteX393" fmla="*/ 11999202 w 12213478"/>
              <a:gd name="connsiteY393" fmla="*/ 336912 h 520261"/>
              <a:gd name="connsiteX394" fmla="*/ 12032893 w 12213478"/>
              <a:gd name="connsiteY394" fmla="*/ 301874 h 520261"/>
              <a:gd name="connsiteX395" fmla="*/ 12055803 w 12213478"/>
              <a:gd name="connsiteY395" fmla="*/ 269530 h 520261"/>
              <a:gd name="connsiteX396" fmla="*/ 12204043 w 12213478"/>
              <a:gd name="connsiteY396" fmla="*/ 419118 h 520261"/>
              <a:gd name="connsiteX397" fmla="*/ 12204043 w 12213478"/>
              <a:gd name="connsiteY397" fmla="*/ 473023 h 520261"/>
              <a:gd name="connsiteX398" fmla="*/ 12055803 w 12213478"/>
              <a:gd name="connsiteY398" fmla="*/ 323436 h 520261"/>
              <a:gd name="connsiteX399" fmla="*/ 11912952 w 12213478"/>
              <a:gd name="connsiteY399" fmla="*/ 467633 h 520261"/>
              <a:gd name="connsiteX400" fmla="*/ 11896781 w 12213478"/>
              <a:gd name="connsiteY400" fmla="*/ 483805 h 520261"/>
              <a:gd name="connsiteX401" fmla="*/ 11871176 w 12213478"/>
              <a:gd name="connsiteY401" fmla="*/ 458200 h 520261"/>
              <a:gd name="connsiteX402" fmla="*/ 11844223 w 12213478"/>
              <a:gd name="connsiteY402" fmla="*/ 431247 h 520261"/>
              <a:gd name="connsiteX403" fmla="*/ 11736412 w 12213478"/>
              <a:gd name="connsiteY403" fmla="*/ 323436 h 520261"/>
              <a:gd name="connsiteX404" fmla="*/ 11593562 w 12213478"/>
              <a:gd name="connsiteY404" fmla="*/ 467633 h 520261"/>
              <a:gd name="connsiteX405" fmla="*/ 11577388 w 12213478"/>
              <a:gd name="connsiteY405" fmla="*/ 483805 h 520261"/>
              <a:gd name="connsiteX406" fmla="*/ 11551784 w 12213478"/>
              <a:gd name="connsiteY406" fmla="*/ 458200 h 520261"/>
              <a:gd name="connsiteX407" fmla="*/ 11524831 w 12213478"/>
              <a:gd name="connsiteY407" fmla="*/ 431247 h 520261"/>
              <a:gd name="connsiteX408" fmla="*/ 11507311 w 12213478"/>
              <a:gd name="connsiteY408" fmla="*/ 412379 h 520261"/>
              <a:gd name="connsiteX409" fmla="*/ 11499226 w 12213478"/>
              <a:gd name="connsiteY409" fmla="*/ 404294 h 520261"/>
              <a:gd name="connsiteX410" fmla="*/ 11417020 w 12213478"/>
              <a:gd name="connsiteY410" fmla="*/ 322088 h 520261"/>
              <a:gd name="connsiteX411" fmla="*/ 11274169 w 12213478"/>
              <a:gd name="connsiteY411" fmla="*/ 466284 h 520261"/>
              <a:gd name="connsiteX412" fmla="*/ 11263388 w 12213478"/>
              <a:gd name="connsiteY412" fmla="*/ 477067 h 520261"/>
              <a:gd name="connsiteX413" fmla="*/ 11115147 w 12213478"/>
              <a:gd name="connsiteY413" fmla="*/ 330173 h 520261"/>
              <a:gd name="connsiteX414" fmla="*/ 10972297 w 12213478"/>
              <a:gd name="connsiteY414" fmla="*/ 474370 h 520261"/>
              <a:gd name="connsiteX415" fmla="*/ 10956126 w 12213478"/>
              <a:gd name="connsiteY415" fmla="*/ 490543 h 520261"/>
              <a:gd name="connsiteX416" fmla="*/ 10930520 w 12213478"/>
              <a:gd name="connsiteY416" fmla="*/ 464938 h 520261"/>
              <a:gd name="connsiteX417" fmla="*/ 10903567 w 12213478"/>
              <a:gd name="connsiteY417" fmla="*/ 437985 h 520261"/>
              <a:gd name="connsiteX418" fmla="*/ 10795755 w 12213478"/>
              <a:gd name="connsiteY418" fmla="*/ 330173 h 520261"/>
              <a:gd name="connsiteX419" fmla="*/ 10652906 w 12213478"/>
              <a:gd name="connsiteY419" fmla="*/ 474370 h 520261"/>
              <a:gd name="connsiteX420" fmla="*/ 10636735 w 12213478"/>
              <a:gd name="connsiteY420" fmla="*/ 490543 h 520261"/>
              <a:gd name="connsiteX421" fmla="*/ 10611129 w 12213478"/>
              <a:gd name="connsiteY421" fmla="*/ 464938 h 520261"/>
              <a:gd name="connsiteX422" fmla="*/ 10584176 w 12213478"/>
              <a:gd name="connsiteY422" fmla="*/ 437985 h 520261"/>
              <a:gd name="connsiteX423" fmla="*/ 10566656 w 12213478"/>
              <a:gd name="connsiteY423" fmla="*/ 419118 h 520261"/>
              <a:gd name="connsiteX424" fmla="*/ 10558571 w 12213478"/>
              <a:gd name="connsiteY424" fmla="*/ 411032 h 520261"/>
              <a:gd name="connsiteX425" fmla="*/ 10477431 w 12213478"/>
              <a:gd name="connsiteY425" fmla="*/ 329893 h 520261"/>
              <a:gd name="connsiteX426" fmla="*/ 10340977 w 12213478"/>
              <a:gd name="connsiteY426" fmla="*/ 467633 h 520261"/>
              <a:gd name="connsiteX427" fmla="*/ 10324806 w 12213478"/>
              <a:gd name="connsiteY427" fmla="*/ 483805 h 520261"/>
              <a:gd name="connsiteX428" fmla="*/ 10323769 w 12213478"/>
              <a:gd name="connsiteY428" fmla="*/ 482768 h 520261"/>
              <a:gd name="connsiteX429" fmla="*/ 10322733 w 12213478"/>
              <a:gd name="connsiteY429" fmla="*/ 483805 h 520261"/>
              <a:gd name="connsiteX430" fmla="*/ 10322733 w 12213478"/>
              <a:gd name="connsiteY430" fmla="*/ 481731 h 520261"/>
              <a:gd name="connsiteX431" fmla="*/ 10299201 w 12213478"/>
              <a:gd name="connsiteY431" fmla="*/ 458200 h 520261"/>
              <a:gd name="connsiteX432" fmla="*/ 10272248 w 12213478"/>
              <a:gd name="connsiteY432" fmla="*/ 431247 h 520261"/>
              <a:gd name="connsiteX433" fmla="*/ 10164437 w 12213478"/>
              <a:gd name="connsiteY433" fmla="*/ 323436 h 520261"/>
              <a:gd name="connsiteX434" fmla="*/ 10021587 w 12213478"/>
              <a:gd name="connsiteY434" fmla="*/ 467633 h 520261"/>
              <a:gd name="connsiteX435" fmla="*/ 10005414 w 12213478"/>
              <a:gd name="connsiteY435" fmla="*/ 483805 h 520261"/>
              <a:gd name="connsiteX436" fmla="*/ 9979809 w 12213478"/>
              <a:gd name="connsiteY436" fmla="*/ 458200 h 520261"/>
              <a:gd name="connsiteX437" fmla="*/ 9952856 w 12213478"/>
              <a:gd name="connsiteY437" fmla="*/ 431247 h 520261"/>
              <a:gd name="connsiteX438" fmla="*/ 9935336 w 12213478"/>
              <a:gd name="connsiteY438" fmla="*/ 412379 h 520261"/>
              <a:gd name="connsiteX439" fmla="*/ 9927252 w 12213478"/>
              <a:gd name="connsiteY439" fmla="*/ 404294 h 520261"/>
              <a:gd name="connsiteX440" fmla="*/ 9845045 w 12213478"/>
              <a:gd name="connsiteY440" fmla="*/ 322088 h 520261"/>
              <a:gd name="connsiteX441" fmla="*/ 9702194 w 12213478"/>
              <a:gd name="connsiteY441" fmla="*/ 466284 h 520261"/>
              <a:gd name="connsiteX442" fmla="*/ 9691413 w 12213478"/>
              <a:gd name="connsiteY442" fmla="*/ 477067 h 520261"/>
              <a:gd name="connsiteX443" fmla="*/ 9543172 w 12213478"/>
              <a:gd name="connsiteY443" fmla="*/ 330173 h 520261"/>
              <a:gd name="connsiteX444" fmla="*/ 9400322 w 12213478"/>
              <a:gd name="connsiteY444" fmla="*/ 474370 h 520261"/>
              <a:gd name="connsiteX445" fmla="*/ 9384150 w 12213478"/>
              <a:gd name="connsiteY445" fmla="*/ 490543 h 520261"/>
              <a:gd name="connsiteX446" fmla="*/ 9358545 w 12213478"/>
              <a:gd name="connsiteY446" fmla="*/ 464938 h 520261"/>
              <a:gd name="connsiteX447" fmla="*/ 9331592 w 12213478"/>
              <a:gd name="connsiteY447" fmla="*/ 437985 h 520261"/>
              <a:gd name="connsiteX448" fmla="*/ 9223780 w 12213478"/>
              <a:gd name="connsiteY448" fmla="*/ 330173 h 520261"/>
              <a:gd name="connsiteX449" fmla="*/ 9080931 w 12213478"/>
              <a:gd name="connsiteY449" fmla="*/ 474370 h 520261"/>
              <a:gd name="connsiteX450" fmla="*/ 9064760 w 12213478"/>
              <a:gd name="connsiteY450" fmla="*/ 490543 h 520261"/>
              <a:gd name="connsiteX451" fmla="*/ 9039154 w 12213478"/>
              <a:gd name="connsiteY451" fmla="*/ 464938 h 520261"/>
              <a:gd name="connsiteX452" fmla="*/ 9012201 w 12213478"/>
              <a:gd name="connsiteY452" fmla="*/ 437985 h 520261"/>
              <a:gd name="connsiteX453" fmla="*/ 8994681 w 12213478"/>
              <a:gd name="connsiteY453" fmla="*/ 419118 h 520261"/>
              <a:gd name="connsiteX454" fmla="*/ 8986596 w 12213478"/>
              <a:gd name="connsiteY454" fmla="*/ 411032 h 520261"/>
              <a:gd name="connsiteX455" fmla="*/ 8904389 w 12213478"/>
              <a:gd name="connsiteY455" fmla="*/ 328827 h 520261"/>
              <a:gd name="connsiteX456" fmla="*/ 8761539 w 12213478"/>
              <a:gd name="connsiteY456" fmla="*/ 473023 h 520261"/>
              <a:gd name="connsiteX457" fmla="*/ 8750758 w 12213478"/>
              <a:gd name="connsiteY457" fmla="*/ 483805 h 520261"/>
              <a:gd name="connsiteX458" fmla="*/ 8750758 w 12213478"/>
              <a:gd name="connsiteY458" fmla="*/ 431247 h 520261"/>
              <a:gd name="connsiteX459" fmla="*/ 8770973 w 12213478"/>
              <a:gd name="connsiteY459" fmla="*/ 411032 h 520261"/>
              <a:gd name="connsiteX460" fmla="*/ 8781755 w 12213478"/>
              <a:gd name="connsiteY460" fmla="*/ 400251 h 520261"/>
              <a:gd name="connsiteX461" fmla="*/ 8905738 w 12213478"/>
              <a:gd name="connsiteY461" fmla="*/ 274921 h 520261"/>
              <a:gd name="connsiteX462" fmla="*/ 9013549 w 12213478"/>
              <a:gd name="connsiteY462" fmla="*/ 384079 h 520261"/>
              <a:gd name="connsiteX463" fmla="*/ 9025677 w 12213478"/>
              <a:gd name="connsiteY463" fmla="*/ 396209 h 520261"/>
              <a:gd name="connsiteX464" fmla="*/ 9040502 w 12213478"/>
              <a:gd name="connsiteY464" fmla="*/ 411032 h 520261"/>
              <a:gd name="connsiteX465" fmla="*/ 9067455 w 12213478"/>
              <a:gd name="connsiteY465" fmla="*/ 437985 h 520261"/>
              <a:gd name="connsiteX466" fmla="*/ 9093059 w 12213478"/>
              <a:gd name="connsiteY466" fmla="*/ 412379 h 520261"/>
              <a:gd name="connsiteX467" fmla="*/ 9103841 w 12213478"/>
              <a:gd name="connsiteY467" fmla="*/ 401598 h 520261"/>
              <a:gd name="connsiteX468" fmla="*/ 9227824 w 12213478"/>
              <a:gd name="connsiteY468" fmla="*/ 276268 h 520261"/>
              <a:gd name="connsiteX469" fmla="*/ 9335635 w 12213478"/>
              <a:gd name="connsiteY469" fmla="*/ 385426 h 520261"/>
              <a:gd name="connsiteX470" fmla="*/ 9355849 w 12213478"/>
              <a:gd name="connsiteY470" fmla="*/ 405641 h 520261"/>
              <a:gd name="connsiteX471" fmla="*/ 9361241 w 12213478"/>
              <a:gd name="connsiteY471" fmla="*/ 411032 h 520261"/>
              <a:gd name="connsiteX472" fmla="*/ 9388194 w 12213478"/>
              <a:gd name="connsiteY472" fmla="*/ 437985 h 520261"/>
              <a:gd name="connsiteX473" fmla="*/ 9413799 w 12213478"/>
              <a:gd name="connsiteY473" fmla="*/ 412379 h 520261"/>
              <a:gd name="connsiteX474" fmla="*/ 9424580 w 12213478"/>
              <a:gd name="connsiteY474" fmla="*/ 401598 h 520261"/>
              <a:gd name="connsiteX475" fmla="*/ 9482529 w 12213478"/>
              <a:gd name="connsiteY475" fmla="*/ 343650 h 520261"/>
              <a:gd name="connsiteX476" fmla="*/ 9516220 w 12213478"/>
              <a:gd name="connsiteY476" fmla="*/ 308611 h 520261"/>
              <a:gd name="connsiteX477" fmla="*/ 9548563 w 12213478"/>
              <a:gd name="connsiteY477" fmla="*/ 276268 h 520261"/>
              <a:gd name="connsiteX478" fmla="*/ 9695455 w 12213478"/>
              <a:gd name="connsiteY478" fmla="*/ 424508 h 520261"/>
              <a:gd name="connsiteX479" fmla="*/ 9715671 w 12213478"/>
              <a:gd name="connsiteY479" fmla="*/ 404294 h 520261"/>
              <a:gd name="connsiteX480" fmla="*/ 9726452 w 12213478"/>
              <a:gd name="connsiteY480" fmla="*/ 393512 h 520261"/>
              <a:gd name="connsiteX481" fmla="*/ 9796530 w 12213478"/>
              <a:gd name="connsiteY481" fmla="*/ 0 h 520261"/>
              <a:gd name="connsiteX482" fmla="*/ 9838307 w 12213478"/>
              <a:gd name="connsiteY482" fmla="*/ 41776 h 520261"/>
              <a:gd name="connsiteX483" fmla="*/ 9838307 w 12213478"/>
              <a:gd name="connsiteY483" fmla="*/ 0 h 520261"/>
              <a:gd name="connsiteX484" fmla="*/ 9869304 w 12213478"/>
              <a:gd name="connsiteY484" fmla="*/ 0 h 520261"/>
              <a:gd name="connsiteX485" fmla="*/ 9869304 w 12213478"/>
              <a:gd name="connsiteY485" fmla="*/ 37734 h 520261"/>
              <a:gd name="connsiteX486" fmla="*/ 9907038 w 12213478"/>
              <a:gd name="connsiteY486" fmla="*/ 0 h 520261"/>
              <a:gd name="connsiteX487" fmla="*/ 9960944 w 12213478"/>
              <a:gd name="connsiteY487" fmla="*/ 0 h 520261"/>
              <a:gd name="connsiteX488" fmla="*/ 9909733 w 12213478"/>
              <a:gd name="connsiteY488" fmla="*/ 51211 h 520261"/>
              <a:gd name="connsiteX489" fmla="*/ 9869304 w 12213478"/>
              <a:gd name="connsiteY489" fmla="*/ 91640 h 520261"/>
              <a:gd name="connsiteX490" fmla="*/ 9869304 w 12213478"/>
              <a:gd name="connsiteY490" fmla="*/ 146893 h 520261"/>
              <a:gd name="connsiteX491" fmla="*/ 9907038 w 12213478"/>
              <a:gd name="connsiteY491" fmla="*/ 109158 h 520261"/>
              <a:gd name="connsiteX492" fmla="*/ 9960944 w 12213478"/>
              <a:gd name="connsiteY492" fmla="*/ 109158 h 520261"/>
              <a:gd name="connsiteX493" fmla="*/ 9909733 w 12213478"/>
              <a:gd name="connsiteY493" fmla="*/ 161717 h 520261"/>
              <a:gd name="connsiteX494" fmla="*/ 9878737 w 12213478"/>
              <a:gd name="connsiteY494" fmla="*/ 192712 h 520261"/>
              <a:gd name="connsiteX495" fmla="*/ 10012153 w 12213478"/>
              <a:gd name="connsiteY495" fmla="*/ 327477 h 520261"/>
              <a:gd name="connsiteX496" fmla="*/ 10146917 w 12213478"/>
              <a:gd name="connsiteY496" fmla="*/ 192712 h 520261"/>
              <a:gd name="connsiteX497" fmla="*/ 10064712 w 12213478"/>
              <a:gd name="connsiteY497" fmla="*/ 109158 h 520261"/>
              <a:gd name="connsiteX498" fmla="*/ 10117270 w 12213478"/>
              <a:gd name="connsiteY498" fmla="*/ 109158 h 520261"/>
              <a:gd name="connsiteX499" fmla="*/ 10159047 w 12213478"/>
              <a:gd name="connsiteY499" fmla="*/ 150936 h 520261"/>
              <a:gd name="connsiteX500" fmla="*/ 10159047 w 12213478"/>
              <a:gd name="connsiteY500" fmla="*/ 95682 h 520261"/>
              <a:gd name="connsiteX501" fmla="*/ 10064712 w 12213478"/>
              <a:gd name="connsiteY501" fmla="*/ 1347 h 520261"/>
              <a:gd name="connsiteX502" fmla="*/ 10117270 w 12213478"/>
              <a:gd name="connsiteY502" fmla="*/ 0 h 520261"/>
              <a:gd name="connsiteX503" fmla="*/ 10159047 w 12213478"/>
              <a:gd name="connsiteY503" fmla="*/ 41776 h 520261"/>
              <a:gd name="connsiteX504" fmla="*/ 10159047 w 12213478"/>
              <a:gd name="connsiteY504" fmla="*/ 0 h 520261"/>
              <a:gd name="connsiteX505" fmla="*/ 10190043 w 12213478"/>
              <a:gd name="connsiteY505" fmla="*/ 0 h 520261"/>
              <a:gd name="connsiteX506" fmla="*/ 10190043 w 12213478"/>
              <a:gd name="connsiteY506" fmla="*/ 37734 h 520261"/>
              <a:gd name="connsiteX507" fmla="*/ 10226429 w 12213478"/>
              <a:gd name="connsiteY507" fmla="*/ 0 h 520261"/>
              <a:gd name="connsiteX508" fmla="*/ 10281682 w 12213478"/>
              <a:gd name="connsiteY508" fmla="*/ 0 h 520261"/>
              <a:gd name="connsiteX509" fmla="*/ 10230472 w 12213478"/>
              <a:gd name="connsiteY509" fmla="*/ 51211 h 520261"/>
              <a:gd name="connsiteX510" fmla="*/ 10190043 w 12213478"/>
              <a:gd name="connsiteY510" fmla="*/ 91640 h 520261"/>
              <a:gd name="connsiteX511" fmla="*/ 10190043 w 12213478"/>
              <a:gd name="connsiteY511" fmla="*/ 146893 h 520261"/>
              <a:gd name="connsiteX512" fmla="*/ 10226429 w 12213478"/>
              <a:gd name="connsiteY512" fmla="*/ 109158 h 520261"/>
              <a:gd name="connsiteX513" fmla="*/ 10281682 w 12213478"/>
              <a:gd name="connsiteY513" fmla="*/ 109158 h 520261"/>
              <a:gd name="connsiteX514" fmla="*/ 10230472 w 12213478"/>
              <a:gd name="connsiteY514" fmla="*/ 161717 h 520261"/>
              <a:gd name="connsiteX515" fmla="*/ 10199476 w 12213478"/>
              <a:gd name="connsiteY515" fmla="*/ 192712 h 520261"/>
              <a:gd name="connsiteX516" fmla="*/ 10329850 w 12213478"/>
              <a:gd name="connsiteY516" fmla="*/ 324403 h 520261"/>
              <a:gd name="connsiteX517" fmla="*/ 10454804 w 12213478"/>
              <a:gd name="connsiteY517" fmla="*/ 199451 h 520261"/>
              <a:gd name="connsiteX518" fmla="*/ 10372597 w 12213478"/>
              <a:gd name="connsiteY518" fmla="*/ 115897 h 520261"/>
              <a:gd name="connsiteX519" fmla="*/ 10392081 w 12213478"/>
              <a:gd name="connsiteY519" fmla="*/ 115897 h 520261"/>
              <a:gd name="connsiteX520" fmla="*/ 10385451 w 12213478"/>
              <a:gd name="connsiteY520" fmla="*/ 109158 h 520261"/>
              <a:gd name="connsiteX521" fmla="*/ 10438010 w 12213478"/>
              <a:gd name="connsiteY521" fmla="*/ 109158 h 520261"/>
              <a:gd name="connsiteX522" fmla="*/ 10466932 w 12213478"/>
              <a:gd name="connsiteY522" fmla="*/ 138082 h 520261"/>
              <a:gd name="connsiteX523" fmla="*/ 10466932 w 12213478"/>
              <a:gd name="connsiteY523" fmla="*/ 102421 h 520261"/>
              <a:gd name="connsiteX524" fmla="*/ 10373945 w 12213478"/>
              <a:gd name="connsiteY524" fmla="*/ 8086 h 520261"/>
              <a:gd name="connsiteX525" fmla="*/ 10391734 w 12213478"/>
              <a:gd name="connsiteY525" fmla="*/ 7630 h 520261"/>
              <a:gd name="connsiteX526" fmla="*/ 10385451 w 12213478"/>
              <a:gd name="connsiteY526" fmla="*/ 1347 h 520261"/>
              <a:gd name="connsiteX527" fmla="*/ 10438010 w 12213478"/>
              <a:gd name="connsiteY527" fmla="*/ 0 h 520261"/>
              <a:gd name="connsiteX528" fmla="*/ 10466932 w 12213478"/>
              <a:gd name="connsiteY528" fmla="*/ 28922 h 520261"/>
              <a:gd name="connsiteX529" fmla="*/ 10466932 w 12213478"/>
              <a:gd name="connsiteY529" fmla="*/ 6739 h 520261"/>
              <a:gd name="connsiteX530" fmla="*/ 10479786 w 12213478"/>
              <a:gd name="connsiteY530" fmla="*/ 6739 h 520261"/>
              <a:gd name="connsiteX531" fmla="*/ 10479786 w 12213478"/>
              <a:gd name="connsiteY531" fmla="*/ 0 h 520261"/>
              <a:gd name="connsiteX532" fmla="*/ 10510781 w 12213478"/>
              <a:gd name="connsiteY532" fmla="*/ 0 h 520261"/>
              <a:gd name="connsiteX533" fmla="*/ 10510781 w 12213478"/>
              <a:gd name="connsiteY533" fmla="*/ 32540 h 520261"/>
              <a:gd name="connsiteX534" fmla="*/ 10535662 w 12213478"/>
              <a:gd name="connsiteY534" fmla="*/ 6739 h 520261"/>
              <a:gd name="connsiteX535" fmla="*/ 10540670 w 12213478"/>
              <a:gd name="connsiteY535" fmla="*/ 6739 h 520261"/>
              <a:gd name="connsiteX536" fmla="*/ 10547168 w 12213478"/>
              <a:gd name="connsiteY536" fmla="*/ 0 h 520261"/>
              <a:gd name="connsiteX537" fmla="*/ 10602422 w 12213478"/>
              <a:gd name="connsiteY537" fmla="*/ 0 h 520261"/>
              <a:gd name="connsiteX538" fmla="*/ 10549863 w 12213478"/>
              <a:gd name="connsiteY538" fmla="*/ 51211 h 520261"/>
              <a:gd name="connsiteX539" fmla="*/ 10510781 w 12213478"/>
              <a:gd name="connsiteY539" fmla="*/ 91640 h 520261"/>
              <a:gd name="connsiteX540" fmla="*/ 10510781 w 12213478"/>
              <a:gd name="connsiteY540" fmla="*/ 141700 h 520261"/>
              <a:gd name="connsiteX541" fmla="*/ 10535662 w 12213478"/>
              <a:gd name="connsiteY541" fmla="*/ 115897 h 520261"/>
              <a:gd name="connsiteX542" fmla="*/ 10540670 w 12213478"/>
              <a:gd name="connsiteY542" fmla="*/ 115897 h 520261"/>
              <a:gd name="connsiteX543" fmla="*/ 10547168 w 12213478"/>
              <a:gd name="connsiteY543" fmla="*/ 109158 h 520261"/>
              <a:gd name="connsiteX544" fmla="*/ 10602422 w 12213478"/>
              <a:gd name="connsiteY544" fmla="*/ 109158 h 520261"/>
              <a:gd name="connsiteX545" fmla="*/ 10549863 w 12213478"/>
              <a:gd name="connsiteY545" fmla="*/ 161717 h 520261"/>
              <a:gd name="connsiteX546" fmla="*/ 10520215 w 12213478"/>
              <a:gd name="connsiteY546" fmla="*/ 192712 h 520261"/>
              <a:gd name="connsiteX547" fmla="*/ 10641503 w 12213478"/>
              <a:gd name="connsiteY547" fmla="*/ 315349 h 520261"/>
              <a:gd name="connsiteX548" fmla="*/ 10641503 w 12213478"/>
              <a:gd name="connsiteY548" fmla="*/ 333490 h 520261"/>
              <a:gd name="connsiteX549" fmla="*/ 10775542 w 12213478"/>
              <a:gd name="connsiteY549" fmla="*/ 199451 h 520261"/>
              <a:gd name="connsiteX550" fmla="*/ 10693336 w 12213478"/>
              <a:gd name="connsiteY550" fmla="*/ 115897 h 520261"/>
              <a:gd name="connsiteX551" fmla="*/ 10745893 w 12213478"/>
              <a:gd name="connsiteY551" fmla="*/ 115897 h 520261"/>
              <a:gd name="connsiteX552" fmla="*/ 10787671 w 12213478"/>
              <a:gd name="connsiteY552" fmla="*/ 157674 h 520261"/>
              <a:gd name="connsiteX553" fmla="*/ 10787671 w 12213478"/>
              <a:gd name="connsiteY553" fmla="*/ 102421 h 520261"/>
              <a:gd name="connsiteX554" fmla="*/ 10694683 w 12213478"/>
              <a:gd name="connsiteY554" fmla="*/ 8086 h 520261"/>
              <a:gd name="connsiteX555" fmla="*/ 10745893 w 12213478"/>
              <a:gd name="connsiteY555" fmla="*/ 6739 h 520261"/>
              <a:gd name="connsiteX556" fmla="*/ 10787671 w 12213478"/>
              <a:gd name="connsiteY556" fmla="*/ 48515 h 520261"/>
              <a:gd name="connsiteX557" fmla="*/ 10787671 w 12213478"/>
              <a:gd name="connsiteY557" fmla="*/ 6739 h 520261"/>
              <a:gd name="connsiteX558" fmla="*/ 10820015 w 12213478"/>
              <a:gd name="connsiteY558" fmla="*/ 6739 h 520261"/>
              <a:gd name="connsiteX559" fmla="*/ 10820015 w 12213478"/>
              <a:gd name="connsiteY559" fmla="*/ 44472 h 520261"/>
              <a:gd name="connsiteX560" fmla="*/ 10856400 w 12213478"/>
              <a:gd name="connsiteY560" fmla="*/ 6739 h 520261"/>
              <a:gd name="connsiteX561" fmla="*/ 10910306 w 12213478"/>
              <a:gd name="connsiteY561" fmla="*/ 6739 h 520261"/>
              <a:gd name="connsiteX562" fmla="*/ 10859097 w 12213478"/>
              <a:gd name="connsiteY562" fmla="*/ 57948 h 520261"/>
              <a:gd name="connsiteX563" fmla="*/ 10820015 w 12213478"/>
              <a:gd name="connsiteY563" fmla="*/ 98377 h 520261"/>
              <a:gd name="connsiteX564" fmla="*/ 10820015 w 12213478"/>
              <a:gd name="connsiteY564" fmla="*/ 153631 h 520261"/>
              <a:gd name="connsiteX565" fmla="*/ 10856400 w 12213478"/>
              <a:gd name="connsiteY565" fmla="*/ 115897 h 520261"/>
              <a:gd name="connsiteX566" fmla="*/ 10910306 w 12213478"/>
              <a:gd name="connsiteY566" fmla="*/ 115897 h 520261"/>
              <a:gd name="connsiteX567" fmla="*/ 10859097 w 12213478"/>
              <a:gd name="connsiteY567" fmla="*/ 167108 h 520261"/>
              <a:gd name="connsiteX568" fmla="*/ 10828100 w 12213478"/>
              <a:gd name="connsiteY568" fmla="*/ 199451 h 520261"/>
              <a:gd name="connsiteX569" fmla="*/ 10961516 w 12213478"/>
              <a:gd name="connsiteY569" fmla="*/ 334216 h 520261"/>
              <a:gd name="connsiteX570" fmla="*/ 11096281 w 12213478"/>
              <a:gd name="connsiteY570" fmla="*/ 199451 h 520261"/>
              <a:gd name="connsiteX571" fmla="*/ 11014075 w 12213478"/>
              <a:gd name="connsiteY571" fmla="*/ 115897 h 520261"/>
              <a:gd name="connsiteX572" fmla="*/ 11066633 w 12213478"/>
              <a:gd name="connsiteY572" fmla="*/ 115897 h 520261"/>
              <a:gd name="connsiteX573" fmla="*/ 11108410 w 12213478"/>
              <a:gd name="connsiteY573" fmla="*/ 157674 h 520261"/>
              <a:gd name="connsiteX574" fmla="*/ 11108410 w 12213478"/>
              <a:gd name="connsiteY574" fmla="*/ 102421 h 520261"/>
              <a:gd name="connsiteX575" fmla="*/ 11015422 w 12213478"/>
              <a:gd name="connsiteY575" fmla="*/ 8086 h 520261"/>
              <a:gd name="connsiteX576" fmla="*/ 11066633 w 12213478"/>
              <a:gd name="connsiteY576" fmla="*/ 6739 h 520261"/>
              <a:gd name="connsiteX577" fmla="*/ 11108410 w 12213478"/>
              <a:gd name="connsiteY577" fmla="*/ 48515 h 520261"/>
              <a:gd name="connsiteX578" fmla="*/ 11108410 w 12213478"/>
              <a:gd name="connsiteY578" fmla="*/ 6739 h 520261"/>
              <a:gd name="connsiteX579" fmla="*/ 11140754 w 12213478"/>
              <a:gd name="connsiteY579" fmla="*/ 6739 h 520261"/>
              <a:gd name="connsiteX580" fmla="*/ 11140754 w 12213478"/>
              <a:gd name="connsiteY580" fmla="*/ 44472 h 520261"/>
              <a:gd name="connsiteX581" fmla="*/ 11177139 w 12213478"/>
              <a:gd name="connsiteY581" fmla="*/ 6739 h 520261"/>
              <a:gd name="connsiteX582" fmla="*/ 11231045 w 12213478"/>
              <a:gd name="connsiteY582" fmla="*/ 6739 h 520261"/>
              <a:gd name="connsiteX583" fmla="*/ 11179835 w 12213478"/>
              <a:gd name="connsiteY583" fmla="*/ 57948 h 520261"/>
              <a:gd name="connsiteX584" fmla="*/ 11140754 w 12213478"/>
              <a:gd name="connsiteY584" fmla="*/ 98377 h 520261"/>
              <a:gd name="connsiteX585" fmla="*/ 11140754 w 12213478"/>
              <a:gd name="connsiteY585" fmla="*/ 153631 h 520261"/>
              <a:gd name="connsiteX586" fmla="*/ 11177139 w 12213478"/>
              <a:gd name="connsiteY586" fmla="*/ 115897 h 520261"/>
              <a:gd name="connsiteX587" fmla="*/ 11231045 w 12213478"/>
              <a:gd name="connsiteY587" fmla="*/ 115897 h 520261"/>
              <a:gd name="connsiteX588" fmla="*/ 11179835 w 12213478"/>
              <a:gd name="connsiteY588" fmla="*/ 167108 h 520261"/>
              <a:gd name="connsiteX589" fmla="*/ 11148840 w 12213478"/>
              <a:gd name="connsiteY589" fmla="*/ 199451 h 520261"/>
              <a:gd name="connsiteX590" fmla="*/ 11270128 w 12213478"/>
              <a:gd name="connsiteY590" fmla="*/ 320739 h 520261"/>
              <a:gd name="connsiteX591" fmla="*/ 11398154 w 12213478"/>
              <a:gd name="connsiteY591" fmla="*/ 192712 h 520261"/>
              <a:gd name="connsiteX592" fmla="*/ 11315947 w 12213478"/>
              <a:gd name="connsiteY592" fmla="*/ 109159 h 520261"/>
              <a:gd name="connsiteX593" fmla="*/ 11368505 w 12213478"/>
              <a:gd name="connsiteY593" fmla="*/ 109159 h 520261"/>
              <a:gd name="connsiteX594" fmla="*/ 11410282 w 12213478"/>
              <a:gd name="connsiteY594" fmla="*/ 150936 h 520261"/>
              <a:gd name="connsiteX595" fmla="*/ 11410282 w 12213478"/>
              <a:gd name="connsiteY595" fmla="*/ 95682 h 520261"/>
              <a:gd name="connsiteX596" fmla="*/ 11317296 w 12213478"/>
              <a:gd name="connsiteY596" fmla="*/ 1347 h 520261"/>
              <a:gd name="connsiteX597" fmla="*/ 11368505 w 12213478"/>
              <a:gd name="connsiteY597" fmla="*/ 0 h 520261"/>
              <a:gd name="connsiteX598" fmla="*/ 11410282 w 12213478"/>
              <a:gd name="connsiteY598" fmla="*/ 41776 h 520261"/>
              <a:gd name="connsiteX599" fmla="*/ 11410282 w 12213478"/>
              <a:gd name="connsiteY599" fmla="*/ 0 h 520261"/>
              <a:gd name="connsiteX600" fmla="*/ 11441279 w 12213478"/>
              <a:gd name="connsiteY600" fmla="*/ 0 h 520261"/>
              <a:gd name="connsiteX601" fmla="*/ 11441279 w 12213478"/>
              <a:gd name="connsiteY601" fmla="*/ 37734 h 520261"/>
              <a:gd name="connsiteX602" fmla="*/ 11479013 w 12213478"/>
              <a:gd name="connsiteY602" fmla="*/ 0 h 520261"/>
              <a:gd name="connsiteX603" fmla="*/ 11532919 w 12213478"/>
              <a:gd name="connsiteY603" fmla="*/ 0 h 520261"/>
              <a:gd name="connsiteX604" fmla="*/ 11481708 w 12213478"/>
              <a:gd name="connsiteY604" fmla="*/ 51211 h 520261"/>
              <a:gd name="connsiteX605" fmla="*/ 11441279 w 12213478"/>
              <a:gd name="connsiteY605" fmla="*/ 91640 h 520261"/>
              <a:gd name="connsiteX606" fmla="*/ 11441279 w 12213478"/>
              <a:gd name="connsiteY606" fmla="*/ 146893 h 520261"/>
              <a:gd name="connsiteX607" fmla="*/ 11479013 w 12213478"/>
              <a:gd name="connsiteY607" fmla="*/ 109159 h 520261"/>
              <a:gd name="connsiteX608" fmla="*/ 11532919 w 12213478"/>
              <a:gd name="connsiteY608" fmla="*/ 109159 h 520261"/>
              <a:gd name="connsiteX609" fmla="*/ 11481708 w 12213478"/>
              <a:gd name="connsiteY609" fmla="*/ 161717 h 520261"/>
              <a:gd name="connsiteX610" fmla="*/ 11450712 w 12213478"/>
              <a:gd name="connsiteY610" fmla="*/ 192712 h 520261"/>
              <a:gd name="connsiteX611" fmla="*/ 11584128 w 12213478"/>
              <a:gd name="connsiteY611" fmla="*/ 327477 h 520261"/>
              <a:gd name="connsiteX612" fmla="*/ 11718892 w 12213478"/>
              <a:gd name="connsiteY612" fmla="*/ 192712 h 520261"/>
              <a:gd name="connsiteX613" fmla="*/ 11636686 w 12213478"/>
              <a:gd name="connsiteY613" fmla="*/ 109159 h 520261"/>
              <a:gd name="connsiteX614" fmla="*/ 11689245 w 12213478"/>
              <a:gd name="connsiteY614" fmla="*/ 109159 h 520261"/>
              <a:gd name="connsiteX615" fmla="*/ 11731022 w 12213478"/>
              <a:gd name="connsiteY615" fmla="*/ 150936 h 520261"/>
              <a:gd name="connsiteX616" fmla="*/ 11731022 w 12213478"/>
              <a:gd name="connsiteY616" fmla="*/ 95682 h 520261"/>
              <a:gd name="connsiteX617" fmla="*/ 11636686 w 12213478"/>
              <a:gd name="connsiteY617" fmla="*/ 1347 h 520261"/>
              <a:gd name="connsiteX618" fmla="*/ 11689245 w 12213478"/>
              <a:gd name="connsiteY618" fmla="*/ 0 h 520261"/>
              <a:gd name="connsiteX619" fmla="*/ 11731022 w 12213478"/>
              <a:gd name="connsiteY619" fmla="*/ 41776 h 520261"/>
              <a:gd name="connsiteX620" fmla="*/ 11731022 w 12213478"/>
              <a:gd name="connsiteY620" fmla="*/ 0 h 520261"/>
              <a:gd name="connsiteX621" fmla="*/ 11762018 w 12213478"/>
              <a:gd name="connsiteY621" fmla="*/ 0 h 520261"/>
              <a:gd name="connsiteX622" fmla="*/ 11762018 w 12213478"/>
              <a:gd name="connsiteY622" fmla="*/ 37734 h 520261"/>
              <a:gd name="connsiteX623" fmla="*/ 11798404 w 12213478"/>
              <a:gd name="connsiteY623" fmla="*/ 0 h 520261"/>
              <a:gd name="connsiteX624" fmla="*/ 11853656 w 12213478"/>
              <a:gd name="connsiteY624" fmla="*/ 0 h 520261"/>
              <a:gd name="connsiteX625" fmla="*/ 11802447 w 12213478"/>
              <a:gd name="connsiteY625" fmla="*/ 51211 h 520261"/>
              <a:gd name="connsiteX626" fmla="*/ 11762018 w 12213478"/>
              <a:gd name="connsiteY626" fmla="*/ 91640 h 520261"/>
              <a:gd name="connsiteX627" fmla="*/ 11762018 w 12213478"/>
              <a:gd name="connsiteY627" fmla="*/ 146893 h 520261"/>
              <a:gd name="connsiteX628" fmla="*/ 11798404 w 12213478"/>
              <a:gd name="connsiteY628" fmla="*/ 109159 h 520261"/>
              <a:gd name="connsiteX629" fmla="*/ 11853656 w 12213478"/>
              <a:gd name="connsiteY629" fmla="*/ 109159 h 520261"/>
              <a:gd name="connsiteX630" fmla="*/ 11802447 w 12213478"/>
              <a:gd name="connsiteY630" fmla="*/ 161717 h 520261"/>
              <a:gd name="connsiteX631" fmla="*/ 11771451 w 12213478"/>
              <a:gd name="connsiteY631" fmla="*/ 192712 h 520261"/>
              <a:gd name="connsiteX632" fmla="*/ 11904868 w 12213478"/>
              <a:gd name="connsiteY632" fmla="*/ 327477 h 520261"/>
              <a:gd name="connsiteX633" fmla="*/ 12039633 w 12213478"/>
              <a:gd name="connsiteY633" fmla="*/ 192712 h 520261"/>
              <a:gd name="connsiteX634" fmla="*/ 11957426 w 12213478"/>
              <a:gd name="connsiteY634" fmla="*/ 109159 h 520261"/>
              <a:gd name="connsiteX635" fmla="*/ 12009984 w 12213478"/>
              <a:gd name="connsiteY635" fmla="*/ 109159 h 520261"/>
              <a:gd name="connsiteX636" fmla="*/ 12051761 w 12213478"/>
              <a:gd name="connsiteY636" fmla="*/ 150936 h 520261"/>
              <a:gd name="connsiteX637" fmla="*/ 12051761 w 12213478"/>
              <a:gd name="connsiteY637" fmla="*/ 95682 h 520261"/>
              <a:gd name="connsiteX638" fmla="*/ 11957426 w 12213478"/>
              <a:gd name="connsiteY638" fmla="*/ 1347 h 520261"/>
              <a:gd name="connsiteX639" fmla="*/ 12009984 w 12213478"/>
              <a:gd name="connsiteY639" fmla="*/ 0 h 520261"/>
              <a:gd name="connsiteX640" fmla="*/ 12051761 w 12213478"/>
              <a:gd name="connsiteY640" fmla="*/ 41776 h 520261"/>
              <a:gd name="connsiteX641" fmla="*/ 12051761 w 12213478"/>
              <a:gd name="connsiteY641" fmla="*/ 0 h 520261"/>
              <a:gd name="connsiteX642" fmla="*/ 12082756 w 12213478"/>
              <a:gd name="connsiteY642" fmla="*/ 0 h 520261"/>
              <a:gd name="connsiteX643" fmla="*/ 12082756 w 12213478"/>
              <a:gd name="connsiteY643" fmla="*/ 37734 h 520261"/>
              <a:gd name="connsiteX644" fmla="*/ 12119143 w 12213478"/>
              <a:gd name="connsiteY644" fmla="*/ 0 h 520261"/>
              <a:gd name="connsiteX645" fmla="*/ 12174397 w 12213478"/>
              <a:gd name="connsiteY645" fmla="*/ 0 h 520261"/>
              <a:gd name="connsiteX646" fmla="*/ 12121838 w 12213478"/>
              <a:gd name="connsiteY646" fmla="*/ 51211 h 520261"/>
              <a:gd name="connsiteX647" fmla="*/ 12082756 w 12213478"/>
              <a:gd name="connsiteY647" fmla="*/ 91640 h 520261"/>
              <a:gd name="connsiteX648" fmla="*/ 12082756 w 12213478"/>
              <a:gd name="connsiteY648" fmla="*/ 146893 h 520261"/>
              <a:gd name="connsiteX649" fmla="*/ 12119143 w 12213478"/>
              <a:gd name="connsiteY649" fmla="*/ 109159 h 520261"/>
              <a:gd name="connsiteX650" fmla="*/ 12174397 w 12213478"/>
              <a:gd name="connsiteY650" fmla="*/ 109159 h 520261"/>
              <a:gd name="connsiteX651" fmla="*/ 12121838 w 12213478"/>
              <a:gd name="connsiteY651" fmla="*/ 161717 h 520261"/>
              <a:gd name="connsiteX652" fmla="*/ 12092190 w 12213478"/>
              <a:gd name="connsiteY652" fmla="*/ 192712 h 520261"/>
              <a:gd name="connsiteX653" fmla="*/ 12213478 w 12213478"/>
              <a:gd name="connsiteY653" fmla="*/ 315349 h 520261"/>
              <a:gd name="connsiteX654" fmla="*/ 12213478 w 12213478"/>
              <a:gd name="connsiteY654" fmla="*/ 367906 h 520261"/>
              <a:gd name="connsiteX655" fmla="*/ 12123185 w 12213478"/>
              <a:gd name="connsiteY655" fmla="*/ 277615 h 520261"/>
              <a:gd name="connsiteX656" fmla="*/ 12090843 w 12213478"/>
              <a:gd name="connsiteY656" fmla="*/ 245271 h 520261"/>
              <a:gd name="connsiteX657" fmla="*/ 12082756 w 12213478"/>
              <a:gd name="connsiteY657" fmla="*/ 237185 h 520261"/>
              <a:gd name="connsiteX658" fmla="*/ 12065237 w 12213478"/>
              <a:gd name="connsiteY658" fmla="*/ 219665 h 520261"/>
              <a:gd name="connsiteX659" fmla="*/ 12051761 w 12213478"/>
              <a:gd name="connsiteY659" fmla="*/ 233142 h 520261"/>
              <a:gd name="connsiteX660" fmla="*/ 12040980 w 12213478"/>
              <a:gd name="connsiteY660" fmla="*/ 245271 h 520261"/>
              <a:gd name="connsiteX661" fmla="*/ 11988421 w 12213478"/>
              <a:gd name="connsiteY661" fmla="*/ 296482 h 520261"/>
              <a:gd name="connsiteX662" fmla="*/ 11930473 w 12213478"/>
              <a:gd name="connsiteY662" fmla="*/ 353083 h 520261"/>
              <a:gd name="connsiteX663" fmla="*/ 11904868 w 12213478"/>
              <a:gd name="connsiteY663" fmla="*/ 380036 h 520261"/>
              <a:gd name="connsiteX664" fmla="*/ 11877916 w 12213478"/>
              <a:gd name="connsiteY664" fmla="*/ 354430 h 520261"/>
              <a:gd name="connsiteX665" fmla="*/ 11802447 w 12213478"/>
              <a:gd name="connsiteY665" fmla="*/ 277615 h 520261"/>
              <a:gd name="connsiteX666" fmla="*/ 11770104 w 12213478"/>
              <a:gd name="connsiteY666" fmla="*/ 245271 h 520261"/>
              <a:gd name="connsiteX667" fmla="*/ 11762018 w 12213478"/>
              <a:gd name="connsiteY667" fmla="*/ 237185 h 520261"/>
              <a:gd name="connsiteX668" fmla="*/ 11744498 w 12213478"/>
              <a:gd name="connsiteY668" fmla="*/ 219665 h 520261"/>
              <a:gd name="connsiteX669" fmla="*/ 11731022 w 12213478"/>
              <a:gd name="connsiteY669" fmla="*/ 233142 h 520261"/>
              <a:gd name="connsiteX670" fmla="*/ 11720240 w 12213478"/>
              <a:gd name="connsiteY670" fmla="*/ 245271 h 520261"/>
              <a:gd name="connsiteX671" fmla="*/ 11667683 w 12213478"/>
              <a:gd name="connsiteY671" fmla="*/ 296482 h 520261"/>
              <a:gd name="connsiteX672" fmla="*/ 11609734 w 12213478"/>
              <a:gd name="connsiteY672" fmla="*/ 353083 h 520261"/>
              <a:gd name="connsiteX673" fmla="*/ 11584128 w 12213478"/>
              <a:gd name="connsiteY673" fmla="*/ 380036 h 520261"/>
              <a:gd name="connsiteX674" fmla="*/ 11557175 w 12213478"/>
              <a:gd name="connsiteY674" fmla="*/ 354430 h 520261"/>
              <a:gd name="connsiteX675" fmla="*/ 11481708 w 12213478"/>
              <a:gd name="connsiteY675" fmla="*/ 277615 h 520261"/>
              <a:gd name="connsiteX676" fmla="*/ 11449363 w 12213478"/>
              <a:gd name="connsiteY676" fmla="*/ 245271 h 520261"/>
              <a:gd name="connsiteX677" fmla="*/ 11441279 w 12213478"/>
              <a:gd name="connsiteY677" fmla="*/ 237185 h 520261"/>
              <a:gd name="connsiteX678" fmla="*/ 11423759 w 12213478"/>
              <a:gd name="connsiteY678" fmla="*/ 219665 h 520261"/>
              <a:gd name="connsiteX679" fmla="*/ 11410282 w 12213478"/>
              <a:gd name="connsiteY679" fmla="*/ 233142 h 520261"/>
              <a:gd name="connsiteX680" fmla="*/ 11399501 w 12213478"/>
              <a:gd name="connsiteY680" fmla="*/ 245271 h 520261"/>
              <a:gd name="connsiteX681" fmla="*/ 11346944 w 12213478"/>
              <a:gd name="connsiteY681" fmla="*/ 296482 h 520261"/>
              <a:gd name="connsiteX682" fmla="*/ 11290343 w 12213478"/>
              <a:gd name="connsiteY682" fmla="*/ 353083 h 520261"/>
              <a:gd name="connsiteX683" fmla="*/ 11270128 w 12213478"/>
              <a:gd name="connsiteY683" fmla="*/ 371950 h 520261"/>
              <a:gd name="connsiteX684" fmla="*/ 11179835 w 12213478"/>
              <a:gd name="connsiteY684" fmla="*/ 284352 h 520261"/>
              <a:gd name="connsiteX685" fmla="*/ 11147491 w 12213478"/>
              <a:gd name="connsiteY685" fmla="*/ 252009 h 520261"/>
              <a:gd name="connsiteX686" fmla="*/ 11140754 w 12213478"/>
              <a:gd name="connsiteY686" fmla="*/ 243923 h 520261"/>
              <a:gd name="connsiteX687" fmla="*/ 11123234 w 12213478"/>
              <a:gd name="connsiteY687" fmla="*/ 226404 h 520261"/>
              <a:gd name="connsiteX688" fmla="*/ 11108410 w 12213478"/>
              <a:gd name="connsiteY688" fmla="*/ 239881 h 520261"/>
              <a:gd name="connsiteX689" fmla="*/ 11097629 w 12213478"/>
              <a:gd name="connsiteY689" fmla="*/ 250662 h 520261"/>
              <a:gd name="connsiteX690" fmla="*/ 11045070 w 12213478"/>
              <a:gd name="connsiteY690" fmla="*/ 303221 h 520261"/>
              <a:gd name="connsiteX691" fmla="*/ 10988469 w 12213478"/>
              <a:gd name="connsiteY691" fmla="*/ 359820 h 520261"/>
              <a:gd name="connsiteX692" fmla="*/ 10961516 w 12213478"/>
              <a:gd name="connsiteY692" fmla="*/ 386773 h 520261"/>
              <a:gd name="connsiteX693" fmla="*/ 10935912 w 12213478"/>
              <a:gd name="connsiteY693" fmla="*/ 359820 h 520261"/>
              <a:gd name="connsiteX694" fmla="*/ 10859097 w 12213478"/>
              <a:gd name="connsiteY694" fmla="*/ 284352 h 520261"/>
              <a:gd name="connsiteX695" fmla="*/ 10826752 w 12213478"/>
              <a:gd name="connsiteY695" fmla="*/ 252009 h 520261"/>
              <a:gd name="connsiteX696" fmla="*/ 10820015 w 12213478"/>
              <a:gd name="connsiteY696" fmla="*/ 243923 h 520261"/>
              <a:gd name="connsiteX697" fmla="*/ 10802494 w 12213478"/>
              <a:gd name="connsiteY697" fmla="*/ 226404 h 520261"/>
              <a:gd name="connsiteX698" fmla="*/ 10787671 w 12213478"/>
              <a:gd name="connsiteY698" fmla="*/ 239881 h 520261"/>
              <a:gd name="connsiteX699" fmla="*/ 10776890 w 12213478"/>
              <a:gd name="connsiteY699" fmla="*/ 250662 h 520261"/>
              <a:gd name="connsiteX700" fmla="*/ 10724333 w 12213478"/>
              <a:gd name="connsiteY700" fmla="*/ 303221 h 520261"/>
              <a:gd name="connsiteX701" fmla="*/ 10667730 w 12213478"/>
              <a:gd name="connsiteY701" fmla="*/ 359820 h 520261"/>
              <a:gd name="connsiteX702" fmla="*/ 10640777 w 12213478"/>
              <a:gd name="connsiteY702" fmla="*/ 386773 h 520261"/>
              <a:gd name="connsiteX703" fmla="*/ 10615173 w 12213478"/>
              <a:gd name="connsiteY703" fmla="*/ 359820 h 520261"/>
              <a:gd name="connsiteX704" fmla="*/ 10538356 w 12213478"/>
              <a:gd name="connsiteY704" fmla="*/ 284352 h 520261"/>
              <a:gd name="connsiteX705" fmla="*/ 10507361 w 12213478"/>
              <a:gd name="connsiteY705" fmla="*/ 252009 h 520261"/>
              <a:gd name="connsiteX706" fmla="*/ 10499275 w 12213478"/>
              <a:gd name="connsiteY706" fmla="*/ 243923 h 520261"/>
              <a:gd name="connsiteX707" fmla="*/ 10484140 w 12213478"/>
              <a:gd name="connsiteY707" fmla="*/ 228787 h 520261"/>
              <a:gd name="connsiteX708" fmla="*/ 10479786 w 12213478"/>
              <a:gd name="connsiteY708" fmla="*/ 233142 h 520261"/>
              <a:gd name="connsiteX709" fmla="*/ 10469005 w 12213478"/>
              <a:gd name="connsiteY709" fmla="*/ 245271 h 520261"/>
              <a:gd name="connsiteX710" fmla="*/ 10416446 w 12213478"/>
              <a:gd name="connsiteY710" fmla="*/ 296482 h 520261"/>
              <a:gd name="connsiteX711" fmla="*/ 10358498 w 12213478"/>
              <a:gd name="connsiteY711" fmla="*/ 353083 h 520261"/>
              <a:gd name="connsiteX712" fmla="*/ 10332893 w 12213478"/>
              <a:gd name="connsiteY712" fmla="*/ 380036 h 520261"/>
              <a:gd name="connsiteX713" fmla="*/ 10329757 w 12213478"/>
              <a:gd name="connsiteY713" fmla="*/ 377056 h 520261"/>
              <a:gd name="connsiteX714" fmla="*/ 10326777 w 12213478"/>
              <a:gd name="connsiteY714" fmla="*/ 380036 h 520261"/>
              <a:gd name="connsiteX715" fmla="*/ 10326777 w 12213478"/>
              <a:gd name="connsiteY715" fmla="*/ 374225 h 520261"/>
              <a:gd name="connsiteX716" fmla="*/ 10305940 w 12213478"/>
              <a:gd name="connsiteY716" fmla="*/ 354430 h 520261"/>
              <a:gd name="connsiteX717" fmla="*/ 10230472 w 12213478"/>
              <a:gd name="connsiteY717" fmla="*/ 277615 h 520261"/>
              <a:gd name="connsiteX718" fmla="*/ 10198129 w 12213478"/>
              <a:gd name="connsiteY718" fmla="*/ 245271 h 520261"/>
              <a:gd name="connsiteX719" fmla="*/ 10190043 w 12213478"/>
              <a:gd name="connsiteY719" fmla="*/ 237185 h 520261"/>
              <a:gd name="connsiteX720" fmla="*/ 10172523 w 12213478"/>
              <a:gd name="connsiteY720" fmla="*/ 219665 h 520261"/>
              <a:gd name="connsiteX721" fmla="*/ 10159047 w 12213478"/>
              <a:gd name="connsiteY721" fmla="*/ 233142 h 520261"/>
              <a:gd name="connsiteX722" fmla="*/ 10148266 w 12213478"/>
              <a:gd name="connsiteY722" fmla="*/ 245271 h 520261"/>
              <a:gd name="connsiteX723" fmla="*/ 10095708 w 12213478"/>
              <a:gd name="connsiteY723" fmla="*/ 296482 h 520261"/>
              <a:gd name="connsiteX724" fmla="*/ 10037759 w 12213478"/>
              <a:gd name="connsiteY724" fmla="*/ 353083 h 520261"/>
              <a:gd name="connsiteX725" fmla="*/ 10012153 w 12213478"/>
              <a:gd name="connsiteY725" fmla="*/ 380036 h 520261"/>
              <a:gd name="connsiteX726" fmla="*/ 9985200 w 12213478"/>
              <a:gd name="connsiteY726" fmla="*/ 354430 h 520261"/>
              <a:gd name="connsiteX727" fmla="*/ 9909733 w 12213478"/>
              <a:gd name="connsiteY727" fmla="*/ 277615 h 520261"/>
              <a:gd name="connsiteX728" fmla="*/ 9877388 w 12213478"/>
              <a:gd name="connsiteY728" fmla="*/ 245271 h 520261"/>
              <a:gd name="connsiteX729" fmla="*/ 9869304 w 12213478"/>
              <a:gd name="connsiteY729" fmla="*/ 237185 h 520261"/>
              <a:gd name="connsiteX730" fmla="*/ 9851784 w 12213478"/>
              <a:gd name="connsiteY730" fmla="*/ 219665 h 520261"/>
              <a:gd name="connsiteX731" fmla="*/ 9838307 w 12213478"/>
              <a:gd name="connsiteY731" fmla="*/ 233142 h 520261"/>
              <a:gd name="connsiteX732" fmla="*/ 9827526 w 12213478"/>
              <a:gd name="connsiteY732" fmla="*/ 245271 h 520261"/>
              <a:gd name="connsiteX733" fmla="*/ 9774969 w 12213478"/>
              <a:gd name="connsiteY733" fmla="*/ 296482 h 520261"/>
              <a:gd name="connsiteX734" fmla="*/ 9718368 w 12213478"/>
              <a:gd name="connsiteY734" fmla="*/ 353083 h 520261"/>
              <a:gd name="connsiteX735" fmla="*/ 9698152 w 12213478"/>
              <a:gd name="connsiteY735" fmla="*/ 371950 h 520261"/>
              <a:gd name="connsiteX736" fmla="*/ 9607860 w 12213478"/>
              <a:gd name="connsiteY736" fmla="*/ 284352 h 520261"/>
              <a:gd name="connsiteX737" fmla="*/ 9575516 w 12213478"/>
              <a:gd name="connsiteY737" fmla="*/ 252009 h 520261"/>
              <a:gd name="connsiteX738" fmla="*/ 9568779 w 12213478"/>
              <a:gd name="connsiteY738" fmla="*/ 243923 h 520261"/>
              <a:gd name="connsiteX739" fmla="*/ 9551259 w 12213478"/>
              <a:gd name="connsiteY739" fmla="*/ 226404 h 520261"/>
              <a:gd name="connsiteX740" fmla="*/ 9536435 w 12213478"/>
              <a:gd name="connsiteY740" fmla="*/ 239881 h 520261"/>
              <a:gd name="connsiteX741" fmla="*/ 9525654 w 12213478"/>
              <a:gd name="connsiteY741" fmla="*/ 250662 h 520261"/>
              <a:gd name="connsiteX742" fmla="*/ 9473095 w 12213478"/>
              <a:gd name="connsiteY742" fmla="*/ 303221 h 520261"/>
              <a:gd name="connsiteX743" fmla="*/ 9416494 w 12213478"/>
              <a:gd name="connsiteY743" fmla="*/ 359820 h 520261"/>
              <a:gd name="connsiteX744" fmla="*/ 9389541 w 12213478"/>
              <a:gd name="connsiteY744" fmla="*/ 386773 h 520261"/>
              <a:gd name="connsiteX745" fmla="*/ 9363937 w 12213478"/>
              <a:gd name="connsiteY745" fmla="*/ 359820 h 520261"/>
              <a:gd name="connsiteX746" fmla="*/ 9287122 w 12213478"/>
              <a:gd name="connsiteY746" fmla="*/ 284352 h 520261"/>
              <a:gd name="connsiteX747" fmla="*/ 9254777 w 12213478"/>
              <a:gd name="connsiteY747" fmla="*/ 252009 h 520261"/>
              <a:gd name="connsiteX748" fmla="*/ 9248040 w 12213478"/>
              <a:gd name="connsiteY748" fmla="*/ 243923 h 520261"/>
              <a:gd name="connsiteX749" fmla="*/ 9230519 w 12213478"/>
              <a:gd name="connsiteY749" fmla="*/ 226404 h 520261"/>
              <a:gd name="connsiteX750" fmla="*/ 9215696 w 12213478"/>
              <a:gd name="connsiteY750" fmla="*/ 239881 h 520261"/>
              <a:gd name="connsiteX751" fmla="*/ 9204915 w 12213478"/>
              <a:gd name="connsiteY751" fmla="*/ 250662 h 520261"/>
              <a:gd name="connsiteX752" fmla="*/ 9152358 w 12213478"/>
              <a:gd name="connsiteY752" fmla="*/ 303221 h 520261"/>
              <a:gd name="connsiteX753" fmla="*/ 9095755 w 12213478"/>
              <a:gd name="connsiteY753" fmla="*/ 359820 h 520261"/>
              <a:gd name="connsiteX754" fmla="*/ 9068802 w 12213478"/>
              <a:gd name="connsiteY754" fmla="*/ 386773 h 520261"/>
              <a:gd name="connsiteX755" fmla="*/ 9043198 w 12213478"/>
              <a:gd name="connsiteY755" fmla="*/ 359820 h 520261"/>
              <a:gd name="connsiteX756" fmla="*/ 8966381 w 12213478"/>
              <a:gd name="connsiteY756" fmla="*/ 284352 h 520261"/>
              <a:gd name="connsiteX757" fmla="*/ 8935386 w 12213478"/>
              <a:gd name="connsiteY757" fmla="*/ 252009 h 520261"/>
              <a:gd name="connsiteX758" fmla="*/ 8927300 w 12213478"/>
              <a:gd name="connsiteY758" fmla="*/ 243923 h 520261"/>
              <a:gd name="connsiteX759" fmla="*/ 8909782 w 12213478"/>
              <a:gd name="connsiteY759" fmla="*/ 226404 h 520261"/>
              <a:gd name="connsiteX760" fmla="*/ 8894957 w 12213478"/>
              <a:gd name="connsiteY760" fmla="*/ 239881 h 520261"/>
              <a:gd name="connsiteX761" fmla="*/ 8884176 w 12213478"/>
              <a:gd name="connsiteY761" fmla="*/ 250662 h 520261"/>
              <a:gd name="connsiteX762" fmla="*/ 8831617 w 12213478"/>
              <a:gd name="connsiteY762" fmla="*/ 303221 h 520261"/>
              <a:gd name="connsiteX763" fmla="*/ 8775017 w 12213478"/>
              <a:gd name="connsiteY763" fmla="*/ 359820 h 520261"/>
              <a:gd name="connsiteX764" fmla="*/ 8758144 w 12213478"/>
              <a:gd name="connsiteY764" fmla="*/ 376693 h 520261"/>
              <a:gd name="connsiteX765" fmla="*/ 8758144 w 12213478"/>
              <a:gd name="connsiteY765" fmla="*/ 379336 h 520261"/>
              <a:gd name="connsiteX766" fmla="*/ 8756823 w 12213478"/>
              <a:gd name="connsiteY766" fmla="*/ 378015 h 520261"/>
              <a:gd name="connsiteX767" fmla="*/ 8754802 w 12213478"/>
              <a:gd name="connsiteY767" fmla="*/ 380036 h 520261"/>
              <a:gd name="connsiteX768" fmla="*/ 8754802 w 12213478"/>
              <a:gd name="connsiteY768" fmla="*/ 375994 h 520261"/>
              <a:gd name="connsiteX769" fmla="*/ 8667851 w 12213478"/>
              <a:gd name="connsiteY769" fmla="*/ 289045 h 520261"/>
              <a:gd name="connsiteX770" fmla="*/ 8635509 w 12213478"/>
              <a:gd name="connsiteY770" fmla="*/ 256701 h 520261"/>
              <a:gd name="connsiteX771" fmla="*/ 8627422 w 12213478"/>
              <a:gd name="connsiteY771" fmla="*/ 248615 h 520261"/>
              <a:gd name="connsiteX772" fmla="*/ 8609903 w 12213478"/>
              <a:gd name="connsiteY772" fmla="*/ 231095 h 520261"/>
              <a:gd name="connsiteX773" fmla="*/ 8596427 w 12213478"/>
              <a:gd name="connsiteY773" fmla="*/ 244572 h 520261"/>
              <a:gd name="connsiteX774" fmla="*/ 8585646 w 12213478"/>
              <a:gd name="connsiteY774" fmla="*/ 256701 h 520261"/>
              <a:gd name="connsiteX775" fmla="*/ 8533087 w 12213478"/>
              <a:gd name="connsiteY775" fmla="*/ 307912 h 520261"/>
              <a:gd name="connsiteX776" fmla="*/ 8475139 w 12213478"/>
              <a:gd name="connsiteY776" fmla="*/ 364513 h 520261"/>
              <a:gd name="connsiteX777" fmla="*/ 8449534 w 12213478"/>
              <a:gd name="connsiteY777" fmla="*/ 391466 h 520261"/>
              <a:gd name="connsiteX778" fmla="*/ 8422582 w 12213478"/>
              <a:gd name="connsiteY778" fmla="*/ 365860 h 520261"/>
              <a:gd name="connsiteX779" fmla="*/ 8347114 w 12213478"/>
              <a:gd name="connsiteY779" fmla="*/ 289045 h 520261"/>
              <a:gd name="connsiteX780" fmla="*/ 8314770 w 12213478"/>
              <a:gd name="connsiteY780" fmla="*/ 256701 h 520261"/>
              <a:gd name="connsiteX781" fmla="*/ 8306684 w 12213478"/>
              <a:gd name="connsiteY781" fmla="*/ 248615 h 520261"/>
              <a:gd name="connsiteX782" fmla="*/ 8289164 w 12213478"/>
              <a:gd name="connsiteY782" fmla="*/ 231095 h 520261"/>
              <a:gd name="connsiteX783" fmla="*/ 8275688 w 12213478"/>
              <a:gd name="connsiteY783" fmla="*/ 244572 h 520261"/>
              <a:gd name="connsiteX784" fmla="*/ 8264907 w 12213478"/>
              <a:gd name="connsiteY784" fmla="*/ 256701 h 520261"/>
              <a:gd name="connsiteX785" fmla="*/ 8212349 w 12213478"/>
              <a:gd name="connsiteY785" fmla="*/ 307912 h 520261"/>
              <a:gd name="connsiteX786" fmla="*/ 8154400 w 12213478"/>
              <a:gd name="connsiteY786" fmla="*/ 364513 h 520261"/>
              <a:gd name="connsiteX787" fmla="*/ 8128794 w 12213478"/>
              <a:gd name="connsiteY787" fmla="*/ 391466 h 520261"/>
              <a:gd name="connsiteX788" fmla="*/ 8101841 w 12213478"/>
              <a:gd name="connsiteY788" fmla="*/ 365860 h 520261"/>
              <a:gd name="connsiteX789" fmla="*/ 8026374 w 12213478"/>
              <a:gd name="connsiteY789" fmla="*/ 289045 h 520261"/>
              <a:gd name="connsiteX790" fmla="*/ 7994030 w 12213478"/>
              <a:gd name="connsiteY790" fmla="*/ 256701 h 520261"/>
              <a:gd name="connsiteX791" fmla="*/ 7985945 w 12213478"/>
              <a:gd name="connsiteY791" fmla="*/ 248615 h 520261"/>
              <a:gd name="connsiteX792" fmla="*/ 7968425 w 12213478"/>
              <a:gd name="connsiteY792" fmla="*/ 231095 h 520261"/>
              <a:gd name="connsiteX793" fmla="*/ 7954949 w 12213478"/>
              <a:gd name="connsiteY793" fmla="*/ 244572 h 520261"/>
              <a:gd name="connsiteX794" fmla="*/ 7944167 w 12213478"/>
              <a:gd name="connsiteY794" fmla="*/ 256701 h 520261"/>
              <a:gd name="connsiteX795" fmla="*/ 7891610 w 12213478"/>
              <a:gd name="connsiteY795" fmla="*/ 307912 h 520261"/>
              <a:gd name="connsiteX796" fmla="*/ 7835009 w 12213478"/>
              <a:gd name="connsiteY796" fmla="*/ 364513 h 520261"/>
              <a:gd name="connsiteX797" fmla="*/ 7814794 w 12213478"/>
              <a:gd name="connsiteY797" fmla="*/ 383380 h 520261"/>
              <a:gd name="connsiteX798" fmla="*/ 7724501 w 12213478"/>
              <a:gd name="connsiteY798" fmla="*/ 295782 h 520261"/>
              <a:gd name="connsiteX799" fmla="*/ 7692157 w 12213478"/>
              <a:gd name="connsiteY799" fmla="*/ 263439 h 520261"/>
              <a:gd name="connsiteX800" fmla="*/ 7685420 w 12213478"/>
              <a:gd name="connsiteY800" fmla="*/ 255353 h 520261"/>
              <a:gd name="connsiteX801" fmla="*/ 7667900 w 12213478"/>
              <a:gd name="connsiteY801" fmla="*/ 237834 h 520261"/>
              <a:gd name="connsiteX802" fmla="*/ 7653076 w 12213478"/>
              <a:gd name="connsiteY802" fmla="*/ 251311 h 520261"/>
              <a:gd name="connsiteX803" fmla="*/ 7642295 w 12213478"/>
              <a:gd name="connsiteY803" fmla="*/ 262092 h 520261"/>
              <a:gd name="connsiteX804" fmla="*/ 7589737 w 12213478"/>
              <a:gd name="connsiteY804" fmla="*/ 314651 h 520261"/>
              <a:gd name="connsiteX805" fmla="*/ 7533136 w 12213478"/>
              <a:gd name="connsiteY805" fmla="*/ 371250 h 520261"/>
              <a:gd name="connsiteX806" fmla="*/ 7506183 w 12213478"/>
              <a:gd name="connsiteY806" fmla="*/ 398203 h 520261"/>
              <a:gd name="connsiteX807" fmla="*/ 7480578 w 12213478"/>
              <a:gd name="connsiteY807" fmla="*/ 371250 h 520261"/>
              <a:gd name="connsiteX808" fmla="*/ 7403763 w 12213478"/>
              <a:gd name="connsiteY808" fmla="*/ 295782 h 520261"/>
              <a:gd name="connsiteX809" fmla="*/ 7371418 w 12213478"/>
              <a:gd name="connsiteY809" fmla="*/ 263439 h 520261"/>
              <a:gd name="connsiteX810" fmla="*/ 7364681 w 12213478"/>
              <a:gd name="connsiteY810" fmla="*/ 255353 h 520261"/>
              <a:gd name="connsiteX811" fmla="*/ 7347161 w 12213478"/>
              <a:gd name="connsiteY811" fmla="*/ 237834 h 520261"/>
              <a:gd name="connsiteX812" fmla="*/ 7332337 w 12213478"/>
              <a:gd name="connsiteY812" fmla="*/ 251311 h 520261"/>
              <a:gd name="connsiteX813" fmla="*/ 7321556 w 12213478"/>
              <a:gd name="connsiteY813" fmla="*/ 262092 h 520261"/>
              <a:gd name="connsiteX814" fmla="*/ 7268999 w 12213478"/>
              <a:gd name="connsiteY814" fmla="*/ 314651 h 520261"/>
              <a:gd name="connsiteX815" fmla="*/ 7212396 w 12213478"/>
              <a:gd name="connsiteY815" fmla="*/ 371250 h 520261"/>
              <a:gd name="connsiteX816" fmla="*/ 7185443 w 12213478"/>
              <a:gd name="connsiteY816" fmla="*/ 398203 h 520261"/>
              <a:gd name="connsiteX817" fmla="*/ 7159839 w 12213478"/>
              <a:gd name="connsiteY817" fmla="*/ 371250 h 520261"/>
              <a:gd name="connsiteX818" fmla="*/ 7083023 w 12213478"/>
              <a:gd name="connsiteY818" fmla="*/ 295782 h 520261"/>
              <a:gd name="connsiteX819" fmla="*/ 7052027 w 12213478"/>
              <a:gd name="connsiteY819" fmla="*/ 263439 h 520261"/>
              <a:gd name="connsiteX820" fmla="*/ 7043942 w 12213478"/>
              <a:gd name="connsiteY820" fmla="*/ 255353 h 520261"/>
              <a:gd name="connsiteX821" fmla="*/ 7028806 w 12213478"/>
              <a:gd name="connsiteY821" fmla="*/ 240218 h 520261"/>
              <a:gd name="connsiteX822" fmla="*/ 7024452 w 12213478"/>
              <a:gd name="connsiteY822" fmla="*/ 244572 h 520261"/>
              <a:gd name="connsiteX823" fmla="*/ 7013671 w 12213478"/>
              <a:gd name="connsiteY823" fmla="*/ 256701 h 520261"/>
              <a:gd name="connsiteX824" fmla="*/ 6961112 w 12213478"/>
              <a:gd name="connsiteY824" fmla="*/ 307912 h 520261"/>
              <a:gd name="connsiteX825" fmla="*/ 6903164 w 12213478"/>
              <a:gd name="connsiteY825" fmla="*/ 364513 h 520261"/>
              <a:gd name="connsiteX826" fmla="*/ 6877560 w 12213478"/>
              <a:gd name="connsiteY826" fmla="*/ 391466 h 520261"/>
              <a:gd name="connsiteX827" fmla="*/ 6874423 w 12213478"/>
              <a:gd name="connsiteY827" fmla="*/ 388486 h 520261"/>
              <a:gd name="connsiteX828" fmla="*/ 6871443 w 12213478"/>
              <a:gd name="connsiteY828" fmla="*/ 391466 h 520261"/>
              <a:gd name="connsiteX829" fmla="*/ 6871443 w 12213478"/>
              <a:gd name="connsiteY829" fmla="*/ 385655 h 520261"/>
              <a:gd name="connsiteX830" fmla="*/ 6850607 w 12213478"/>
              <a:gd name="connsiteY830" fmla="*/ 365860 h 520261"/>
              <a:gd name="connsiteX831" fmla="*/ 6775139 w 12213478"/>
              <a:gd name="connsiteY831" fmla="*/ 289045 h 520261"/>
              <a:gd name="connsiteX832" fmla="*/ 6742795 w 12213478"/>
              <a:gd name="connsiteY832" fmla="*/ 256701 h 520261"/>
              <a:gd name="connsiteX833" fmla="*/ 6734709 w 12213478"/>
              <a:gd name="connsiteY833" fmla="*/ 248615 h 520261"/>
              <a:gd name="connsiteX834" fmla="*/ 6717189 w 12213478"/>
              <a:gd name="connsiteY834" fmla="*/ 231095 h 520261"/>
              <a:gd name="connsiteX835" fmla="*/ 6703713 w 12213478"/>
              <a:gd name="connsiteY835" fmla="*/ 244572 h 520261"/>
              <a:gd name="connsiteX836" fmla="*/ 6692932 w 12213478"/>
              <a:gd name="connsiteY836" fmla="*/ 256701 h 520261"/>
              <a:gd name="connsiteX837" fmla="*/ 6640374 w 12213478"/>
              <a:gd name="connsiteY837" fmla="*/ 307912 h 520261"/>
              <a:gd name="connsiteX838" fmla="*/ 6582425 w 12213478"/>
              <a:gd name="connsiteY838" fmla="*/ 364513 h 520261"/>
              <a:gd name="connsiteX839" fmla="*/ 6556819 w 12213478"/>
              <a:gd name="connsiteY839" fmla="*/ 391466 h 520261"/>
              <a:gd name="connsiteX840" fmla="*/ 6529866 w 12213478"/>
              <a:gd name="connsiteY840" fmla="*/ 365860 h 520261"/>
              <a:gd name="connsiteX841" fmla="*/ 6454399 w 12213478"/>
              <a:gd name="connsiteY841" fmla="*/ 289045 h 520261"/>
              <a:gd name="connsiteX842" fmla="*/ 6422055 w 12213478"/>
              <a:gd name="connsiteY842" fmla="*/ 256701 h 520261"/>
              <a:gd name="connsiteX843" fmla="*/ 6413970 w 12213478"/>
              <a:gd name="connsiteY843" fmla="*/ 248615 h 520261"/>
              <a:gd name="connsiteX844" fmla="*/ 6396450 w 12213478"/>
              <a:gd name="connsiteY844" fmla="*/ 231095 h 520261"/>
              <a:gd name="connsiteX845" fmla="*/ 6382974 w 12213478"/>
              <a:gd name="connsiteY845" fmla="*/ 244572 h 520261"/>
              <a:gd name="connsiteX846" fmla="*/ 6372192 w 12213478"/>
              <a:gd name="connsiteY846" fmla="*/ 256701 h 520261"/>
              <a:gd name="connsiteX847" fmla="*/ 6319635 w 12213478"/>
              <a:gd name="connsiteY847" fmla="*/ 307912 h 520261"/>
              <a:gd name="connsiteX848" fmla="*/ 6263034 w 12213478"/>
              <a:gd name="connsiteY848" fmla="*/ 364513 h 520261"/>
              <a:gd name="connsiteX849" fmla="*/ 6242819 w 12213478"/>
              <a:gd name="connsiteY849" fmla="*/ 383380 h 520261"/>
              <a:gd name="connsiteX850" fmla="*/ 6152526 w 12213478"/>
              <a:gd name="connsiteY850" fmla="*/ 295782 h 520261"/>
              <a:gd name="connsiteX851" fmla="*/ 6120182 w 12213478"/>
              <a:gd name="connsiteY851" fmla="*/ 263439 h 520261"/>
              <a:gd name="connsiteX852" fmla="*/ 6113445 w 12213478"/>
              <a:gd name="connsiteY852" fmla="*/ 255353 h 520261"/>
              <a:gd name="connsiteX853" fmla="*/ 6095925 w 12213478"/>
              <a:gd name="connsiteY853" fmla="*/ 237834 h 520261"/>
              <a:gd name="connsiteX854" fmla="*/ 6081102 w 12213478"/>
              <a:gd name="connsiteY854" fmla="*/ 251311 h 520261"/>
              <a:gd name="connsiteX855" fmla="*/ 6070320 w 12213478"/>
              <a:gd name="connsiteY855" fmla="*/ 262092 h 520261"/>
              <a:gd name="connsiteX856" fmla="*/ 6017762 w 12213478"/>
              <a:gd name="connsiteY856" fmla="*/ 314651 h 520261"/>
              <a:gd name="connsiteX857" fmla="*/ 5961161 w 12213478"/>
              <a:gd name="connsiteY857" fmla="*/ 371250 h 520261"/>
              <a:gd name="connsiteX858" fmla="*/ 5934208 w 12213478"/>
              <a:gd name="connsiteY858" fmla="*/ 398203 h 520261"/>
              <a:gd name="connsiteX859" fmla="*/ 5908603 w 12213478"/>
              <a:gd name="connsiteY859" fmla="*/ 371250 h 520261"/>
              <a:gd name="connsiteX860" fmla="*/ 5831788 w 12213478"/>
              <a:gd name="connsiteY860" fmla="*/ 295782 h 520261"/>
              <a:gd name="connsiteX861" fmla="*/ 5799444 w 12213478"/>
              <a:gd name="connsiteY861" fmla="*/ 263439 h 520261"/>
              <a:gd name="connsiteX862" fmla="*/ 5792706 w 12213478"/>
              <a:gd name="connsiteY862" fmla="*/ 255353 h 520261"/>
              <a:gd name="connsiteX863" fmla="*/ 5775186 w 12213478"/>
              <a:gd name="connsiteY863" fmla="*/ 237834 h 520261"/>
              <a:gd name="connsiteX864" fmla="*/ 5760362 w 12213478"/>
              <a:gd name="connsiteY864" fmla="*/ 251311 h 520261"/>
              <a:gd name="connsiteX865" fmla="*/ 5749582 w 12213478"/>
              <a:gd name="connsiteY865" fmla="*/ 262092 h 520261"/>
              <a:gd name="connsiteX866" fmla="*/ 5697024 w 12213478"/>
              <a:gd name="connsiteY866" fmla="*/ 314651 h 520261"/>
              <a:gd name="connsiteX867" fmla="*/ 5640421 w 12213478"/>
              <a:gd name="connsiteY867" fmla="*/ 371250 h 520261"/>
              <a:gd name="connsiteX868" fmla="*/ 5613469 w 12213478"/>
              <a:gd name="connsiteY868" fmla="*/ 398203 h 520261"/>
              <a:gd name="connsiteX869" fmla="*/ 5587864 w 12213478"/>
              <a:gd name="connsiteY869" fmla="*/ 371250 h 520261"/>
              <a:gd name="connsiteX870" fmla="*/ 5511048 w 12213478"/>
              <a:gd name="connsiteY870" fmla="*/ 295782 h 520261"/>
              <a:gd name="connsiteX871" fmla="*/ 5480053 w 12213478"/>
              <a:gd name="connsiteY871" fmla="*/ 263439 h 520261"/>
              <a:gd name="connsiteX872" fmla="*/ 5471967 w 12213478"/>
              <a:gd name="connsiteY872" fmla="*/ 255353 h 520261"/>
              <a:gd name="connsiteX873" fmla="*/ 5454448 w 12213478"/>
              <a:gd name="connsiteY873" fmla="*/ 237834 h 520261"/>
              <a:gd name="connsiteX874" fmla="*/ 5439623 w 12213478"/>
              <a:gd name="connsiteY874" fmla="*/ 251311 h 520261"/>
              <a:gd name="connsiteX875" fmla="*/ 5428842 w 12213478"/>
              <a:gd name="connsiteY875" fmla="*/ 262092 h 520261"/>
              <a:gd name="connsiteX876" fmla="*/ 5376284 w 12213478"/>
              <a:gd name="connsiteY876" fmla="*/ 314651 h 520261"/>
              <a:gd name="connsiteX877" fmla="*/ 5319684 w 12213478"/>
              <a:gd name="connsiteY877" fmla="*/ 371250 h 520261"/>
              <a:gd name="connsiteX878" fmla="*/ 5299470 w 12213478"/>
              <a:gd name="connsiteY878" fmla="*/ 391466 h 520261"/>
              <a:gd name="connsiteX879" fmla="*/ 5299470 w 12213478"/>
              <a:gd name="connsiteY879" fmla="*/ 381908 h 520261"/>
              <a:gd name="connsiteX880" fmla="*/ 5213464 w 12213478"/>
              <a:gd name="connsiteY880" fmla="*/ 295903 h 520261"/>
              <a:gd name="connsiteX881" fmla="*/ 5181122 w 12213478"/>
              <a:gd name="connsiteY881" fmla="*/ 263559 h 520261"/>
              <a:gd name="connsiteX882" fmla="*/ 5173034 w 12213478"/>
              <a:gd name="connsiteY882" fmla="*/ 255473 h 520261"/>
              <a:gd name="connsiteX883" fmla="*/ 5155516 w 12213478"/>
              <a:gd name="connsiteY883" fmla="*/ 237953 h 520261"/>
              <a:gd name="connsiteX884" fmla="*/ 5142040 w 12213478"/>
              <a:gd name="connsiteY884" fmla="*/ 251430 h 520261"/>
              <a:gd name="connsiteX885" fmla="*/ 5131258 w 12213478"/>
              <a:gd name="connsiteY885" fmla="*/ 263559 h 520261"/>
              <a:gd name="connsiteX886" fmla="*/ 5078699 w 12213478"/>
              <a:gd name="connsiteY886" fmla="*/ 314770 h 520261"/>
              <a:gd name="connsiteX887" fmla="*/ 5020752 w 12213478"/>
              <a:gd name="connsiteY887" fmla="*/ 371371 h 520261"/>
              <a:gd name="connsiteX888" fmla="*/ 4995147 w 12213478"/>
              <a:gd name="connsiteY888" fmla="*/ 398324 h 520261"/>
              <a:gd name="connsiteX889" fmla="*/ 4968194 w 12213478"/>
              <a:gd name="connsiteY889" fmla="*/ 372718 h 520261"/>
              <a:gd name="connsiteX890" fmla="*/ 4892727 w 12213478"/>
              <a:gd name="connsiteY890" fmla="*/ 295903 h 520261"/>
              <a:gd name="connsiteX891" fmla="*/ 4860382 w 12213478"/>
              <a:gd name="connsiteY891" fmla="*/ 263559 h 520261"/>
              <a:gd name="connsiteX892" fmla="*/ 4852296 w 12213478"/>
              <a:gd name="connsiteY892" fmla="*/ 255473 h 520261"/>
              <a:gd name="connsiteX893" fmla="*/ 4834776 w 12213478"/>
              <a:gd name="connsiteY893" fmla="*/ 237953 h 520261"/>
              <a:gd name="connsiteX894" fmla="*/ 4821300 w 12213478"/>
              <a:gd name="connsiteY894" fmla="*/ 251430 h 520261"/>
              <a:gd name="connsiteX895" fmla="*/ 4810520 w 12213478"/>
              <a:gd name="connsiteY895" fmla="*/ 263559 h 520261"/>
              <a:gd name="connsiteX896" fmla="*/ 4757961 w 12213478"/>
              <a:gd name="connsiteY896" fmla="*/ 314770 h 520261"/>
              <a:gd name="connsiteX897" fmla="*/ 4700012 w 12213478"/>
              <a:gd name="connsiteY897" fmla="*/ 371371 h 520261"/>
              <a:gd name="connsiteX898" fmla="*/ 4674406 w 12213478"/>
              <a:gd name="connsiteY898" fmla="*/ 398324 h 520261"/>
              <a:gd name="connsiteX899" fmla="*/ 4647454 w 12213478"/>
              <a:gd name="connsiteY899" fmla="*/ 372718 h 520261"/>
              <a:gd name="connsiteX900" fmla="*/ 4571986 w 12213478"/>
              <a:gd name="connsiteY900" fmla="*/ 295903 h 520261"/>
              <a:gd name="connsiteX901" fmla="*/ 4539643 w 12213478"/>
              <a:gd name="connsiteY901" fmla="*/ 263559 h 520261"/>
              <a:gd name="connsiteX902" fmla="*/ 4531558 w 12213478"/>
              <a:gd name="connsiteY902" fmla="*/ 255473 h 520261"/>
              <a:gd name="connsiteX903" fmla="*/ 4514038 w 12213478"/>
              <a:gd name="connsiteY903" fmla="*/ 237953 h 520261"/>
              <a:gd name="connsiteX904" fmla="*/ 4500562 w 12213478"/>
              <a:gd name="connsiteY904" fmla="*/ 251430 h 520261"/>
              <a:gd name="connsiteX905" fmla="*/ 4489779 w 12213478"/>
              <a:gd name="connsiteY905" fmla="*/ 263559 h 520261"/>
              <a:gd name="connsiteX906" fmla="*/ 4437223 w 12213478"/>
              <a:gd name="connsiteY906" fmla="*/ 314770 h 520261"/>
              <a:gd name="connsiteX907" fmla="*/ 4380621 w 12213478"/>
              <a:gd name="connsiteY907" fmla="*/ 371371 h 520261"/>
              <a:gd name="connsiteX908" fmla="*/ 4360406 w 12213478"/>
              <a:gd name="connsiteY908" fmla="*/ 390238 h 520261"/>
              <a:gd name="connsiteX909" fmla="*/ 4270113 w 12213478"/>
              <a:gd name="connsiteY909" fmla="*/ 302640 h 520261"/>
              <a:gd name="connsiteX910" fmla="*/ 4237770 w 12213478"/>
              <a:gd name="connsiteY910" fmla="*/ 270297 h 520261"/>
              <a:gd name="connsiteX911" fmla="*/ 4231032 w 12213478"/>
              <a:gd name="connsiteY911" fmla="*/ 262211 h 520261"/>
              <a:gd name="connsiteX912" fmla="*/ 4213512 w 12213478"/>
              <a:gd name="connsiteY912" fmla="*/ 244692 h 520261"/>
              <a:gd name="connsiteX913" fmla="*/ 4198689 w 12213478"/>
              <a:gd name="connsiteY913" fmla="*/ 258169 h 520261"/>
              <a:gd name="connsiteX914" fmla="*/ 4187907 w 12213478"/>
              <a:gd name="connsiteY914" fmla="*/ 268950 h 520261"/>
              <a:gd name="connsiteX915" fmla="*/ 4135349 w 12213478"/>
              <a:gd name="connsiteY915" fmla="*/ 321509 h 520261"/>
              <a:gd name="connsiteX916" fmla="*/ 4078748 w 12213478"/>
              <a:gd name="connsiteY916" fmla="*/ 378108 h 520261"/>
              <a:gd name="connsiteX917" fmla="*/ 4051795 w 12213478"/>
              <a:gd name="connsiteY917" fmla="*/ 405061 h 520261"/>
              <a:gd name="connsiteX918" fmla="*/ 4026191 w 12213478"/>
              <a:gd name="connsiteY918" fmla="*/ 378108 h 520261"/>
              <a:gd name="connsiteX919" fmla="*/ 3949376 w 12213478"/>
              <a:gd name="connsiteY919" fmla="*/ 302640 h 520261"/>
              <a:gd name="connsiteX920" fmla="*/ 3917030 w 12213478"/>
              <a:gd name="connsiteY920" fmla="*/ 270297 h 520261"/>
              <a:gd name="connsiteX921" fmla="*/ 3910293 w 12213478"/>
              <a:gd name="connsiteY921" fmla="*/ 262211 h 520261"/>
              <a:gd name="connsiteX922" fmla="*/ 3892773 w 12213478"/>
              <a:gd name="connsiteY922" fmla="*/ 244692 h 520261"/>
              <a:gd name="connsiteX923" fmla="*/ 3877950 w 12213478"/>
              <a:gd name="connsiteY923" fmla="*/ 258169 h 520261"/>
              <a:gd name="connsiteX924" fmla="*/ 3867169 w 12213478"/>
              <a:gd name="connsiteY924" fmla="*/ 268950 h 520261"/>
              <a:gd name="connsiteX925" fmla="*/ 3814611 w 12213478"/>
              <a:gd name="connsiteY925" fmla="*/ 321509 h 520261"/>
              <a:gd name="connsiteX926" fmla="*/ 3758009 w 12213478"/>
              <a:gd name="connsiteY926" fmla="*/ 378108 h 520261"/>
              <a:gd name="connsiteX927" fmla="*/ 3731056 w 12213478"/>
              <a:gd name="connsiteY927" fmla="*/ 405061 h 520261"/>
              <a:gd name="connsiteX928" fmla="*/ 3705451 w 12213478"/>
              <a:gd name="connsiteY928" fmla="*/ 378108 h 520261"/>
              <a:gd name="connsiteX929" fmla="*/ 3628635 w 12213478"/>
              <a:gd name="connsiteY929" fmla="*/ 302640 h 520261"/>
              <a:gd name="connsiteX930" fmla="*/ 3597640 w 12213478"/>
              <a:gd name="connsiteY930" fmla="*/ 270297 h 520261"/>
              <a:gd name="connsiteX931" fmla="*/ 3589554 w 12213478"/>
              <a:gd name="connsiteY931" fmla="*/ 262211 h 520261"/>
              <a:gd name="connsiteX932" fmla="*/ 3574420 w 12213478"/>
              <a:gd name="connsiteY932" fmla="*/ 247077 h 520261"/>
              <a:gd name="connsiteX933" fmla="*/ 3570067 w 12213478"/>
              <a:gd name="connsiteY933" fmla="*/ 251430 h 520261"/>
              <a:gd name="connsiteX934" fmla="*/ 3559285 w 12213478"/>
              <a:gd name="connsiteY934" fmla="*/ 263559 h 520261"/>
              <a:gd name="connsiteX935" fmla="*/ 3506727 w 12213478"/>
              <a:gd name="connsiteY935" fmla="*/ 314770 h 520261"/>
              <a:gd name="connsiteX936" fmla="*/ 3448779 w 12213478"/>
              <a:gd name="connsiteY936" fmla="*/ 371371 h 520261"/>
              <a:gd name="connsiteX937" fmla="*/ 3423175 w 12213478"/>
              <a:gd name="connsiteY937" fmla="*/ 398324 h 520261"/>
              <a:gd name="connsiteX938" fmla="*/ 3420037 w 12213478"/>
              <a:gd name="connsiteY938" fmla="*/ 395342 h 520261"/>
              <a:gd name="connsiteX939" fmla="*/ 3417056 w 12213478"/>
              <a:gd name="connsiteY939" fmla="*/ 398324 h 520261"/>
              <a:gd name="connsiteX940" fmla="*/ 3417056 w 12213478"/>
              <a:gd name="connsiteY940" fmla="*/ 392510 h 520261"/>
              <a:gd name="connsiteX941" fmla="*/ 3396221 w 12213478"/>
              <a:gd name="connsiteY941" fmla="*/ 372718 h 520261"/>
              <a:gd name="connsiteX942" fmla="*/ 3320753 w 12213478"/>
              <a:gd name="connsiteY942" fmla="*/ 295903 h 520261"/>
              <a:gd name="connsiteX943" fmla="*/ 3288411 w 12213478"/>
              <a:gd name="connsiteY943" fmla="*/ 263559 h 520261"/>
              <a:gd name="connsiteX944" fmla="*/ 3280323 w 12213478"/>
              <a:gd name="connsiteY944" fmla="*/ 255473 h 520261"/>
              <a:gd name="connsiteX945" fmla="*/ 3262805 w 12213478"/>
              <a:gd name="connsiteY945" fmla="*/ 237953 h 520261"/>
              <a:gd name="connsiteX946" fmla="*/ 3249327 w 12213478"/>
              <a:gd name="connsiteY946" fmla="*/ 251430 h 520261"/>
              <a:gd name="connsiteX947" fmla="*/ 3238546 w 12213478"/>
              <a:gd name="connsiteY947" fmla="*/ 263559 h 520261"/>
              <a:gd name="connsiteX948" fmla="*/ 3185988 w 12213478"/>
              <a:gd name="connsiteY948" fmla="*/ 314770 h 520261"/>
              <a:gd name="connsiteX949" fmla="*/ 3128040 w 12213478"/>
              <a:gd name="connsiteY949" fmla="*/ 371371 h 520261"/>
              <a:gd name="connsiteX950" fmla="*/ 3102433 w 12213478"/>
              <a:gd name="connsiteY950" fmla="*/ 398324 h 520261"/>
              <a:gd name="connsiteX951" fmla="*/ 3075481 w 12213478"/>
              <a:gd name="connsiteY951" fmla="*/ 372718 h 520261"/>
              <a:gd name="connsiteX952" fmla="*/ 3000014 w 12213478"/>
              <a:gd name="connsiteY952" fmla="*/ 295903 h 520261"/>
              <a:gd name="connsiteX953" fmla="*/ 2967669 w 12213478"/>
              <a:gd name="connsiteY953" fmla="*/ 263559 h 520261"/>
              <a:gd name="connsiteX954" fmla="*/ 2959585 w 12213478"/>
              <a:gd name="connsiteY954" fmla="*/ 255473 h 520261"/>
              <a:gd name="connsiteX955" fmla="*/ 2942066 w 12213478"/>
              <a:gd name="connsiteY955" fmla="*/ 237953 h 520261"/>
              <a:gd name="connsiteX956" fmla="*/ 2928588 w 12213478"/>
              <a:gd name="connsiteY956" fmla="*/ 251430 h 520261"/>
              <a:gd name="connsiteX957" fmla="*/ 2917807 w 12213478"/>
              <a:gd name="connsiteY957" fmla="*/ 263559 h 520261"/>
              <a:gd name="connsiteX958" fmla="*/ 2865250 w 12213478"/>
              <a:gd name="connsiteY958" fmla="*/ 314770 h 520261"/>
              <a:gd name="connsiteX959" fmla="*/ 2808649 w 12213478"/>
              <a:gd name="connsiteY959" fmla="*/ 371371 h 520261"/>
              <a:gd name="connsiteX960" fmla="*/ 2788433 w 12213478"/>
              <a:gd name="connsiteY960" fmla="*/ 390238 h 520261"/>
              <a:gd name="connsiteX961" fmla="*/ 2698141 w 12213478"/>
              <a:gd name="connsiteY961" fmla="*/ 302640 h 520261"/>
              <a:gd name="connsiteX962" fmla="*/ 2665797 w 12213478"/>
              <a:gd name="connsiteY962" fmla="*/ 270297 h 520261"/>
              <a:gd name="connsiteX963" fmla="*/ 2659060 w 12213478"/>
              <a:gd name="connsiteY963" fmla="*/ 262211 h 520261"/>
              <a:gd name="connsiteX964" fmla="*/ 2641539 w 12213478"/>
              <a:gd name="connsiteY964" fmla="*/ 244692 h 520261"/>
              <a:gd name="connsiteX965" fmla="*/ 2626716 w 12213478"/>
              <a:gd name="connsiteY965" fmla="*/ 258169 h 520261"/>
              <a:gd name="connsiteX966" fmla="*/ 2615935 w 12213478"/>
              <a:gd name="connsiteY966" fmla="*/ 268950 h 520261"/>
              <a:gd name="connsiteX967" fmla="*/ 2563376 w 12213478"/>
              <a:gd name="connsiteY967" fmla="*/ 321509 h 520261"/>
              <a:gd name="connsiteX968" fmla="*/ 2506775 w 12213478"/>
              <a:gd name="connsiteY968" fmla="*/ 378108 h 520261"/>
              <a:gd name="connsiteX969" fmla="*/ 2479822 w 12213478"/>
              <a:gd name="connsiteY969" fmla="*/ 405061 h 520261"/>
              <a:gd name="connsiteX970" fmla="*/ 2454218 w 12213478"/>
              <a:gd name="connsiteY970" fmla="*/ 378108 h 520261"/>
              <a:gd name="connsiteX971" fmla="*/ 2377402 w 12213478"/>
              <a:gd name="connsiteY971" fmla="*/ 302640 h 520261"/>
              <a:gd name="connsiteX972" fmla="*/ 2345058 w 12213478"/>
              <a:gd name="connsiteY972" fmla="*/ 270297 h 520261"/>
              <a:gd name="connsiteX973" fmla="*/ 2338320 w 12213478"/>
              <a:gd name="connsiteY973" fmla="*/ 262211 h 520261"/>
              <a:gd name="connsiteX974" fmla="*/ 2320800 w 12213478"/>
              <a:gd name="connsiteY974" fmla="*/ 244692 h 520261"/>
              <a:gd name="connsiteX975" fmla="*/ 2305977 w 12213478"/>
              <a:gd name="connsiteY975" fmla="*/ 258169 h 520261"/>
              <a:gd name="connsiteX976" fmla="*/ 2295196 w 12213478"/>
              <a:gd name="connsiteY976" fmla="*/ 268950 h 520261"/>
              <a:gd name="connsiteX977" fmla="*/ 2242638 w 12213478"/>
              <a:gd name="connsiteY977" fmla="*/ 321509 h 520261"/>
              <a:gd name="connsiteX978" fmla="*/ 2186036 w 12213478"/>
              <a:gd name="connsiteY978" fmla="*/ 378108 h 520261"/>
              <a:gd name="connsiteX979" fmla="*/ 2159082 w 12213478"/>
              <a:gd name="connsiteY979" fmla="*/ 405061 h 520261"/>
              <a:gd name="connsiteX980" fmla="*/ 2133478 w 12213478"/>
              <a:gd name="connsiteY980" fmla="*/ 378108 h 520261"/>
              <a:gd name="connsiteX981" fmla="*/ 2056662 w 12213478"/>
              <a:gd name="connsiteY981" fmla="*/ 302640 h 520261"/>
              <a:gd name="connsiteX982" fmla="*/ 2025666 w 12213478"/>
              <a:gd name="connsiteY982" fmla="*/ 270297 h 520261"/>
              <a:gd name="connsiteX983" fmla="*/ 2017581 w 12213478"/>
              <a:gd name="connsiteY983" fmla="*/ 262211 h 520261"/>
              <a:gd name="connsiteX984" fmla="*/ 2000062 w 12213478"/>
              <a:gd name="connsiteY984" fmla="*/ 244692 h 520261"/>
              <a:gd name="connsiteX985" fmla="*/ 1985237 w 12213478"/>
              <a:gd name="connsiteY985" fmla="*/ 258169 h 520261"/>
              <a:gd name="connsiteX986" fmla="*/ 1974456 w 12213478"/>
              <a:gd name="connsiteY986" fmla="*/ 268950 h 520261"/>
              <a:gd name="connsiteX987" fmla="*/ 1921897 w 12213478"/>
              <a:gd name="connsiteY987" fmla="*/ 321509 h 520261"/>
              <a:gd name="connsiteX988" fmla="*/ 1865298 w 12213478"/>
              <a:gd name="connsiteY988" fmla="*/ 378108 h 520261"/>
              <a:gd name="connsiteX989" fmla="*/ 1848423 w 12213478"/>
              <a:gd name="connsiteY989" fmla="*/ 394983 h 520261"/>
              <a:gd name="connsiteX990" fmla="*/ 1848423 w 12213478"/>
              <a:gd name="connsiteY990" fmla="*/ 397624 h 520261"/>
              <a:gd name="connsiteX991" fmla="*/ 1847102 w 12213478"/>
              <a:gd name="connsiteY991" fmla="*/ 396303 h 520261"/>
              <a:gd name="connsiteX992" fmla="*/ 1845082 w 12213478"/>
              <a:gd name="connsiteY992" fmla="*/ 398324 h 520261"/>
              <a:gd name="connsiteX993" fmla="*/ 1845082 w 12213478"/>
              <a:gd name="connsiteY993" fmla="*/ 394283 h 520261"/>
              <a:gd name="connsiteX994" fmla="*/ 1758130 w 12213478"/>
              <a:gd name="connsiteY994" fmla="*/ 307333 h 520261"/>
              <a:gd name="connsiteX995" fmla="*/ 1725788 w 12213478"/>
              <a:gd name="connsiteY995" fmla="*/ 274989 h 520261"/>
              <a:gd name="connsiteX996" fmla="*/ 1717701 w 12213478"/>
              <a:gd name="connsiteY996" fmla="*/ 266903 h 520261"/>
              <a:gd name="connsiteX997" fmla="*/ 1700182 w 12213478"/>
              <a:gd name="connsiteY997" fmla="*/ 249383 h 520261"/>
              <a:gd name="connsiteX998" fmla="*/ 1686706 w 12213478"/>
              <a:gd name="connsiteY998" fmla="*/ 262860 h 520261"/>
              <a:gd name="connsiteX999" fmla="*/ 1675925 w 12213478"/>
              <a:gd name="connsiteY999" fmla="*/ 274989 h 520261"/>
              <a:gd name="connsiteX1000" fmla="*/ 1623366 w 12213478"/>
              <a:gd name="connsiteY1000" fmla="*/ 326200 h 520261"/>
              <a:gd name="connsiteX1001" fmla="*/ 1565418 w 12213478"/>
              <a:gd name="connsiteY1001" fmla="*/ 382801 h 520261"/>
              <a:gd name="connsiteX1002" fmla="*/ 1539813 w 12213478"/>
              <a:gd name="connsiteY1002" fmla="*/ 409754 h 520261"/>
              <a:gd name="connsiteX1003" fmla="*/ 1512860 w 12213478"/>
              <a:gd name="connsiteY1003" fmla="*/ 384148 h 520261"/>
              <a:gd name="connsiteX1004" fmla="*/ 1437392 w 12213478"/>
              <a:gd name="connsiteY1004" fmla="*/ 307333 h 520261"/>
              <a:gd name="connsiteX1005" fmla="*/ 1405049 w 12213478"/>
              <a:gd name="connsiteY1005" fmla="*/ 274989 h 520261"/>
              <a:gd name="connsiteX1006" fmla="*/ 1396963 w 12213478"/>
              <a:gd name="connsiteY1006" fmla="*/ 266903 h 520261"/>
              <a:gd name="connsiteX1007" fmla="*/ 1379443 w 12213478"/>
              <a:gd name="connsiteY1007" fmla="*/ 249383 h 520261"/>
              <a:gd name="connsiteX1008" fmla="*/ 1365967 w 12213478"/>
              <a:gd name="connsiteY1008" fmla="*/ 262860 h 520261"/>
              <a:gd name="connsiteX1009" fmla="*/ 1355186 w 12213478"/>
              <a:gd name="connsiteY1009" fmla="*/ 274989 h 520261"/>
              <a:gd name="connsiteX1010" fmla="*/ 1302628 w 12213478"/>
              <a:gd name="connsiteY1010" fmla="*/ 326200 h 520261"/>
              <a:gd name="connsiteX1011" fmla="*/ 1244679 w 12213478"/>
              <a:gd name="connsiteY1011" fmla="*/ 382801 h 520261"/>
              <a:gd name="connsiteX1012" fmla="*/ 1219073 w 12213478"/>
              <a:gd name="connsiteY1012" fmla="*/ 409754 h 520261"/>
              <a:gd name="connsiteX1013" fmla="*/ 1192120 w 12213478"/>
              <a:gd name="connsiteY1013" fmla="*/ 384148 h 520261"/>
              <a:gd name="connsiteX1014" fmla="*/ 1116653 w 12213478"/>
              <a:gd name="connsiteY1014" fmla="*/ 307333 h 520261"/>
              <a:gd name="connsiteX1015" fmla="*/ 1084308 w 12213478"/>
              <a:gd name="connsiteY1015" fmla="*/ 274989 h 520261"/>
              <a:gd name="connsiteX1016" fmla="*/ 1076224 w 12213478"/>
              <a:gd name="connsiteY1016" fmla="*/ 266903 h 520261"/>
              <a:gd name="connsiteX1017" fmla="*/ 1058704 w 12213478"/>
              <a:gd name="connsiteY1017" fmla="*/ 249383 h 520261"/>
              <a:gd name="connsiteX1018" fmla="*/ 1045228 w 12213478"/>
              <a:gd name="connsiteY1018" fmla="*/ 262860 h 520261"/>
              <a:gd name="connsiteX1019" fmla="*/ 1034446 w 12213478"/>
              <a:gd name="connsiteY1019" fmla="*/ 274989 h 520261"/>
              <a:gd name="connsiteX1020" fmla="*/ 981889 w 12213478"/>
              <a:gd name="connsiteY1020" fmla="*/ 326200 h 520261"/>
              <a:gd name="connsiteX1021" fmla="*/ 925288 w 12213478"/>
              <a:gd name="connsiteY1021" fmla="*/ 382801 h 520261"/>
              <a:gd name="connsiteX1022" fmla="*/ 905073 w 12213478"/>
              <a:gd name="connsiteY1022" fmla="*/ 401668 h 520261"/>
              <a:gd name="connsiteX1023" fmla="*/ 814780 w 12213478"/>
              <a:gd name="connsiteY1023" fmla="*/ 314070 h 520261"/>
              <a:gd name="connsiteX1024" fmla="*/ 782436 w 12213478"/>
              <a:gd name="connsiteY1024" fmla="*/ 281727 h 520261"/>
              <a:gd name="connsiteX1025" fmla="*/ 775699 w 12213478"/>
              <a:gd name="connsiteY1025" fmla="*/ 273641 h 520261"/>
              <a:gd name="connsiteX1026" fmla="*/ 758179 w 12213478"/>
              <a:gd name="connsiteY1026" fmla="*/ 256122 h 520261"/>
              <a:gd name="connsiteX1027" fmla="*/ 743355 w 12213478"/>
              <a:gd name="connsiteY1027" fmla="*/ 269599 h 520261"/>
              <a:gd name="connsiteX1028" fmla="*/ 732574 w 12213478"/>
              <a:gd name="connsiteY1028" fmla="*/ 280380 h 520261"/>
              <a:gd name="connsiteX1029" fmla="*/ 680015 w 12213478"/>
              <a:gd name="connsiteY1029" fmla="*/ 332939 h 520261"/>
              <a:gd name="connsiteX1030" fmla="*/ 623414 w 12213478"/>
              <a:gd name="connsiteY1030" fmla="*/ 389538 h 520261"/>
              <a:gd name="connsiteX1031" fmla="*/ 596462 w 12213478"/>
              <a:gd name="connsiteY1031" fmla="*/ 416491 h 520261"/>
              <a:gd name="connsiteX1032" fmla="*/ 570857 w 12213478"/>
              <a:gd name="connsiteY1032" fmla="*/ 389538 h 520261"/>
              <a:gd name="connsiteX1033" fmla="*/ 494042 w 12213478"/>
              <a:gd name="connsiteY1033" fmla="*/ 314070 h 520261"/>
              <a:gd name="connsiteX1034" fmla="*/ 461697 w 12213478"/>
              <a:gd name="connsiteY1034" fmla="*/ 281727 h 520261"/>
              <a:gd name="connsiteX1035" fmla="*/ 454960 w 12213478"/>
              <a:gd name="connsiteY1035" fmla="*/ 273641 h 520261"/>
              <a:gd name="connsiteX1036" fmla="*/ 437440 w 12213478"/>
              <a:gd name="connsiteY1036" fmla="*/ 256122 h 520261"/>
              <a:gd name="connsiteX1037" fmla="*/ 422616 w 12213478"/>
              <a:gd name="connsiteY1037" fmla="*/ 269599 h 520261"/>
              <a:gd name="connsiteX1038" fmla="*/ 411835 w 12213478"/>
              <a:gd name="connsiteY1038" fmla="*/ 280380 h 520261"/>
              <a:gd name="connsiteX1039" fmla="*/ 359278 w 12213478"/>
              <a:gd name="connsiteY1039" fmla="*/ 332939 h 520261"/>
              <a:gd name="connsiteX1040" fmla="*/ 302675 w 12213478"/>
              <a:gd name="connsiteY1040" fmla="*/ 389538 h 520261"/>
              <a:gd name="connsiteX1041" fmla="*/ 275722 w 12213478"/>
              <a:gd name="connsiteY1041" fmla="*/ 416491 h 520261"/>
              <a:gd name="connsiteX1042" fmla="*/ 250118 w 12213478"/>
              <a:gd name="connsiteY1042" fmla="*/ 389538 h 520261"/>
              <a:gd name="connsiteX1043" fmla="*/ 173302 w 12213478"/>
              <a:gd name="connsiteY1043" fmla="*/ 314070 h 520261"/>
              <a:gd name="connsiteX1044" fmla="*/ 142306 w 12213478"/>
              <a:gd name="connsiteY1044" fmla="*/ 281727 h 520261"/>
              <a:gd name="connsiteX1045" fmla="*/ 134221 w 12213478"/>
              <a:gd name="connsiteY1045" fmla="*/ 273641 h 520261"/>
              <a:gd name="connsiteX1046" fmla="*/ 119085 w 12213478"/>
              <a:gd name="connsiteY1046" fmla="*/ 258505 h 520261"/>
              <a:gd name="connsiteX1047" fmla="*/ 114731 w 12213478"/>
              <a:gd name="connsiteY1047" fmla="*/ 262860 h 520261"/>
              <a:gd name="connsiteX1048" fmla="*/ 103949 w 12213478"/>
              <a:gd name="connsiteY1048" fmla="*/ 274989 h 520261"/>
              <a:gd name="connsiteX1049" fmla="*/ 51391 w 12213478"/>
              <a:gd name="connsiteY1049" fmla="*/ 326200 h 520261"/>
              <a:gd name="connsiteX1050" fmla="*/ 0 w 12213478"/>
              <a:gd name="connsiteY1050" fmla="*/ 376396 h 520261"/>
              <a:gd name="connsiteX1051" fmla="*/ 0 w 12213478"/>
              <a:gd name="connsiteY1051" fmla="*/ 318917 h 520261"/>
              <a:gd name="connsiteX1052" fmla="*/ 89749 w 12213478"/>
              <a:gd name="connsiteY1052" fmla="*/ 229169 h 520261"/>
              <a:gd name="connsiteX1053" fmla="*/ 7542 w 12213478"/>
              <a:gd name="connsiteY1053" fmla="*/ 145615 h 520261"/>
              <a:gd name="connsiteX1054" fmla="*/ 27026 w 12213478"/>
              <a:gd name="connsiteY1054" fmla="*/ 145615 h 520261"/>
              <a:gd name="connsiteX1055" fmla="*/ 20396 w 12213478"/>
              <a:gd name="connsiteY1055" fmla="*/ 138876 h 520261"/>
              <a:gd name="connsiteX1056" fmla="*/ 72954 w 12213478"/>
              <a:gd name="connsiteY1056" fmla="*/ 138876 h 520261"/>
              <a:gd name="connsiteX1057" fmla="*/ 101877 w 12213478"/>
              <a:gd name="connsiteY1057" fmla="*/ 167800 h 520261"/>
              <a:gd name="connsiteX1058" fmla="*/ 101877 w 12213478"/>
              <a:gd name="connsiteY1058" fmla="*/ 132139 h 520261"/>
              <a:gd name="connsiteX1059" fmla="*/ 8891 w 12213478"/>
              <a:gd name="connsiteY1059" fmla="*/ 37804 h 520261"/>
              <a:gd name="connsiteX1060" fmla="*/ 26679 w 12213478"/>
              <a:gd name="connsiteY1060" fmla="*/ 37348 h 520261"/>
              <a:gd name="connsiteX1061" fmla="*/ 20396 w 12213478"/>
              <a:gd name="connsiteY1061" fmla="*/ 31065 h 520261"/>
              <a:gd name="connsiteX1062" fmla="*/ 72954 w 12213478"/>
              <a:gd name="connsiteY1062" fmla="*/ 29718 h 520261"/>
              <a:gd name="connsiteX1063" fmla="*/ 101877 w 12213478"/>
              <a:gd name="connsiteY1063" fmla="*/ 58641 h 520261"/>
              <a:gd name="connsiteX1064" fmla="*/ 101877 w 12213478"/>
              <a:gd name="connsiteY1064" fmla="*/ 36457 h 520261"/>
              <a:gd name="connsiteX1065" fmla="*/ 114731 w 12213478"/>
              <a:gd name="connsiteY1065" fmla="*/ 36457 h 520261"/>
              <a:gd name="connsiteX1066" fmla="*/ 114731 w 12213478"/>
              <a:gd name="connsiteY1066" fmla="*/ 29718 h 520261"/>
              <a:gd name="connsiteX1067" fmla="*/ 145726 w 12213478"/>
              <a:gd name="connsiteY1067" fmla="*/ 29718 h 520261"/>
              <a:gd name="connsiteX1068" fmla="*/ 145726 w 12213478"/>
              <a:gd name="connsiteY1068" fmla="*/ 62259 h 520261"/>
              <a:gd name="connsiteX1069" fmla="*/ 170608 w 12213478"/>
              <a:gd name="connsiteY1069" fmla="*/ 36457 h 520261"/>
              <a:gd name="connsiteX1070" fmla="*/ 175614 w 12213478"/>
              <a:gd name="connsiteY1070" fmla="*/ 36457 h 520261"/>
              <a:gd name="connsiteX1071" fmla="*/ 182113 w 12213478"/>
              <a:gd name="connsiteY1071" fmla="*/ 29718 h 520261"/>
              <a:gd name="connsiteX1072" fmla="*/ 237367 w 12213478"/>
              <a:gd name="connsiteY1072" fmla="*/ 29718 h 520261"/>
              <a:gd name="connsiteX1073" fmla="*/ 184808 w 12213478"/>
              <a:gd name="connsiteY1073" fmla="*/ 80928 h 520261"/>
              <a:gd name="connsiteX1074" fmla="*/ 145726 w 12213478"/>
              <a:gd name="connsiteY1074" fmla="*/ 121358 h 520261"/>
              <a:gd name="connsiteX1075" fmla="*/ 145726 w 12213478"/>
              <a:gd name="connsiteY1075" fmla="*/ 171419 h 520261"/>
              <a:gd name="connsiteX1076" fmla="*/ 170608 w 12213478"/>
              <a:gd name="connsiteY1076" fmla="*/ 145615 h 520261"/>
              <a:gd name="connsiteX1077" fmla="*/ 175614 w 12213478"/>
              <a:gd name="connsiteY1077" fmla="*/ 145615 h 520261"/>
              <a:gd name="connsiteX1078" fmla="*/ 182113 w 12213478"/>
              <a:gd name="connsiteY1078" fmla="*/ 138876 h 520261"/>
              <a:gd name="connsiteX1079" fmla="*/ 237367 w 12213478"/>
              <a:gd name="connsiteY1079" fmla="*/ 138876 h 520261"/>
              <a:gd name="connsiteX1080" fmla="*/ 184808 w 12213478"/>
              <a:gd name="connsiteY1080" fmla="*/ 191435 h 520261"/>
              <a:gd name="connsiteX1081" fmla="*/ 155160 w 12213478"/>
              <a:gd name="connsiteY1081" fmla="*/ 222430 h 520261"/>
              <a:gd name="connsiteX1082" fmla="*/ 276448 w 12213478"/>
              <a:gd name="connsiteY1082" fmla="*/ 345067 h 520261"/>
              <a:gd name="connsiteX1083" fmla="*/ 276448 w 12213478"/>
              <a:gd name="connsiteY1083" fmla="*/ 363208 h 520261"/>
              <a:gd name="connsiteX1084" fmla="*/ 410487 w 12213478"/>
              <a:gd name="connsiteY1084" fmla="*/ 229169 h 520261"/>
              <a:gd name="connsiteX1085" fmla="*/ 328281 w 12213478"/>
              <a:gd name="connsiteY1085" fmla="*/ 145615 h 520261"/>
              <a:gd name="connsiteX1086" fmla="*/ 380839 w 12213478"/>
              <a:gd name="connsiteY1086" fmla="*/ 145615 h 520261"/>
              <a:gd name="connsiteX1087" fmla="*/ 422616 w 12213478"/>
              <a:gd name="connsiteY1087" fmla="*/ 187392 h 520261"/>
              <a:gd name="connsiteX1088" fmla="*/ 422616 w 12213478"/>
              <a:gd name="connsiteY1088" fmla="*/ 132139 h 520261"/>
              <a:gd name="connsiteX1089" fmla="*/ 329628 w 12213478"/>
              <a:gd name="connsiteY1089" fmla="*/ 37804 h 520261"/>
              <a:gd name="connsiteX1090" fmla="*/ 380839 w 12213478"/>
              <a:gd name="connsiteY1090" fmla="*/ 36457 h 520261"/>
              <a:gd name="connsiteX1091" fmla="*/ 422616 w 12213478"/>
              <a:gd name="connsiteY1091" fmla="*/ 78233 h 520261"/>
              <a:gd name="connsiteX1092" fmla="*/ 422616 w 12213478"/>
              <a:gd name="connsiteY1092" fmla="*/ 36457 h 520261"/>
              <a:gd name="connsiteX1093" fmla="*/ 454960 w 12213478"/>
              <a:gd name="connsiteY1093" fmla="*/ 36457 h 520261"/>
              <a:gd name="connsiteX1094" fmla="*/ 454960 w 12213478"/>
              <a:gd name="connsiteY1094" fmla="*/ 74190 h 520261"/>
              <a:gd name="connsiteX1095" fmla="*/ 491345 w 12213478"/>
              <a:gd name="connsiteY1095" fmla="*/ 36457 h 520261"/>
              <a:gd name="connsiteX1096" fmla="*/ 545251 w 12213478"/>
              <a:gd name="connsiteY1096" fmla="*/ 36457 h 520261"/>
              <a:gd name="connsiteX1097" fmla="*/ 494042 w 12213478"/>
              <a:gd name="connsiteY1097" fmla="*/ 87666 h 520261"/>
              <a:gd name="connsiteX1098" fmla="*/ 454960 w 12213478"/>
              <a:gd name="connsiteY1098" fmla="*/ 128095 h 520261"/>
              <a:gd name="connsiteX1099" fmla="*/ 454960 w 12213478"/>
              <a:gd name="connsiteY1099" fmla="*/ 183349 h 520261"/>
              <a:gd name="connsiteX1100" fmla="*/ 491345 w 12213478"/>
              <a:gd name="connsiteY1100" fmla="*/ 145615 h 520261"/>
              <a:gd name="connsiteX1101" fmla="*/ 545251 w 12213478"/>
              <a:gd name="connsiteY1101" fmla="*/ 145615 h 520261"/>
              <a:gd name="connsiteX1102" fmla="*/ 494042 w 12213478"/>
              <a:gd name="connsiteY1102" fmla="*/ 196826 h 520261"/>
              <a:gd name="connsiteX1103" fmla="*/ 463046 w 12213478"/>
              <a:gd name="connsiteY1103" fmla="*/ 229169 h 520261"/>
              <a:gd name="connsiteX1104" fmla="*/ 596462 w 12213478"/>
              <a:gd name="connsiteY1104" fmla="*/ 363934 h 520261"/>
              <a:gd name="connsiteX1105" fmla="*/ 731226 w 12213478"/>
              <a:gd name="connsiteY1105" fmla="*/ 229169 h 520261"/>
              <a:gd name="connsiteX1106" fmla="*/ 649020 w 12213478"/>
              <a:gd name="connsiteY1106" fmla="*/ 145615 h 520261"/>
              <a:gd name="connsiteX1107" fmla="*/ 701578 w 12213478"/>
              <a:gd name="connsiteY1107" fmla="*/ 145615 h 520261"/>
              <a:gd name="connsiteX1108" fmla="*/ 743355 w 12213478"/>
              <a:gd name="connsiteY1108" fmla="*/ 187392 h 520261"/>
              <a:gd name="connsiteX1109" fmla="*/ 743355 w 12213478"/>
              <a:gd name="connsiteY1109" fmla="*/ 132139 h 520261"/>
              <a:gd name="connsiteX1110" fmla="*/ 650367 w 12213478"/>
              <a:gd name="connsiteY1110" fmla="*/ 37804 h 520261"/>
              <a:gd name="connsiteX1111" fmla="*/ 701578 w 12213478"/>
              <a:gd name="connsiteY1111" fmla="*/ 36457 h 520261"/>
              <a:gd name="connsiteX1112" fmla="*/ 743355 w 12213478"/>
              <a:gd name="connsiteY1112" fmla="*/ 78233 h 520261"/>
              <a:gd name="connsiteX1113" fmla="*/ 743355 w 12213478"/>
              <a:gd name="connsiteY1113" fmla="*/ 36457 h 520261"/>
              <a:gd name="connsiteX1114" fmla="*/ 775699 w 12213478"/>
              <a:gd name="connsiteY1114" fmla="*/ 36457 h 520261"/>
              <a:gd name="connsiteX1115" fmla="*/ 775699 w 12213478"/>
              <a:gd name="connsiteY1115" fmla="*/ 74190 h 520261"/>
              <a:gd name="connsiteX1116" fmla="*/ 812084 w 12213478"/>
              <a:gd name="connsiteY1116" fmla="*/ 36457 h 520261"/>
              <a:gd name="connsiteX1117" fmla="*/ 865990 w 12213478"/>
              <a:gd name="connsiteY1117" fmla="*/ 36457 h 520261"/>
              <a:gd name="connsiteX1118" fmla="*/ 814780 w 12213478"/>
              <a:gd name="connsiteY1118" fmla="*/ 87666 h 520261"/>
              <a:gd name="connsiteX1119" fmla="*/ 775699 w 12213478"/>
              <a:gd name="connsiteY1119" fmla="*/ 128095 h 520261"/>
              <a:gd name="connsiteX1120" fmla="*/ 775699 w 12213478"/>
              <a:gd name="connsiteY1120" fmla="*/ 183349 h 520261"/>
              <a:gd name="connsiteX1121" fmla="*/ 812084 w 12213478"/>
              <a:gd name="connsiteY1121" fmla="*/ 145615 h 520261"/>
              <a:gd name="connsiteX1122" fmla="*/ 865990 w 12213478"/>
              <a:gd name="connsiteY1122" fmla="*/ 145615 h 520261"/>
              <a:gd name="connsiteX1123" fmla="*/ 814780 w 12213478"/>
              <a:gd name="connsiteY1123" fmla="*/ 196826 h 520261"/>
              <a:gd name="connsiteX1124" fmla="*/ 783785 w 12213478"/>
              <a:gd name="connsiteY1124" fmla="*/ 229169 h 520261"/>
              <a:gd name="connsiteX1125" fmla="*/ 905073 w 12213478"/>
              <a:gd name="connsiteY1125" fmla="*/ 350457 h 520261"/>
              <a:gd name="connsiteX1126" fmla="*/ 1033099 w 12213478"/>
              <a:gd name="connsiteY1126" fmla="*/ 222430 h 520261"/>
              <a:gd name="connsiteX1127" fmla="*/ 950893 w 12213478"/>
              <a:gd name="connsiteY1127" fmla="*/ 138876 h 520261"/>
              <a:gd name="connsiteX1128" fmla="*/ 1003450 w 12213478"/>
              <a:gd name="connsiteY1128" fmla="*/ 138876 h 520261"/>
              <a:gd name="connsiteX1129" fmla="*/ 1045228 w 12213478"/>
              <a:gd name="connsiteY1129" fmla="*/ 180654 h 520261"/>
              <a:gd name="connsiteX1130" fmla="*/ 1045228 w 12213478"/>
              <a:gd name="connsiteY1130" fmla="*/ 125400 h 520261"/>
              <a:gd name="connsiteX1131" fmla="*/ 952241 w 12213478"/>
              <a:gd name="connsiteY1131" fmla="*/ 31065 h 520261"/>
              <a:gd name="connsiteX1132" fmla="*/ 1003450 w 12213478"/>
              <a:gd name="connsiteY1132" fmla="*/ 29718 h 520261"/>
              <a:gd name="connsiteX1133" fmla="*/ 1045228 w 12213478"/>
              <a:gd name="connsiteY1133" fmla="*/ 71494 h 520261"/>
              <a:gd name="connsiteX1134" fmla="*/ 1045228 w 12213478"/>
              <a:gd name="connsiteY1134" fmla="*/ 29718 h 520261"/>
              <a:gd name="connsiteX1135" fmla="*/ 1076224 w 12213478"/>
              <a:gd name="connsiteY1135" fmla="*/ 29718 h 520261"/>
              <a:gd name="connsiteX1136" fmla="*/ 1076224 w 12213478"/>
              <a:gd name="connsiteY1136" fmla="*/ 67452 h 520261"/>
              <a:gd name="connsiteX1137" fmla="*/ 1113958 w 12213478"/>
              <a:gd name="connsiteY1137" fmla="*/ 29718 h 520261"/>
              <a:gd name="connsiteX1138" fmla="*/ 1167864 w 12213478"/>
              <a:gd name="connsiteY1138" fmla="*/ 29718 h 520261"/>
              <a:gd name="connsiteX1139" fmla="*/ 1116653 w 12213478"/>
              <a:gd name="connsiteY1139" fmla="*/ 80929 h 520261"/>
              <a:gd name="connsiteX1140" fmla="*/ 1076224 w 12213478"/>
              <a:gd name="connsiteY1140" fmla="*/ 121358 h 520261"/>
              <a:gd name="connsiteX1141" fmla="*/ 1076224 w 12213478"/>
              <a:gd name="connsiteY1141" fmla="*/ 176611 h 520261"/>
              <a:gd name="connsiteX1142" fmla="*/ 1113958 w 12213478"/>
              <a:gd name="connsiteY1142" fmla="*/ 138876 h 520261"/>
              <a:gd name="connsiteX1143" fmla="*/ 1167864 w 12213478"/>
              <a:gd name="connsiteY1143" fmla="*/ 138876 h 520261"/>
              <a:gd name="connsiteX1144" fmla="*/ 1116653 w 12213478"/>
              <a:gd name="connsiteY1144" fmla="*/ 191435 h 520261"/>
              <a:gd name="connsiteX1145" fmla="*/ 1085657 w 12213478"/>
              <a:gd name="connsiteY1145" fmla="*/ 222430 h 520261"/>
              <a:gd name="connsiteX1146" fmla="*/ 1219073 w 12213478"/>
              <a:gd name="connsiteY1146" fmla="*/ 357195 h 520261"/>
              <a:gd name="connsiteX1147" fmla="*/ 1353837 w 12213478"/>
              <a:gd name="connsiteY1147" fmla="*/ 222430 h 520261"/>
              <a:gd name="connsiteX1148" fmla="*/ 1271631 w 12213478"/>
              <a:gd name="connsiteY1148" fmla="*/ 138876 h 520261"/>
              <a:gd name="connsiteX1149" fmla="*/ 1324190 w 12213478"/>
              <a:gd name="connsiteY1149" fmla="*/ 138876 h 520261"/>
              <a:gd name="connsiteX1150" fmla="*/ 1365967 w 12213478"/>
              <a:gd name="connsiteY1150" fmla="*/ 180654 h 520261"/>
              <a:gd name="connsiteX1151" fmla="*/ 1365967 w 12213478"/>
              <a:gd name="connsiteY1151" fmla="*/ 125400 h 520261"/>
              <a:gd name="connsiteX1152" fmla="*/ 1271631 w 12213478"/>
              <a:gd name="connsiteY1152" fmla="*/ 31065 h 520261"/>
              <a:gd name="connsiteX1153" fmla="*/ 1324190 w 12213478"/>
              <a:gd name="connsiteY1153" fmla="*/ 29718 h 520261"/>
              <a:gd name="connsiteX1154" fmla="*/ 1365967 w 12213478"/>
              <a:gd name="connsiteY1154" fmla="*/ 71494 h 520261"/>
              <a:gd name="connsiteX1155" fmla="*/ 1365967 w 12213478"/>
              <a:gd name="connsiteY1155" fmla="*/ 29718 h 520261"/>
              <a:gd name="connsiteX1156" fmla="*/ 1396963 w 12213478"/>
              <a:gd name="connsiteY1156" fmla="*/ 29718 h 520261"/>
              <a:gd name="connsiteX1157" fmla="*/ 1396963 w 12213478"/>
              <a:gd name="connsiteY1157" fmla="*/ 67452 h 520261"/>
              <a:gd name="connsiteX1158" fmla="*/ 1433349 w 12213478"/>
              <a:gd name="connsiteY1158" fmla="*/ 29718 h 520261"/>
              <a:gd name="connsiteX1159" fmla="*/ 1488602 w 12213478"/>
              <a:gd name="connsiteY1159" fmla="*/ 29718 h 520261"/>
              <a:gd name="connsiteX1160" fmla="*/ 1437392 w 12213478"/>
              <a:gd name="connsiteY1160" fmla="*/ 80929 h 520261"/>
              <a:gd name="connsiteX1161" fmla="*/ 1396963 w 12213478"/>
              <a:gd name="connsiteY1161" fmla="*/ 121358 h 520261"/>
              <a:gd name="connsiteX1162" fmla="*/ 1396963 w 12213478"/>
              <a:gd name="connsiteY1162" fmla="*/ 176611 h 520261"/>
              <a:gd name="connsiteX1163" fmla="*/ 1433349 w 12213478"/>
              <a:gd name="connsiteY1163" fmla="*/ 138876 h 520261"/>
              <a:gd name="connsiteX1164" fmla="*/ 1488602 w 12213478"/>
              <a:gd name="connsiteY1164" fmla="*/ 138876 h 520261"/>
              <a:gd name="connsiteX1165" fmla="*/ 1437392 w 12213478"/>
              <a:gd name="connsiteY1165" fmla="*/ 191435 h 520261"/>
              <a:gd name="connsiteX1166" fmla="*/ 1406396 w 12213478"/>
              <a:gd name="connsiteY1166" fmla="*/ 222430 h 520261"/>
              <a:gd name="connsiteX1167" fmla="*/ 1539813 w 12213478"/>
              <a:gd name="connsiteY1167" fmla="*/ 357195 h 520261"/>
              <a:gd name="connsiteX1168" fmla="*/ 1674578 w 12213478"/>
              <a:gd name="connsiteY1168" fmla="*/ 222430 h 520261"/>
              <a:gd name="connsiteX1169" fmla="*/ 1592371 w 12213478"/>
              <a:gd name="connsiteY1169" fmla="*/ 138876 h 520261"/>
              <a:gd name="connsiteX1170" fmla="*/ 1644929 w 12213478"/>
              <a:gd name="connsiteY1170" fmla="*/ 138876 h 520261"/>
              <a:gd name="connsiteX1171" fmla="*/ 1686706 w 12213478"/>
              <a:gd name="connsiteY1171" fmla="*/ 180654 h 520261"/>
              <a:gd name="connsiteX1172" fmla="*/ 1686706 w 12213478"/>
              <a:gd name="connsiteY1172" fmla="*/ 125400 h 520261"/>
              <a:gd name="connsiteX1173" fmla="*/ 1592371 w 12213478"/>
              <a:gd name="connsiteY1173" fmla="*/ 31065 h 520261"/>
              <a:gd name="connsiteX1174" fmla="*/ 1644929 w 12213478"/>
              <a:gd name="connsiteY1174" fmla="*/ 29718 h 520261"/>
              <a:gd name="connsiteX1175" fmla="*/ 1686706 w 12213478"/>
              <a:gd name="connsiteY1175" fmla="*/ 71494 h 520261"/>
              <a:gd name="connsiteX1176" fmla="*/ 1686706 w 12213478"/>
              <a:gd name="connsiteY1176" fmla="*/ 29718 h 520261"/>
              <a:gd name="connsiteX1177" fmla="*/ 1717701 w 12213478"/>
              <a:gd name="connsiteY1177" fmla="*/ 29718 h 520261"/>
              <a:gd name="connsiteX1178" fmla="*/ 1717701 w 12213478"/>
              <a:gd name="connsiteY1178" fmla="*/ 67452 h 520261"/>
              <a:gd name="connsiteX1179" fmla="*/ 1754088 w 12213478"/>
              <a:gd name="connsiteY1179" fmla="*/ 29718 h 520261"/>
              <a:gd name="connsiteX1180" fmla="*/ 1809342 w 12213478"/>
              <a:gd name="connsiteY1180" fmla="*/ 29718 h 520261"/>
              <a:gd name="connsiteX1181" fmla="*/ 1756783 w 12213478"/>
              <a:gd name="connsiteY1181" fmla="*/ 80929 h 520261"/>
              <a:gd name="connsiteX1182" fmla="*/ 1717701 w 12213478"/>
              <a:gd name="connsiteY1182" fmla="*/ 121358 h 520261"/>
              <a:gd name="connsiteX1183" fmla="*/ 1717701 w 12213478"/>
              <a:gd name="connsiteY1183" fmla="*/ 176611 h 520261"/>
              <a:gd name="connsiteX1184" fmla="*/ 1754088 w 12213478"/>
              <a:gd name="connsiteY1184" fmla="*/ 138876 h 520261"/>
              <a:gd name="connsiteX1185" fmla="*/ 1809342 w 12213478"/>
              <a:gd name="connsiteY1185" fmla="*/ 138876 h 520261"/>
              <a:gd name="connsiteX1186" fmla="*/ 1756783 w 12213478"/>
              <a:gd name="connsiteY1186" fmla="*/ 191435 h 520261"/>
              <a:gd name="connsiteX1187" fmla="*/ 1727135 w 12213478"/>
              <a:gd name="connsiteY1187" fmla="*/ 222430 h 520261"/>
              <a:gd name="connsiteX1188" fmla="*/ 1847109 w 12213478"/>
              <a:gd name="connsiteY1188" fmla="*/ 343738 h 520261"/>
              <a:gd name="connsiteX1189" fmla="*/ 1973110 w 12213478"/>
              <a:gd name="connsiteY1189" fmla="*/ 217739 h 520261"/>
              <a:gd name="connsiteX1190" fmla="*/ 1890902 w 12213478"/>
              <a:gd name="connsiteY1190" fmla="*/ 134185 h 520261"/>
              <a:gd name="connsiteX1191" fmla="*/ 1943460 w 12213478"/>
              <a:gd name="connsiteY1191" fmla="*/ 134185 h 520261"/>
              <a:gd name="connsiteX1192" fmla="*/ 1985237 w 12213478"/>
              <a:gd name="connsiteY1192" fmla="*/ 175962 h 520261"/>
              <a:gd name="connsiteX1193" fmla="*/ 1985237 w 12213478"/>
              <a:gd name="connsiteY1193" fmla="*/ 120709 h 520261"/>
              <a:gd name="connsiteX1194" fmla="*/ 1892251 w 12213478"/>
              <a:gd name="connsiteY1194" fmla="*/ 26374 h 520261"/>
              <a:gd name="connsiteX1195" fmla="*/ 1944808 w 12213478"/>
              <a:gd name="connsiteY1195" fmla="*/ 25027 h 520261"/>
              <a:gd name="connsiteX1196" fmla="*/ 1985237 w 12213478"/>
              <a:gd name="connsiteY1196" fmla="*/ 66803 h 520261"/>
              <a:gd name="connsiteX1197" fmla="*/ 1985237 w 12213478"/>
              <a:gd name="connsiteY1197" fmla="*/ 25027 h 520261"/>
              <a:gd name="connsiteX1198" fmla="*/ 2017581 w 12213478"/>
              <a:gd name="connsiteY1198" fmla="*/ 25027 h 520261"/>
              <a:gd name="connsiteX1199" fmla="*/ 2017581 w 12213478"/>
              <a:gd name="connsiteY1199" fmla="*/ 62760 h 520261"/>
              <a:gd name="connsiteX1200" fmla="*/ 2053968 w 12213478"/>
              <a:gd name="connsiteY1200" fmla="*/ 25027 h 520261"/>
              <a:gd name="connsiteX1201" fmla="*/ 2107874 w 12213478"/>
              <a:gd name="connsiteY1201" fmla="*/ 25027 h 520261"/>
              <a:gd name="connsiteX1202" fmla="*/ 2056662 w 12213478"/>
              <a:gd name="connsiteY1202" fmla="*/ 76236 h 520261"/>
              <a:gd name="connsiteX1203" fmla="*/ 2017581 w 12213478"/>
              <a:gd name="connsiteY1203" fmla="*/ 116665 h 520261"/>
              <a:gd name="connsiteX1204" fmla="*/ 2017581 w 12213478"/>
              <a:gd name="connsiteY1204" fmla="*/ 171919 h 520261"/>
              <a:gd name="connsiteX1205" fmla="*/ 2053968 w 12213478"/>
              <a:gd name="connsiteY1205" fmla="*/ 134185 h 520261"/>
              <a:gd name="connsiteX1206" fmla="*/ 2107874 w 12213478"/>
              <a:gd name="connsiteY1206" fmla="*/ 134185 h 520261"/>
              <a:gd name="connsiteX1207" fmla="*/ 2056662 w 12213478"/>
              <a:gd name="connsiteY1207" fmla="*/ 185396 h 520261"/>
              <a:gd name="connsiteX1208" fmla="*/ 2025666 w 12213478"/>
              <a:gd name="connsiteY1208" fmla="*/ 217739 h 520261"/>
              <a:gd name="connsiteX1209" fmla="*/ 2159082 w 12213478"/>
              <a:gd name="connsiteY1209" fmla="*/ 352504 h 520261"/>
              <a:gd name="connsiteX1210" fmla="*/ 2293848 w 12213478"/>
              <a:gd name="connsiteY1210" fmla="*/ 217739 h 520261"/>
              <a:gd name="connsiteX1211" fmla="*/ 2211642 w 12213478"/>
              <a:gd name="connsiteY1211" fmla="*/ 134185 h 520261"/>
              <a:gd name="connsiteX1212" fmla="*/ 2264199 w 12213478"/>
              <a:gd name="connsiteY1212" fmla="*/ 134185 h 520261"/>
              <a:gd name="connsiteX1213" fmla="*/ 2305977 w 12213478"/>
              <a:gd name="connsiteY1213" fmla="*/ 175962 h 520261"/>
              <a:gd name="connsiteX1214" fmla="*/ 2305977 w 12213478"/>
              <a:gd name="connsiteY1214" fmla="*/ 120709 h 520261"/>
              <a:gd name="connsiteX1215" fmla="*/ 2212989 w 12213478"/>
              <a:gd name="connsiteY1215" fmla="*/ 26374 h 520261"/>
              <a:gd name="connsiteX1216" fmla="*/ 2264199 w 12213478"/>
              <a:gd name="connsiteY1216" fmla="*/ 25027 h 520261"/>
              <a:gd name="connsiteX1217" fmla="*/ 2305977 w 12213478"/>
              <a:gd name="connsiteY1217" fmla="*/ 66803 h 520261"/>
              <a:gd name="connsiteX1218" fmla="*/ 2305977 w 12213478"/>
              <a:gd name="connsiteY1218" fmla="*/ 25027 h 520261"/>
              <a:gd name="connsiteX1219" fmla="*/ 2338320 w 12213478"/>
              <a:gd name="connsiteY1219" fmla="*/ 25027 h 520261"/>
              <a:gd name="connsiteX1220" fmla="*/ 2338320 w 12213478"/>
              <a:gd name="connsiteY1220" fmla="*/ 62760 h 520261"/>
              <a:gd name="connsiteX1221" fmla="*/ 2374706 w 12213478"/>
              <a:gd name="connsiteY1221" fmla="*/ 25027 h 520261"/>
              <a:gd name="connsiteX1222" fmla="*/ 2428612 w 12213478"/>
              <a:gd name="connsiteY1222" fmla="*/ 25027 h 520261"/>
              <a:gd name="connsiteX1223" fmla="*/ 2377402 w 12213478"/>
              <a:gd name="connsiteY1223" fmla="*/ 76236 h 520261"/>
              <a:gd name="connsiteX1224" fmla="*/ 2338320 w 12213478"/>
              <a:gd name="connsiteY1224" fmla="*/ 116665 h 520261"/>
              <a:gd name="connsiteX1225" fmla="*/ 2338320 w 12213478"/>
              <a:gd name="connsiteY1225" fmla="*/ 171919 h 520261"/>
              <a:gd name="connsiteX1226" fmla="*/ 2374706 w 12213478"/>
              <a:gd name="connsiteY1226" fmla="*/ 134185 h 520261"/>
              <a:gd name="connsiteX1227" fmla="*/ 2428612 w 12213478"/>
              <a:gd name="connsiteY1227" fmla="*/ 134185 h 520261"/>
              <a:gd name="connsiteX1228" fmla="*/ 2377402 w 12213478"/>
              <a:gd name="connsiteY1228" fmla="*/ 185396 h 520261"/>
              <a:gd name="connsiteX1229" fmla="*/ 2346407 w 12213478"/>
              <a:gd name="connsiteY1229" fmla="*/ 217739 h 520261"/>
              <a:gd name="connsiteX1230" fmla="*/ 2479822 w 12213478"/>
              <a:gd name="connsiteY1230" fmla="*/ 352504 h 520261"/>
              <a:gd name="connsiteX1231" fmla="*/ 2614586 w 12213478"/>
              <a:gd name="connsiteY1231" fmla="*/ 217739 h 520261"/>
              <a:gd name="connsiteX1232" fmla="*/ 2532381 w 12213478"/>
              <a:gd name="connsiteY1232" fmla="*/ 134185 h 520261"/>
              <a:gd name="connsiteX1233" fmla="*/ 2584938 w 12213478"/>
              <a:gd name="connsiteY1233" fmla="*/ 134185 h 520261"/>
              <a:gd name="connsiteX1234" fmla="*/ 2626716 w 12213478"/>
              <a:gd name="connsiteY1234" fmla="*/ 175962 h 520261"/>
              <a:gd name="connsiteX1235" fmla="*/ 2626716 w 12213478"/>
              <a:gd name="connsiteY1235" fmla="*/ 120709 h 520261"/>
              <a:gd name="connsiteX1236" fmla="*/ 2533728 w 12213478"/>
              <a:gd name="connsiteY1236" fmla="*/ 26374 h 520261"/>
              <a:gd name="connsiteX1237" fmla="*/ 2584938 w 12213478"/>
              <a:gd name="connsiteY1237" fmla="*/ 25027 h 520261"/>
              <a:gd name="connsiteX1238" fmla="*/ 2626716 w 12213478"/>
              <a:gd name="connsiteY1238" fmla="*/ 66803 h 520261"/>
              <a:gd name="connsiteX1239" fmla="*/ 2626716 w 12213478"/>
              <a:gd name="connsiteY1239" fmla="*/ 25027 h 520261"/>
              <a:gd name="connsiteX1240" fmla="*/ 2659060 w 12213478"/>
              <a:gd name="connsiteY1240" fmla="*/ 25027 h 520261"/>
              <a:gd name="connsiteX1241" fmla="*/ 2659060 w 12213478"/>
              <a:gd name="connsiteY1241" fmla="*/ 62760 h 520261"/>
              <a:gd name="connsiteX1242" fmla="*/ 2695446 w 12213478"/>
              <a:gd name="connsiteY1242" fmla="*/ 25027 h 520261"/>
              <a:gd name="connsiteX1243" fmla="*/ 2749351 w 12213478"/>
              <a:gd name="connsiteY1243" fmla="*/ 25027 h 520261"/>
              <a:gd name="connsiteX1244" fmla="*/ 2698141 w 12213478"/>
              <a:gd name="connsiteY1244" fmla="*/ 76236 h 520261"/>
              <a:gd name="connsiteX1245" fmla="*/ 2659060 w 12213478"/>
              <a:gd name="connsiteY1245" fmla="*/ 116665 h 520261"/>
              <a:gd name="connsiteX1246" fmla="*/ 2659060 w 12213478"/>
              <a:gd name="connsiteY1246" fmla="*/ 171919 h 520261"/>
              <a:gd name="connsiteX1247" fmla="*/ 2695446 w 12213478"/>
              <a:gd name="connsiteY1247" fmla="*/ 134185 h 520261"/>
              <a:gd name="connsiteX1248" fmla="*/ 2749351 w 12213478"/>
              <a:gd name="connsiteY1248" fmla="*/ 134185 h 520261"/>
              <a:gd name="connsiteX1249" fmla="*/ 2698141 w 12213478"/>
              <a:gd name="connsiteY1249" fmla="*/ 185396 h 520261"/>
              <a:gd name="connsiteX1250" fmla="*/ 2667145 w 12213478"/>
              <a:gd name="connsiteY1250" fmla="*/ 217739 h 520261"/>
              <a:gd name="connsiteX1251" fmla="*/ 2788433 w 12213478"/>
              <a:gd name="connsiteY1251" fmla="*/ 339027 h 520261"/>
              <a:gd name="connsiteX1252" fmla="*/ 2916460 w 12213478"/>
              <a:gd name="connsiteY1252" fmla="*/ 211000 h 520261"/>
              <a:gd name="connsiteX1253" fmla="*/ 2834253 w 12213478"/>
              <a:gd name="connsiteY1253" fmla="*/ 127447 h 520261"/>
              <a:gd name="connsiteX1254" fmla="*/ 2886811 w 12213478"/>
              <a:gd name="connsiteY1254" fmla="*/ 127447 h 520261"/>
              <a:gd name="connsiteX1255" fmla="*/ 2928588 w 12213478"/>
              <a:gd name="connsiteY1255" fmla="*/ 169224 h 520261"/>
              <a:gd name="connsiteX1256" fmla="*/ 2928588 w 12213478"/>
              <a:gd name="connsiteY1256" fmla="*/ 113970 h 520261"/>
              <a:gd name="connsiteX1257" fmla="*/ 2835601 w 12213478"/>
              <a:gd name="connsiteY1257" fmla="*/ 19635 h 520261"/>
              <a:gd name="connsiteX1258" fmla="*/ 2886811 w 12213478"/>
              <a:gd name="connsiteY1258" fmla="*/ 18288 h 520261"/>
              <a:gd name="connsiteX1259" fmla="*/ 2928588 w 12213478"/>
              <a:gd name="connsiteY1259" fmla="*/ 60064 h 520261"/>
              <a:gd name="connsiteX1260" fmla="*/ 2928588 w 12213478"/>
              <a:gd name="connsiteY1260" fmla="*/ 18288 h 520261"/>
              <a:gd name="connsiteX1261" fmla="*/ 2959585 w 12213478"/>
              <a:gd name="connsiteY1261" fmla="*/ 18288 h 520261"/>
              <a:gd name="connsiteX1262" fmla="*/ 2959585 w 12213478"/>
              <a:gd name="connsiteY1262" fmla="*/ 56022 h 520261"/>
              <a:gd name="connsiteX1263" fmla="*/ 2997319 w 12213478"/>
              <a:gd name="connsiteY1263" fmla="*/ 18288 h 520261"/>
              <a:gd name="connsiteX1264" fmla="*/ 3051224 w 12213478"/>
              <a:gd name="connsiteY1264" fmla="*/ 18288 h 520261"/>
              <a:gd name="connsiteX1265" fmla="*/ 3000014 w 12213478"/>
              <a:gd name="connsiteY1265" fmla="*/ 69499 h 520261"/>
              <a:gd name="connsiteX1266" fmla="*/ 2959585 w 12213478"/>
              <a:gd name="connsiteY1266" fmla="*/ 109928 h 520261"/>
              <a:gd name="connsiteX1267" fmla="*/ 2959585 w 12213478"/>
              <a:gd name="connsiteY1267" fmla="*/ 165181 h 520261"/>
              <a:gd name="connsiteX1268" fmla="*/ 2997319 w 12213478"/>
              <a:gd name="connsiteY1268" fmla="*/ 127447 h 520261"/>
              <a:gd name="connsiteX1269" fmla="*/ 3051224 w 12213478"/>
              <a:gd name="connsiteY1269" fmla="*/ 127447 h 520261"/>
              <a:gd name="connsiteX1270" fmla="*/ 3000014 w 12213478"/>
              <a:gd name="connsiteY1270" fmla="*/ 180005 h 520261"/>
              <a:gd name="connsiteX1271" fmla="*/ 2969018 w 12213478"/>
              <a:gd name="connsiteY1271" fmla="*/ 211000 h 520261"/>
              <a:gd name="connsiteX1272" fmla="*/ 3102433 w 12213478"/>
              <a:gd name="connsiteY1272" fmla="*/ 345765 h 520261"/>
              <a:gd name="connsiteX1273" fmla="*/ 3237198 w 12213478"/>
              <a:gd name="connsiteY1273" fmla="*/ 211000 h 520261"/>
              <a:gd name="connsiteX1274" fmla="*/ 3154992 w 12213478"/>
              <a:gd name="connsiteY1274" fmla="*/ 127447 h 520261"/>
              <a:gd name="connsiteX1275" fmla="*/ 3207552 w 12213478"/>
              <a:gd name="connsiteY1275" fmla="*/ 127447 h 520261"/>
              <a:gd name="connsiteX1276" fmla="*/ 3249327 w 12213478"/>
              <a:gd name="connsiteY1276" fmla="*/ 169224 h 520261"/>
              <a:gd name="connsiteX1277" fmla="*/ 3249327 w 12213478"/>
              <a:gd name="connsiteY1277" fmla="*/ 113970 h 520261"/>
              <a:gd name="connsiteX1278" fmla="*/ 3154992 w 12213478"/>
              <a:gd name="connsiteY1278" fmla="*/ 19635 h 520261"/>
              <a:gd name="connsiteX1279" fmla="*/ 3207552 w 12213478"/>
              <a:gd name="connsiteY1279" fmla="*/ 18288 h 520261"/>
              <a:gd name="connsiteX1280" fmla="*/ 3249327 w 12213478"/>
              <a:gd name="connsiteY1280" fmla="*/ 60064 h 520261"/>
              <a:gd name="connsiteX1281" fmla="*/ 3249327 w 12213478"/>
              <a:gd name="connsiteY1281" fmla="*/ 18288 h 520261"/>
              <a:gd name="connsiteX1282" fmla="*/ 3280323 w 12213478"/>
              <a:gd name="connsiteY1282" fmla="*/ 18288 h 520261"/>
              <a:gd name="connsiteX1283" fmla="*/ 3280323 w 12213478"/>
              <a:gd name="connsiteY1283" fmla="*/ 56022 h 520261"/>
              <a:gd name="connsiteX1284" fmla="*/ 3316710 w 12213478"/>
              <a:gd name="connsiteY1284" fmla="*/ 18288 h 520261"/>
              <a:gd name="connsiteX1285" fmla="*/ 3371963 w 12213478"/>
              <a:gd name="connsiteY1285" fmla="*/ 18288 h 520261"/>
              <a:gd name="connsiteX1286" fmla="*/ 3320753 w 12213478"/>
              <a:gd name="connsiteY1286" fmla="*/ 69499 h 520261"/>
              <a:gd name="connsiteX1287" fmla="*/ 3280323 w 12213478"/>
              <a:gd name="connsiteY1287" fmla="*/ 109928 h 520261"/>
              <a:gd name="connsiteX1288" fmla="*/ 3280323 w 12213478"/>
              <a:gd name="connsiteY1288" fmla="*/ 165181 h 520261"/>
              <a:gd name="connsiteX1289" fmla="*/ 3316710 w 12213478"/>
              <a:gd name="connsiteY1289" fmla="*/ 127447 h 520261"/>
              <a:gd name="connsiteX1290" fmla="*/ 3371963 w 12213478"/>
              <a:gd name="connsiteY1290" fmla="*/ 127447 h 520261"/>
              <a:gd name="connsiteX1291" fmla="*/ 3320753 w 12213478"/>
              <a:gd name="connsiteY1291" fmla="*/ 180005 h 520261"/>
              <a:gd name="connsiteX1292" fmla="*/ 3289757 w 12213478"/>
              <a:gd name="connsiteY1292" fmla="*/ 211000 h 520261"/>
              <a:gd name="connsiteX1293" fmla="*/ 3420131 w 12213478"/>
              <a:gd name="connsiteY1293" fmla="*/ 342690 h 520261"/>
              <a:gd name="connsiteX1294" fmla="*/ 3545082 w 12213478"/>
              <a:gd name="connsiteY1294" fmla="*/ 217739 h 520261"/>
              <a:gd name="connsiteX1295" fmla="*/ 3462876 w 12213478"/>
              <a:gd name="connsiteY1295" fmla="*/ 134185 h 520261"/>
              <a:gd name="connsiteX1296" fmla="*/ 3482361 w 12213478"/>
              <a:gd name="connsiteY1296" fmla="*/ 134185 h 520261"/>
              <a:gd name="connsiteX1297" fmla="*/ 3475732 w 12213478"/>
              <a:gd name="connsiteY1297" fmla="*/ 127447 h 520261"/>
              <a:gd name="connsiteX1298" fmla="*/ 3528290 w 12213478"/>
              <a:gd name="connsiteY1298" fmla="*/ 127447 h 520261"/>
              <a:gd name="connsiteX1299" fmla="*/ 3557211 w 12213478"/>
              <a:gd name="connsiteY1299" fmla="*/ 156368 h 520261"/>
              <a:gd name="connsiteX1300" fmla="*/ 3557211 w 12213478"/>
              <a:gd name="connsiteY1300" fmla="*/ 120709 h 520261"/>
              <a:gd name="connsiteX1301" fmla="*/ 3464224 w 12213478"/>
              <a:gd name="connsiteY1301" fmla="*/ 26374 h 520261"/>
              <a:gd name="connsiteX1302" fmla="*/ 3482014 w 12213478"/>
              <a:gd name="connsiteY1302" fmla="*/ 25918 h 520261"/>
              <a:gd name="connsiteX1303" fmla="*/ 3475732 w 12213478"/>
              <a:gd name="connsiteY1303" fmla="*/ 19635 h 520261"/>
              <a:gd name="connsiteX1304" fmla="*/ 3528290 w 12213478"/>
              <a:gd name="connsiteY1304" fmla="*/ 18288 h 520261"/>
              <a:gd name="connsiteX1305" fmla="*/ 3557211 w 12213478"/>
              <a:gd name="connsiteY1305" fmla="*/ 47209 h 520261"/>
              <a:gd name="connsiteX1306" fmla="*/ 3557211 w 12213478"/>
              <a:gd name="connsiteY1306" fmla="*/ 25027 h 520261"/>
              <a:gd name="connsiteX1307" fmla="*/ 3570067 w 12213478"/>
              <a:gd name="connsiteY1307" fmla="*/ 25027 h 520261"/>
              <a:gd name="connsiteX1308" fmla="*/ 3570067 w 12213478"/>
              <a:gd name="connsiteY1308" fmla="*/ 18288 h 520261"/>
              <a:gd name="connsiteX1309" fmla="*/ 3601062 w 12213478"/>
              <a:gd name="connsiteY1309" fmla="*/ 18288 h 520261"/>
              <a:gd name="connsiteX1310" fmla="*/ 3601062 w 12213478"/>
              <a:gd name="connsiteY1310" fmla="*/ 50826 h 520261"/>
              <a:gd name="connsiteX1311" fmla="*/ 3625941 w 12213478"/>
              <a:gd name="connsiteY1311" fmla="*/ 25027 h 520261"/>
              <a:gd name="connsiteX1312" fmla="*/ 3630950 w 12213478"/>
              <a:gd name="connsiteY1312" fmla="*/ 25027 h 520261"/>
              <a:gd name="connsiteX1313" fmla="*/ 3637449 w 12213478"/>
              <a:gd name="connsiteY1313" fmla="*/ 18288 h 520261"/>
              <a:gd name="connsiteX1314" fmla="*/ 3692704 w 12213478"/>
              <a:gd name="connsiteY1314" fmla="*/ 18288 h 520261"/>
              <a:gd name="connsiteX1315" fmla="*/ 3640143 w 12213478"/>
              <a:gd name="connsiteY1315" fmla="*/ 69499 h 520261"/>
              <a:gd name="connsiteX1316" fmla="*/ 3601062 w 12213478"/>
              <a:gd name="connsiteY1316" fmla="*/ 109928 h 520261"/>
              <a:gd name="connsiteX1317" fmla="*/ 3601062 w 12213478"/>
              <a:gd name="connsiteY1317" fmla="*/ 159986 h 520261"/>
              <a:gd name="connsiteX1318" fmla="*/ 3625941 w 12213478"/>
              <a:gd name="connsiteY1318" fmla="*/ 134185 h 520261"/>
              <a:gd name="connsiteX1319" fmla="*/ 3630950 w 12213478"/>
              <a:gd name="connsiteY1319" fmla="*/ 134185 h 520261"/>
              <a:gd name="connsiteX1320" fmla="*/ 3637449 w 12213478"/>
              <a:gd name="connsiteY1320" fmla="*/ 127447 h 520261"/>
              <a:gd name="connsiteX1321" fmla="*/ 3692704 w 12213478"/>
              <a:gd name="connsiteY1321" fmla="*/ 127447 h 520261"/>
              <a:gd name="connsiteX1322" fmla="*/ 3640143 w 12213478"/>
              <a:gd name="connsiteY1322" fmla="*/ 180005 h 520261"/>
              <a:gd name="connsiteX1323" fmla="*/ 3610495 w 12213478"/>
              <a:gd name="connsiteY1323" fmla="*/ 211000 h 520261"/>
              <a:gd name="connsiteX1324" fmla="*/ 3731784 w 12213478"/>
              <a:gd name="connsiteY1324" fmla="*/ 333637 h 520261"/>
              <a:gd name="connsiteX1325" fmla="*/ 3731784 w 12213478"/>
              <a:gd name="connsiteY1325" fmla="*/ 351776 h 520261"/>
              <a:gd name="connsiteX1326" fmla="*/ 3865820 w 12213478"/>
              <a:gd name="connsiteY1326" fmla="*/ 217739 h 520261"/>
              <a:gd name="connsiteX1327" fmla="*/ 3783614 w 12213478"/>
              <a:gd name="connsiteY1327" fmla="*/ 134185 h 520261"/>
              <a:gd name="connsiteX1328" fmla="*/ 3836172 w 12213478"/>
              <a:gd name="connsiteY1328" fmla="*/ 134185 h 520261"/>
              <a:gd name="connsiteX1329" fmla="*/ 3877950 w 12213478"/>
              <a:gd name="connsiteY1329" fmla="*/ 175962 h 520261"/>
              <a:gd name="connsiteX1330" fmla="*/ 3877950 w 12213478"/>
              <a:gd name="connsiteY1330" fmla="*/ 120709 h 520261"/>
              <a:gd name="connsiteX1331" fmla="*/ 3784962 w 12213478"/>
              <a:gd name="connsiteY1331" fmla="*/ 26374 h 520261"/>
              <a:gd name="connsiteX1332" fmla="*/ 3836172 w 12213478"/>
              <a:gd name="connsiteY1332" fmla="*/ 25027 h 520261"/>
              <a:gd name="connsiteX1333" fmla="*/ 3877950 w 12213478"/>
              <a:gd name="connsiteY1333" fmla="*/ 66803 h 520261"/>
              <a:gd name="connsiteX1334" fmla="*/ 3877950 w 12213478"/>
              <a:gd name="connsiteY1334" fmla="*/ 25027 h 520261"/>
              <a:gd name="connsiteX1335" fmla="*/ 3910293 w 12213478"/>
              <a:gd name="connsiteY1335" fmla="*/ 25027 h 520261"/>
              <a:gd name="connsiteX1336" fmla="*/ 3910293 w 12213478"/>
              <a:gd name="connsiteY1336" fmla="*/ 62760 h 520261"/>
              <a:gd name="connsiteX1337" fmla="*/ 3946679 w 12213478"/>
              <a:gd name="connsiteY1337" fmla="*/ 25027 h 520261"/>
              <a:gd name="connsiteX1338" fmla="*/ 4000585 w 12213478"/>
              <a:gd name="connsiteY1338" fmla="*/ 25027 h 520261"/>
              <a:gd name="connsiteX1339" fmla="*/ 3949376 w 12213478"/>
              <a:gd name="connsiteY1339" fmla="*/ 76236 h 520261"/>
              <a:gd name="connsiteX1340" fmla="*/ 3910293 w 12213478"/>
              <a:gd name="connsiteY1340" fmla="*/ 116665 h 520261"/>
              <a:gd name="connsiteX1341" fmla="*/ 3910293 w 12213478"/>
              <a:gd name="connsiteY1341" fmla="*/ 171919 h 520261"/>
              <a:gd name="connsiteX1342" fmla="*/ 3946679 w 12213478"/>
              <a:gd name="connsiteY1342" fmla="*/ 134185 h 520261"/>
              <a:gd name="connsiteX1343" fmla="*/ 4000585 w 12213478"/>
              <a:gd name="connsiteY1343" fmla="*/ 134185 h 520261"/>
              <a:gd name="connsiteX1344" fmla="*/ 3949376 w 12213478"/>
              <a:gd name="connsiteY1344" fmla="*/ 185396 h 520261"/>
              <a:gd name="connsiteX1345" fmla="*/ 3918379 w 12213478"/>
              <a:gd name="connsiteY1345" fmla="*/ 217739 h 520261"/>
              <a:gd name="connsiteX1346" fmla="*/ 4051795 w 12213478"/>
              <a:gd name="connsiteY1346" fmla="*/ 352504 h 520261"/>
              <a:gd name="connsiteX1347" fmla="*/ 4186559 w 12213478"/>
              <a:gd name="connsiteY1347" fmla="*/ 217739 h 520261"/>
              <a:gd name="connsiteX1348" fmla="*/ 4104354 w 12213478"/>
              <a:gd name="connsiteY1348" fmla="*/ 134185 h 520261"/>
              <a:gd name="connsiteX1349" fmla="*/ 4156911 w 12213478"/>
              <a:gd name="connsiteY1349" fmla="*/ 134185 h 520261"/>
              <a:gd name="connsiteX1350" fmla="*/ 4198689 w 12213478"/>
              <a:gd name="connsiteY1350" fmla="*/ 175962 h 520261"/>
              <a:gd name="connsiteX1351" fmla="*/ 4198689 w 12213478"/>
              <a:gd name="connsiteY1351" fmla="*/ 120709 h 520261"/>
              <a:gd name="connsiteX1352" fmla="*/ 4105701 w 12213478"/>
              <a:gd name="connsiteY1352" fmla="*/ 26374 h 520261"/>
              <a:gd name="connsiteX1353" fmla="*/ 4156911 w 12213478"/>
              <a:gd name="connsiteY1353" fmla="*/ 25027 h 520261"/>
              <a:gd name="connsiteX1354" fmla="*/ 4198689 w 12213478"/>
              <a:gd name="connsiteY1354" fmla="*/ 66803 h 520261"/>
              <a:gd name="connsiteX1355" fmla="*/ 4198689 w 12213478"/>
              <a:gd name="connsiteY1355" fmla="*/ 25027 h 520261"/>
              <a:gd name="connsiteX1356" fmla="*/ 4231032 w 12213478"/>
              <a:gd name="connsiteY1356" fmla="*/ 25027 h 520261"/>
              <a:gd name="connsiteX1357" fmla="*/ 4231032 w 12213478"/>
              <a:gd name="connsiteY1357" fmla="*/ 62760 h 520261"/>
              <a:gd name="connsiteX1358" fmla="*/ 4267418 w 12213478"/>
              <a:gd name="connsiteY1358" fmla="*/ 25027 h 520261"/>
              <a:gd name="connsiteX1359" fmla="*/ 4321323 w 12213478"/>
              <a:gd name="connsiteY1359" fmla="*/ 25027 h 520261"/>
              <a:gd name="connsiteX1360" fmla="*/ 4270113 w 12213478"/>
              <a:gd name="connsiteY1360" fmla="*/ 76236 h 520261"/>
              <a:gd name="connsiteX1361" fmla="*/ 4231032 w 12213478"/>
              <a:gd name="connsiteY1361" fmla="*/ 116665 h 520261"/>
              <a:gd name="connsiteX1362" fmla="*/ 4231032 w 12213478"/>
              <a:gd name="connsiteY1362" fmla="*/ 171919 h 520261"/>
              <a:gd name="connsiteX1363" fmla="*/ 4267418 w 12213478"/>
              <a:gd name="connsiteY1363" fmla="*/ 134185 h 520261"/>
              <a:gd name="connsiteX1364" fmla="*/ 4321323 w 12213478"/>
              <a:gd name="connsiteY1364" fmla="*/ 134185 h 520261"/>
              <a:gd name="connsiteX1365" fmla="*/ 4270113 w 12213478"/>
              <a:gd name="connsiteY1365" fmla="*/ 185396 h 520261"/>
              <a:gd name="connsiteX1366" fmla="*/ 4239118 w 12213478"/>
              <a:gd name="connsiteY1366" fmla="*/ 217739 h 520261"/>
              <a:gd name="connsiteX1367" fmla="*/ 4360406 w 12213478"/>
              <a:gd name="connsiteY1367" fmla="*/ 339027 h 520261"/>
              <a:gd name="connsiteX1368" fmla="*/ 4488433 w 12213478"/>
              <a:gd name="connsiteY1368" fmla="*/ 211000 h 520261"/>
              <a:gd name="connsiteX1369" fmla="*/ 4406227 w 12213478"/>
              <a:gd name="connsiteY1369" fmla="*/ 127446 h 520261"/>
              <a:gd name="connsiteX1370" fmla="*/ 4458785 w 12213478"/>
              <a:gd name="connsiteY1370" fmla="*/ 127446 h 520261"/>
              <a:gd name="connsiteX1371" fmla="*/ 4500562 w 12213478"/>
              <a:gd name="connsiteY1371" fmla="*/ 169224 h 520261"/>
              <a:gd name="connsiteX1372" fmla="*/ 4500562 w 12213478"/>
              <a:gd name="connsiteY1372" fmla="*/ 113970 h 520261"/>
              <a:gd name="connsiteX1373" fmla="*/ 4407575 w 12213478"/>
              <a:gd name="connsiteY1373" fmla="*/ 19635 h 520261"/>
              <a:gd name="connsiteX1374" fmla="*/ 4458785 w 12213478"/>
              <a:gd name="connsiteY1374" fmla="*/ 18288 h 520261"/>
              <a:gd name="connsiteX1375" fmla="*/ 4500562 w 12213478"/>
              <a:gd name="connsiteY1375" fmla="*/ 60064 h 520261"/>
              <a:gd name="connsiteX1376" fmla="*/ 4500562 w 12213478"/>
              <a:gd name="connsiteY1376" fmla="*/ 18288 h 520261"/>
              <a:gd name="connsiteX1377" fmla="*/ 4531558 w 12213478"/>
              <a:gd name="connsiteY1377" fmla="*/ 18288 h 520261"/>
              <a:gd name="connsiteX1378" fmla="*/ 4531558 w 12213478"/>
              <a:gd name="connsiteY1378" fmla="*/ 56022 h 520261"/>
              <a:gd name="connsiteX1379" fmla="*/ 4569291 w 12213478"/>
              <a:gd name="connsiteY1379" fmla="*/ 18288 h 520261"/>
              <a:gd name="connsiteX1380" fmla="*/ 4623199 w 12213478"/>
              <a:gd name="connsiteY1380" fmla="*/ 18288 h 520261"/>
              <a:gd name="connsiteX1381" fmla="*/ 4571986 w 12213478"/>
              <a:gd name="connsiteY1381" fmla="*/ 69498 h 520261"/>
              <a:gd name="connsiteX1382" fmla="*/ 4531558 w 12213478"/>
              <a:gd name="connsiteY1382" fmla="*/ 109928 h 520261"/>
              <a:gd name="connsiteX1383" fmla="*/ 4531558 w 12213478"/>
              <a:gd name="connsiteY1383" fmla="*/ 165180 h 520261"/>
              <a:gd name="connsiteX1384" fmla="*/ 4569291 w 12213478"/>
              <a:gd name="connsiteY1384" fmla="*/ 127446 h 520261"/>
              <a:gd name="connsiteX1385" fmla="*/ 4623199 w 12213478"/>
              <a:gd name="connsiteY1385" fmla="*/ 127446 h 520261"/>
              <a:gd name="connsiteX1386" fmla="*/ 4571986 w 12213478"/>
              <a:gd name="connsiteY1386" fmla="*/ 180005 h 520261"/>
              <a:gd name="connsiteX1387" fmla="*/ 4540990 w 12213478"/>
              <a:gd name="connsiteY1387" fmla="*/ 211000 h 520261"/>
              <a:gd name="connsiteX1388" fmla="*/ 4674406 w 12213478"/>
              <a:gd name="connsiteY1388" fmla="*/ 345765 h 520261"/>
              <a:gd name="connsiteX1389" fmla="*/ 4809171 w 12213478"/>
              <a:gd name="connsiteY1389" fmla="*/ 211000 h 520261"/>
              <a:gd name="connsiteX1390" fmla="*/ 4726965 w 12213478"/>
              <a:gd name="connsiteY1390" fmla="*/ 127446 h 520261"/>
              <a:gd name="connsiteX1391" fmla="*/ 4779524 w 12213478"/>
              <a:gd name="connsiteY1391" fmla="*/ 127446 h 520261"/>
              <a:gd name="connsiteX1392" fmla="*/ 4821300 w 12213478"/>
              <a:gd name="connsiteY1392" fmla="*/ 169224 h 520261"/>
              <a:gd name="connsiteX1393" fmla="*/ 4821300 w 12213478"/>
              <a:gd name="connsiteY1393" fmla="*/ 113970 h 520261"/>
              <a:gd name="connsiteX1394" fmla="*/ 4726965 w 12213478"/>
              <a:gd name="connsiteY1394" fmla="*/ 19635 h 520261"/>
              <a:gd name="connsiteX1395" fmla="*/ 4779524 w 12213478"/>
              <a:gd name="connsiteY1395" fmla="*/ 18288 h 520261"/>
              <a:gd name="connsiteX1396" fmla="*/ 4821300 w 12213478"/>
              <a:gd name="connsiteY1396" fmla="*/ 60064 h 520261"/>
              <a:gd name="connsiteX1397" fmla="*/ 4821300 w 12213478"/>
              <a:gd name="connsiteY1397" fmla="*/ 18288 h 520261"/>
              <a:gd name="connsiteX1398" fmla="*/ 4852296 w 12213478"/>
              <a:gd name="connsiteY1398" fmla="*/ 18288 h 520261"/>
              <a:gd name="connsiteX1399" fmla="*/ 4852296 w 12213478"/>
              <a:gd name="connsiteY1399" fmla="*/ 56022 h 520261"/>
              <a:gd name="connsiteX1400" fmla="*/ 4888683 w 12213478"/>
              <a:gd name="connsiteY1400" fmla="*/ 18288 h 520261"/>
              <a:gd name="connsiteX1401" fmla="*/ 4943935 w 12213478"/>
              <a:gd name="connsiteY1401" fmla="*/ 18288 h 520261"/>
              <a:gd name="connsiteX1402" fmla="*/ 4892727 w 12213478"/>
              <a:gd name="connsiteY1402" fmla="*/ 69498 h 520261"/>
              <a:gd name="connsiteX1403" fmla="*/ 4852296 w 12213478"/>
              <a:gd name="connsiteY1403" fmla="*/ 109928 h 520261"/>
              <a:gd name="connsiteX1404" fmla="*/ 4852296 w 12213478"/>
              <a:gd name="connsiteY1404" fmla="*/ 165180 h 520261"/>
              <a:gd name="connsiteX1405" fmla="*/ 4888683 w 12213478"/>
              <a:gd name="connsiteY1405" fmla="*/ 127446 h 520261"/>
              <a:gd name="connsiteX1406" fmla="*/ 4943935 w 12213478"/>
              <a:gd name="connsiteY1406" fmla="*/ 127446 h 520261"/>
              <a:gd name="connsiteX1407" fmla="*/ 4892727 w 12213478"/>
              <a:gd name="connsiteY1407" fmla="*/ 180005 h 520261"/>
              <a:gd name="connsiteX1408" fmla="*/ 4861730 w 12213478"/>
              <a:gd name="connsiteY1408" fmla="*/ 211000 h 520261"/>
              <a:gd name="connsiteX1409" fmla="*/ 4995147 w 12213478"/>
              <a:gd name="connsiteY1409" fmla="*/ 345765 h 520261"/>
              <a:gd name="connsiteX1410" fmla="*/ 5129912 w 12213478"/>
              <a:gd name="connsiteY1410" fmla="*/ 211000 h 520261"/>
              <a:gd name="connsiteX1411" fmla="*/ 5047706 w 12213478"/>
              <a:gd name="connsiteY1411" fmla="*/ 127446 h 520261"/>
              <a:gd name="connsiteX1412" fmla="*/ 5100263 w 12213478"/>
              <a:gd name="connsiteY1412" fmla="*/ 127446 h 520261"/>
              <a:gd name="connsiteX1413" fmla="*/ 5142040 w 12213478"/>
              <a:gd name="connsiteY1413" fmla="*/ 169224 h 520261"/>
              <a:gd name="connsiteX1414" fmla="*/ 5142040 w 12213478"/>
              <a:gd name="connsiteY1414" fmla="*/ 113970 h 520261"/>
              <a:gd name="connsiteX1415" fmla="*/ 5047706 w 12213478"/>
              <a:gd name="connsiteY1415" fmla="*/ 19635 h 520261"/>
              <a:gd name="connsiteX1416" fmla="*/ 5100263 w 12213478"/>
              <a:gd name="connsiteY1416" fmla="*/ 18288 h 520261"/>
              <a:gd name="connsiteX1417" fmla="*/ 5142040 w 12213478"/>
              <a:gd name="connsiteY1417" fmla="*/ 60064 h 520261"/>
              <a:gd name="connsiteX1418" fmla="*/ 5142040 w 12213478"/>
              <a:gd name="connsiteY1418" fmla="*/ 18288 h 520261"/>
              <a:gd name="connsiteX1419" fmla="*/ 5173034 w 12213478"/>
              <a:gd name="connsiteY1419" fmla="*/ 18288 h 520261"/>
              <a:gd name="connsiteX1420" fmla="*/ 5173034 w 12213478"/>
              <a:gd name="connsiteY1420" fmla="*/ 56022 h 520261"/>
              <a:gd name="connsiteX1421" fmla="*/ 5209422 w 12213478"/>
              <a:gd name="connsiteY1421" fmla="*/ 18288 h 520261"/>
              <a:gd name="connsiteX1422" fmla="*/ 5264675 w 12213478"/>
              <a:gd name="connsiteY1422" fmla="*/ 18288 h 520261"/>
              <a:gd name="connsiteX1423" fmla="*/ 5212116 w 12213478"/>
              <a:gd name="connsiteY1423" fmla="*/ 69498 h 520261"/>
              <a:gd name="connsiteX1424" fmla="*/ 5173034 w 12213478"/>
              <a:gd name="connsiteY1424" fmla="*/ 109928 h 520261"/>
              <a:gd name="connsiteX1425" fmla="*/ 5173034 w 12213478"/>
              <a:gd name="connsiteY1425" fmla="*/ 165180 h 520261"/>
              <a:gd name="connsiteX1426" fmla="*/ 5209422 w 12213478"/>
              <a:gd name="connsiteY1426" fmla="*/ 127446 h 520261"/>
              <a:gd name="connsiteX1427" fmla="*/ 5264675 w 12213478"/>
              <a:gd name="connsiteY1427" fmla="*/ 127446 h 520261"/>
              <a:gd name="connsiteX1428" fmla="*/ 5212116 w 12213478"/>
              <a:gd name="connsiteY1428" fmla="*/ 180005 h 520261"/>
              <a:gd name="connsiteX1429" fmla="*/ 5182468 w 12213478"/>
              <a:gd name="connsiteY1429" fmla="*/ 211000 h 520261"/>
              <a:gd name="connsiteX1430" fmla="*/ 5303756 w 12213478"/>
              <a:gd name="connsiteY1430" fmla="*/ 333637 h 520261"/>
              <a:gd name="connsiteX1431" fmla="*/ 5303756 w 12213478"/>
              <a:gd name="connsiteY1431" fmla="*/ 334620 h 520261"/>
              <a:gd name="connsiteX1432" fmla="*/ 5427495 w 12213478"/>
              <a:gd name="connsiteY1432" fmla="*/ 210881 h 520261"/>
              <a:gd name="connsiteX1433" fmla="*/ 5345288 w 12213478"/>
              <a:gd name="connsiteY1433" fmla="*/ 127327 h 520261"/>
              <a:gd name="connsiteX1434" fmla="*/ 5397846 w 12213478"/>
              <a:gd name="connsiteY1434" fmla="*/ 127327 h 520261"/>
              <a:gd name="connsiteX1435" fmla="*/ 5439623 w 12213478"/>
              <a:gd name="connsiteY1435" fmla="*/ 169104 h 520261"/>
              <a:gd name="connsiteX1436" fmla="*/ 5439623 w 12213478"/>
              <a:gd name="connsiteY1436" fmla="*/ 113851 h 520261"/>
              <a:gd name="connsiteX1437" fmla="*/ 5346637 w 12213478"/>
              <a:gd name="connsiteY1437" fmla="*/ 19516 h 520261"/>
              <a:gd name="connsiteX1438" fmla="*/ 5399194 w 12213478"/>
              <a:gd name="connsiteY1438" fmla="*/ 18169 h 520261"/>
              <a:gd name="connsiteX1439" fmla="*/ 5439623 w 12213478"/>
              <a:gd name="connsiteY1439" fmla="*/ 59945 h 520261"/>
              <a:gd name="connsiteX1440" fmla="*/ 5439623 w 12213478"/>
              <a:gd name="connsiteY1440" fmla="*/ 18169 h 520261"/>
              <a:gd name="connsiteX1441" fmla="*/ 5471967 w 12213478"/>
              <a:gd name="connsiteY1441" fmla="*/ 18169 h 520261"/>
              <a:gd name="connsiteX1442" fmla="*/ 5471967 w 12213478"/>
              <a:gd name="connsiteY1442" fmla="*/ 55902 h 520261"/>
              <a:gd name="connsiteX1443" fmla="*/ 5508354 w 12213478"/>
              <a:gd name="connsiteY1443" fmla="*/ 18169 h 520261"/>
              <a:gd name="connsiteX1444" fmla="*/ 5562259 w 12213478"/>
              <a:gd name="connsiteY1444" fmla="*/ 18169 h 520261"/>
              <a:gd name="connsiteX1445" fmla="*/ 5511048 w 12213478"/>
              <a:gd name="connsiteY1445" fmla="*/ 69378 h 520261"/>
              <a:gd name="connsiteX1446" fmla="*/ 5471967 w 12213478"/>
              <a:gd name="connsiteY1446" fmla="*/ 109807 h 520261"/>
              <a:gd name="connsiteX1447" fmla="*/ 5471967 w 12213478"/>
              <a:gd name="connsiteY1447" fmla="*/ 165061 h 520261"/>
              <a:gd name="connsiteX1448" fmla="*/ 5508354 w 12213478"/>
              <a:gd name="connsiteY1448" fmla="*/ 127327 h 520261"/>
              <a:gd name="connsiteX1449" fmla="*/ 5562259 w 12213478"/>
              <a:gd name="connsiteY1449" fmla="*/ 127327 h 520261"/>
              <a:gd name="connsiteX1450" fmla="*/ 5511048 w 12213478"/>
              <a:gd name="connsiteY1450" fmla="*/ 178538 h 520261"/>
              <a:gd name="connsiteX1451" fmla="*/ 5480053 w 12213478"/>
              <a:gd name="connsiteY1451" fmla="*/ 210881 h 520261"/>
              <a:gd name="connsiteX1452" fmla="*/ 5613469 w 12213478"/>
              <a:gd name="connsiteY1452" fmla="*/ 345646 h 520261"/>
              <a:gd name="connsiteX1453" fmla="*/ 5748233 w 12213478"/>
              <a:gd name="connsiteY1453" fmla="*/ 210881 h 520261"/>
              <a:gd name="connsiteX1454" fmla="*/ 5666027 w 12213478"/>
              <a:gd name="connsiteY1454" fmla="*/ 127327 h 520261"/>
              <a:gd name="connsiteX1455" fmla="*/ 5718585 w 12213478"/>
              <a:gd name="connsiteY1455" fmla="*/ 127327 h 520261"/>
              <a:gd name="connsiteX1456" fmla="*/ 5760362 w 12213478"/>
              <a:gd name="connsiteY1456" fmla="*/ 169104 h 520261"/>
              <a:gd name="connsiteX1457" fmla="*/ 5760362 w 12213478"/>
              <a:gd name="connsiteY1457" fmla="*/ 113851 h 520261"/>
              <a:gd name="connsiteX1458" fmla="*/ 5667374 w 12213478"/>
              <a:gd name="connsiteY1458" fmla="*/ 19516 h 520261"/>
              <a:gd name="connsiteX1459" fmla="*/ 5718585 w 12213478"/>
              <a:gd name="connsiteY1459" fmla="*/ 18169 h 520261"/>
              <a:gd name="connsiteX1460" fmla="*/ 5760362 w 12213478"/>
              <a:gd name="connsiteY1460" fmla="*/ 59945 h 520261"/>
              <a:gd name="connsiteX1461" fmla="*/ 5760362 w 12213478"/>
              <a:gd name="connsiteY1461" fmla="*/ 18169 h 520261"/>
              <a:gd name="connsiteX1462" fmla="*/ 5792706 w 12213478"/>
              <a:gd name="connsiteY1462" fmla="*/ 18169 h 520261"/>
              <a:gd name="connsiteX1463" fmla="*/ 5792706 w 12213478"/>
              <a:gd name="connsiteY1463" fmla="*/ 55902 h 520261"/>
              <a:gd name="connsiteX1464" fmla="*/ 5829092 w 12213478"/>
              <a:gd name="connsiteY1464" fmla="*/ 18169 h 520261"/>
              <a:gd name="connsiteX1465" fmla="*/ 5882998 w 12213478"/>
              <a:gd name="connsiteY1465" fmla="*/ 18169 h 520261"/>
              <a:gd name="connsiteX1466" fmla="*/ 5831788 w 12213478"/>
              <a:gd name="connsiteY1466" fmla="*/ 69378 h 520261"/>
              <a:gd name="connsiteX1467" fmla="*/ 5792706 w 12213478"/>
              <a:gd name="connsiteY1467" fmla="*/ 109807 h 520261"/>
              <a:gd name="connsiteX1468" fmla="*/ 5792706 w 12213478"/>
              <a:gd name="connsiteY1468" fmla="*/ 165061 h 520261"/>
              <a:gd name="connsiteX1469" fmla="*/ 5829092 w 12213478"/>
              <a:gd name="connsiteY1469" fmla="*/ 127327 h 520261"/>
              <a:gd name="connsiteX1470" fmla="*/ 5882998 w 12213478"/>
              <a:gd name="connsiteY1470" fmla="*/ 127327 h 520261"/>
              <a:gd name="connsiteX1471" fmla="*/ 5831788 w 12213478"/>
              <a:gd name="connsiteY1471" fmla="*/ 178538 h 520261"/>
              <a:gd name="connsiteX1472" fmla="*/ 5800792 w 12213478"/>
              <a:gd name="connsiteY1472" fmla="*/ 210881 h 520261"/>
              <a:gd name="connsiteX1473" fmla="*/ 5934208 w 12213478"/>
              <a:gd name="connsiteY1473" fmla="*/ 345646 h 520261"/>
              <a:gd name="connsiteX1474" fmla="*/ 6068972 w 12213478"/>
              <a:gd name="connsiteY1474" fmla="*/ 210881 h 520261"/>
              <a:gd name="connsiteX1475" fmla="*/ 5986767 w 12213478"/>
              <a:gd name="connsiteY1475" fmla="*/ 127327 h 520261"/>
              <a:gd name="connsiteX1476" fmla="*/ 6039324 w 12213478"/>
              <a:gd name="connsiteY1476" fmla="*/ 127327 h 520261"/>
              <a:gd name="connsiteX1477" fmla="*/ 6081102 w 12213478"/>
              <a:gd name="connsiteY1477" fmla="*/ 169104 h 520261"/>
              <a:gd name="connsiteX1478" fmla="*/ 6081102 w 12213478"/>
              <a:gd name="connsiteY1478" fmla="*/ 113851 h 520261"/>
              <a:gd name="connsiteX1479" fmla="*/ 5988113 w 12213478"/>
              <a:gd name="connsiteY1479" fmla="*/ 19516 h 520261"/>
              <a:gd name="connsiteX1480" fmla="*/ 6039324 w 12213478"/>
              <a:gd name="connsiteY1480" fmla="*/ 18169 h 520261"/>
              <a:gd name="connsiteX1481" fmla="*/ 6081102 w 12213478"/>
              <a:gd name="connsiteY1481" fmla="*/ 59945 h 520261"/>
              <a:gd name="connsiteX1482" fmla="*/ 6081102 w 12213478"/>
              <a:gd name="connsiteY1482" fmla="*/ 18169 h 520261"/>
              <a:gd name="connsiteX1483" fmla="*/ 6113445 w 12213478"/>
              <a:gd name="connsiteY1483" fmla="*/ 18169 h 520261"/>
              <a:gd name="connsiteX1484" fmla="*/ 6113445 w 12213478"/>
              <a:gd name="connsiteY1484" fmla="*/ 55902 h 520261"/>
              <a:gd name="connsiteX1485" fmla="*/ 6149831 w 12213478"/>
              <a:gd name="connsiteY1485" fmla="*/ 18169 h 520261"/>
              <a:gd name="connsiteX1486" fmla="*/ 6203736 w 12213478"/>
              <a:gd name="connsiteY1486" fmla="*/ 18169 h 520261"/>
              <a:gd name="connsiteX1487" fmla="*/ 6152526 w 12213478"/>
              <a:gd name="connsiteY1487" fmla="*/ 69378 h 520261"/>
              <a:gd name="connsiteX1488" fmla="*/ 6113445 w 12213478"/>
              <a:gd name="connsiteY1488" fmla="*/ 109807 h 520261"/>
              <a:gd name="connsiteX1489" fmla="*/ 6113445 w 12213478"/>
              <a:gd name="connsiteY1489" fmla="*/ 165061 h 520261"/>
              <a:gd name="connsiteX1490" fmla="*/ 6149831 w 12213478"/>
              <a:gd name="connsiteY1490" fmla="*/ 127327 h 520261"/>
              <a:gd name="connsiteX1491" fmla="*/ 6203736 w 12213478"/>
              <a:gd name="connsiteY1491" fmla="*/ 127327 h 520261"/>
              <a:gd name="connsiteX1492" fmla="*/ 6152526 w 12213478"/>
              <a:gd name="connsiteY1492" fmla="*/ 178538 h 520261"/>
              <a:gd name="connsiteX1493" fmla="*/ 6121531 w 12213478"/>
              <a:gd name="connsiteY1493" fmla="*/ 210881 h 520261"/>
              <a:gd name="connsiteX1494" fmla="*/ 6242819 w 12213478"/>
              <a:gd name="connsiteY1494" fmla="*/ 332169 h 520261"/>
              <a:gd name="connsiteX1495" fmla="*/ 6370846 w 12213478"/>
              <a:gd name="connsiteY1495" fmla="*/ 204142 h 520261"/>
              <a:gd name="connsiteX1496" fmla="*/ 6288639 w 12213478"/>
              <a:gd name="connsiteY1496" fmla="*/ 120589 h 520261"/>
              <a:gd name="connsiteX1497" fmla="*/ 6341196 w 12213478"/>
              <a:gd name="connsiteY1497" fmla="*/ 120589 h 520261"/>
              <a:gd name="connsiteX1498" fmla="*/ 6382974 w 12213478"/>
              <a:gd name="connsiteY1498" fmla="*/ 162366 h 520261"/>
              <a:gd name="connsiteX1499" fmla="*/ 6382974 w 12213478"/>
              <a:gd name="connsiteY1499" fmla="*/ 107112 h 520261"/>
              <a:gd name="connsiteX1500" fmla="*/ 6289987 w 12213478"/>
              <a:gd name="connsiteY1500" fmla="*/ 12777 h 520261"/>
              <a:gd name="connsiteX1501" fmla="*/ 6341196 w 12213478"/>
              <a:gd name="connsiteY1501" fmla="*/ 11430 h 520261"/>
              <a:gd name="connsiteX1502" fmla="*/ 6382974 w 12213478"/>
              <a:gd name="connsiteY1502" fmla="*/ 53206 h 520261"/>
              <a:gd name="connsiteX1503" fmla="*/ 6382974 w 12213478"/>
              <a:gd name="connsiteY1503" fmla="*/ 11430 h 520261"/>
              <a:gd name="connsiteX1504" fmla="*/ 6413970 w 12213478"/>
              <a:gd name="connsiteY1504" fmla="*/ 11430 h 520261"/>
              <a:gd name="connsiteX1505" fmla="*/ 6413970 w 12213478"/>
              <a:gd name="connsiteY1505" fmla="*/ 49164 h 520261"/>
              <a:gd name="connsiteX1506" fmla="*/ 6451704 w 12213478"/>
              <a:gd name="connsiteY1506" fmla="*/ 11430 h 520261"/>
              <a:gd name="connsiteX1507" fmla="*/ 6505610 w 12213478"/>
              <a:gd name="connsiteY1507" fmla="*/ 11430 h 520261"/>
              <a:gd name="connsiteX1508" fmla="*/ 6454399 w 12213478"/>
              <a:gd name="connsiteY1508" fmla="*/ 62641 h 520261"/>
              <a:gd name="connsiteX1509" fmla="*/ 6413970 w 12213478"/>
              <a:gd name="connsiteY1509" fmla="*/ 103070 h 520261"/>
              <a:gd name="connsiteX1510" fmla="*/ 6413970 w 12213478"/>
              <a:gd name="connsiteY1510" fmla="*/ 158323 h 520261"/>
              <a:gd name="connsiteX1511" fmla="*/ 6451704 w 12213478"/>
              <a:gd name="connsiteY1511" fmla="*/ 120589 h 520261"/>
              <a:gd name="connsiteX1512" fmla="*/ 6505610 w 12213478"/>
              <a:gd name="connsiteY1512" fmla="*/ 120589 h 520261"/>
              <a:gd name="connsiteX1513" fmla="*/ 6454399 w 12213478"/>
              <a:gd name="connsiteY1513" fmla="*/ 173147 h 520261"/>
              <a:gd name="connsiteX1514" fmla="*/ 6423403 w 12213478"/>
              <a:gd name="connsiteY1514" fmla="*/ 204142 h 520261"/>
              <a:gd name="connsiteX1515" fmla="*/ 6556819 w 12213478"/>
              <a:gd name="connsiteY1515" fmla="*/ 338907 h 520261"/>
              <a:gd name="connsiteX1516" fmla="*/ 6691583 w 12213478"/>
              <a:gd name="connsiteY1516" fmla="*/ 204142 h 520261"/>
              <a:gd name="connsiteX1517" fmla="*/ 6609378 w 12213478"/>
              <a:gd name="connsiteY1517" fmla="*/ 120589 h 520261"/>
              <a:gd name="connsiteX1518" fmla="*/ 6661937 w 12213478"/>
              <a:gd name="connsiteY1518" fmla="*/ 120589 h 520261"/>
              <a:gd name="connsiteX1519" fmla="*/ 6703713 w 12213478"/>
              <a:gd name="connsiteY1519" fmla="*/ 162366 h 520261"/>
              <a:gd name="connsiteX1520" fmla="*/ 6703713 w 12213478"/>
              <a:gd name="connsiteY1520" fmla="*/ 107112 h 520261"/>
              <a:gd name="connsiteX1521" fmla="*/ 6609378 w 12213478"/>
              <a:gd name="connsiteY1521" fmla="*/ 12777 h 520261"/>
              <a:gd name="connsiteX1522" fmla="*/ 6661937 w 12213478"/>
              <a:gd name="connsiteY1522" fmla="*/ 11430 h 520261"/>
              <a:gd name="connsiteX1523" fmla="*/ 6703713 w 12213478"/>
              <a:gd name="connsiteY1523" fmla="*/ 53206 h 520261"/>
              <a:gd name="connsiteX1524" fmla="*/ 6703713 w 12213478"/>
              <a:gd name="connsiteY1524" fmla="*/ 11430 h 520261"/>
              <a:gd name="connsiteX1525" fmla="*/ 6734709 w 12213478"/>
              <a:gd name="connsiteY1525" fmla="*/ 11430 h 520261"/>
              <a:gd name="connsiteX1526" fmla="*/ 6734709 w 12213478"/>
              <a:gd name="connsiteY1526" fmla="*/ 49164 h 520261"/>
              <a:gd name="connsiteX1527" fmla="*/ 6771095 w 12213478"/>
              <a:gd name="connsiteY1527" fmla="*/ 11430 h 520261"/>
              <a:gd name="connsiteX1528" fmla="*/ 6826348 w 12213478"/>
              <a:gd name="connsiteY1528" fmla="*/ 11430 h 520261"/>
              <a:gd name="connsiteX1529" fmla="*/ 6775139 w 12213478"/>
              <a:gd name="connsiteY1529" fmla="*/ 62641 h 520261"/>
              <a:gd name="connsiteX1530" fmla="*/ 6734709 w 12213478"/>
              <a:gd name="connsiteY1530" fmla="*/ 103070 h 520261"/>
              <a:gd name="connsiteX1531" fmla="*/ 6734709 w 12213478"/>
              <a:gd name="connsiteY1531" fmla="*/ 158323 h 520261"/>
              <a:gd name="connsiteX1532" fmla="*/ 6771095 w 12213478"/>
              <a:gd name="connsiteY1532" fmla="*/ 120589 h 520261"/>
              <a:gd name="connsiteX1533" fmla="*/ 6826348 w 12213478"/>
              <a:gd name="connsiteY1533" fmla="*/ 120589 h 520261"/>
              <a:gd name="connsiteX1534" fmla="*/ 6775139 w 12213478"/>
              <a:gd name="connsiteY1534" fmla="*/ 173147 h 520261"/>
              <a:gd name="connsiteX1535" fmla="*/ 6744142 w 12213478"/>
              <a:gd name="connsiteY1535" fmla="*/ 204142 h 520261"/>
              <a:gd name="connsiteX1536" fmla="*/ 6874517 w 12213478"/>
              <a:gd name="connsiteY1536" fmla="*/ 335833 h 520261"/>
              <a:gd name="connsiteX1537" fmla="*/ 6999470 w 12213478"/>
              <a:gd name="connsiteY1537" fmla="*/ 210881 h 520261"/>
              <a:gd name="connsiteX1538" fmla="*/ 6917263 w 12213478"/>
              <a:gd name="connsiteY1538" fmla="*/ 127327 h 520261"/>
              <a:gd name="connsiteX1539" fmla="*/ 6936748 w 12213478"/>
              <a:gd name="connsiteY1539" fmla="*/ 127327 h 520261"/>
              <a:gd name="connsiteX1540" fmla="*/ 6930117 w 12213478"/>
              <a:gd name="connsiteY1540" fmla="*/ 120589 h 520261"/>
              <a:gd name="connsiteX1541" fmla="*/ 6982676 w 12213478"/>
              <a:gd name="connsiteY1541" fmla="*/ 120589 h 520261"/>
              <a:gd name="connsiteX1542" fmla="*/ 7011598 w 12213478"/>
              <a:gd name="connsiteY1542" fmla="*/ 149512 h 520261"/>
              <a:gd name="connsiteX1543" fmla="*/ 7011598 w 12213478"/>
              <a:gd name="connsiteY1543" fmla="*/ 113851 h 520261"/>
              <a:gd name="connsiteX1544" fmla="*/ 6918611 w 12213478"/>
              <a:gd name="connsiteY1544" fmla="*/ 19516 h 520261"/>
              <a:gd name="connsiteX1545" fmla="*/ 6936400 w 12213478"/>
              <a:gd name="connsiteY1545" fmla="*/ 19060 h 520261"/>
              <a:gd name="connsiteX1546" fmla="*/ 6930117 w 12213478"/>
              <a:gd name="connsiteY1546" fmla="*/ 12777 h 520261"/>
              <a:gd name="connsiteX1547" fmla="*/ 6982676 w 12213478"/>
              <a:gd name="connsiteY1547" fmla="*/ 11430 h 520261"/>
              <a:gd name="connsiteX1548" fmla="*/ 7011598 w 12213478"/>
              <a:gd name="connsiteY1548" fmla="*/ 40352 h 520261"/>
              <a:gd name="connsiteX1549" fmla="*/ 7011598 w 12213478"/>
              <a:gd name="connsiteY1549" fmla="*/ 18169 h 520261"/>
              <a:gd name="connsiteX1550" fmla="*/ 7024452 w 12213478"/>
              <a:gd name="connsiteY1550" fmla="*/ 18169 h 520261"/>
              <a:gd name="connsiteX1551" fmla="*/ 7024452 w 12213478"/>
              <a:gd name="connsiteY1551" fmla="*/ 11430 h 520261"/>
              <a:gd name="connsiteX1552" fmla="*/ 7055447 w 12213478"/>
              <a:gd name="connsiteY1552" fmla="*/ 11430 h 520261"/>
              <a:gd name="connsiteX1553" fmla="*/ 7055447 w 12213478"/>
              <a:gd name="connsiteY1553" fmla="*/ 43971 h 520261"/>
              <a:gd name="connsiteX1554" fmla="*/ 7080329 w 12213478"/>
              <a:gd name="connsiteY1554" fmla="*/ 18169 h 520261"/>
              <a:gd name="connsiteX1555" fmla="*/ 7085336 w 12213478"/>
              <a:gd name="connsiteY1555" fmla="*/ 18169 h 520261"/>
              <a:gd name="connsiteX1556" fmla="*/ 7091834 w 12213478"/>
              <a:gd name="connsiteY1556" fmla="*/ 11430 h 520261"/>
              <a:gd name="connsiteX1557" fmla="*/ 7147088 w 12213478"/>
              <a:gd name="connsiteY1557" fmla="*/ 11430 h 520261"/>
              <a:gd name="connsiteX1558" fmla="*/ 7094529 w 12213478"/>
              <a:gd name="connsiteY1558" fmla="*/ 62641 h 520261"/>
              <a:gd name="connsiteX1559" fmla="*/ 7055447 w 12213478"/>
              <a:gd name="connsiteY1559" fmla="*/ 103070 h 520261"/>
              <a:gd name="connsiteX1560" fmla="*/ 7055447 w 12213478"/>
              <a:gd name="connsiteY1560" fmla="*/ 153130 h 520261"/>
              <a:gd name="connsiteX1561" fmla="*/ 7080329 w 12213478"/>
              <a:gd name="connsiteY1561" fmla="*/ 127327 h 520261"/>
              <a:gd name="connsiteX1562" fmla="*/ 7085336 w 12213478"/>
              <a:gd name="connsiteY1562" fmla="*/ 127327 h 520261"/>
              <a:gd name="connsiteX1563" fmla="*/ 7091834 w 12213478"/>
              <a:gd name="connsiteY1563" fmla="*/ 120589 h 520261"/>
              <a:gd name="connsiteX1564" fmla="*/ 7147088 w 12213478"/>
              <a:gd name="connsiteY1564" fmla="*/ 120589 h 520261"/>
              <a:gd name="connsiteX1565" fmla="*/ 7094529 w 12213478"/>
              <a:gd name="connsiteY1565" fmla="*/ 173147 h 520261"/>
              <a:gd name="connsiteX1566" fmla="*/ 7064881 w 12213478"/>
              <a:gd name="connsiteY1566" fmla="*/ 204142 h 520261"/>
              <a:gd name="connsiteX1567" fmla="*/ 7186169 w 12213478"/>
              <a:gd name="connsiteY1567" fmla="*/ 326779 h 520261"/>
              <a:gd name="connsiteX1568" fmla="*/ 7186169 w 12213478"/>
              <a:gd name="connsiteY1568" fmla="*/ 344920 h 520261"/>
              <a:gd name="connsiteX1569" fmla="*/ 7320208 w 12213478"/>
              <a:gd name="connsiteY1569" fmla="*/ 210881 h 520261"/>
              <a:gd name="connsiteX1570" fmla="*/ 7238002 w 12213478"/>
              <a:gd name="connsiteY1570" fmla="*/ 127327 h 520261"/>
              <a:gd name="connsiteX1571" fmla="*/ 7290560 w 12213478"/>
              <a:gd name="connsiteY1571" fmla="*/ 127327 h 520261"/>
              <a:gd name="connsiteX1572" fmla="*/ 7332337 w 12213478"/>
              <a:gd name="connsiteY1572" fmla="*/ 169104 h 520261"/>
              <a:gd name="connsiteX1573" fmla="*/ 7332337 w 12213478"/>
              <a:gd name="connsiteY1573" fmla="*/ 113851 h 520261"/>
              <a:gd name="connsiteX1574" fmla="*/ 7239349 w 12213478"/>
              <a:gd name="connsiteY1574" fmla="*/ 19516 h 520261"/>
              <a:gd name="connsiteX1575" fmla="*/ 7290560 w 12213478"/>
              <a:gd name="connsiteY1575" fmla="*/ 18169 h 520261"/>
              <a:gd name="connsiteX1576" fmla="*/ 7332337 w 12213478"/>
              <a:gd name="connsiteY1576" fmla="*/ 59945 h 520261"/>
              <a:gd name="connsiteX1577" fmla="*/ 7332337 w 12213478"/>
              <a:gd name="connsiteY1577" fmla="*/ 18169 h 520261"/>
              <a:gd name="connsiteX1578" fmla="*/ 7364681 w 12213478"/>
              <a:gd name="connsiteY1578" fmla="*/ 18169 h 520261"/>
              <a:gd name="connsiteX1579" fmla="*/ 7364681 w 12213478"/>
              <a:gd name="connsiteY1579" fmla="*/ 55902 h 520261"/>
              <a:gd name="connsiteX1580" fmla="*/ 7401066 w 12213478"/>
              <a:gd name="connsiteY1580" fmla="*/ 18169 h 520261"/>
              <a:gd name="connsiteX1581" fmla="*/ 7454972 w 12213478"/>
              <a:gd name="connsiteY1581" fmla="*/ 18169 h 520261"/>
              <a:gd name="connsiteX1582" fmla="*/ 7403763 w 12213478"/>
              <a:gd name="connsiteY1582" fmla="*/ 69378 h 520261"/>
              <a:gd name="connsiteX1583" fmla="*/ 7364681 w 12213478"/>
              <a:gd name="connsiteY1583" fmla="*/ 109807 h 520261"/>
              <a:gd name="connsiteX1584" fmla="*/ 7364681 w 12213478"/>
              <a:gd name="connsiteY1584" fmla="*/ 165061 h 520261"/>
              <a:gd name="connsiteX1585" fmla="*/ 7401066 w 12213478"/>
              <a:gd name="connsiteY1585" fmla="*/ 127327 h 520261"/>
              <a:gd name="connsiteX1586" fmla="*/ 7454972 w 12213478"/>
              <a:gd name="connsiteY1586" fmla="*/ 127327 h 520261"/>
              <a:gd name="connsiteX1587" fmla="*/ 7403763 w 12213478"/>
              <a:gd name="connsiteY1587" fmla="*/ 178538 h 520261"/>
              <a:gd name="connsiteX1588" fmla="*/ 7372767 w 12213478"/>
              <a:gd name="connsiteY1588" fmla="*/ 210881 h 520261"/>
              <a:gd name="connsiteX1589" fmla="*/ 7506183 w 12213478"/>
              <a:gd name="connsiteY1589" fmla="*/ 345646 h 520261"/>
              <a:gd name="connsiteX1590" fmla="*/ 7640947 w 12213478"/>
              <a:gd name="connsiteY1590" fmla="*/ 210881 h 520261"/>
              <a:gd name="connsiteX1591" fmla="*/ 7558741 w 12213478"/>
              <a:gd name="connsiteY1591" fmla="*/ 127327 h 520261"/>
              <a:gd name="connsiteX1592" fmla="*/ 7611299 w 12213478"/>
              <a:gd name="connsiteY1592" fmla="*/ 127327 h 520261"/>
              <a:gd name="connsiteX1593" fmla="*/ 7653076 w 12213478"/>
              <a:gd name="connsiteY1593" fmla="*/ 169104 h 520261"/>
              <a:gd name="connsiteX1594" fmla="*/ 7653076 w 12213478"/>
              <a:gd name="connsiteY1594" fmla="*/ 113851 h 520261"/>
              <a:gd name="connsiteX1595" fmla="*/ 7560088 w 12213478"/>
              <a:gd name="connsiteY1595" fmla="*/ 19516 h 520261"/>
              <a:gd name="connsiteX1596" fmla="*/ 7611299 w 12213478"/>
              <a:gd name="connsiteY1596" fmla="*/ 18169 h 520261"/>
              <a:gd name="connsiteX1597" fmla="*/ 7653076 w 12213478"/>
              <a:gd name="connsiteY1597" fmla="*/ 59945 h 520261"/>
              <a:gd name="connsiteX1598" fmla="*/ 7653076 w 12213478"/>
              <a:gd name="connsiteY1598" fmla="*/ 18169 h 520261"/>
              <a:gd name="connsiteX1599" fmla="*/ 7685420 w 12213478"/>
              <a:gd name="connsiteY1599" fmla="*/ 18169 h 520261"/>
              <a:gd name="connsiteX1600" fmla="*/ 7685420 w 12213478"/>
              <a:gd name="connsiteY1600" fmla="*/ 55902 h 520261"/>
              <a:gd name="connsiteX1601" fmla="*/ 7721806 w 12213478"/>
              <a:gd name="connsiteY1601" fmla="*/ 18169 h 520261"/>
              <a:gd name="connsiteX1602" fmla="*/ 7775711 w 12213478"/>
              <a:gd name="connsiteY1602" fmla="*/ 18169 h 520261"/>
              <a:gd name="connsiteX1603" fmla="*/ 7724501 w 12213478"/>
              <a:gd name="connsiteY1603" fmla="*/ 69378 h 520261"/>
              <a:gd name="connsiteX1604" fmla="*/ 7685420 w 12213478"/>
              <a:gd name="connsiteY1604" fmla="*/ 109807 h 520261"/>
              <a:gd name="connsiteX1605" fmla="*/ 7685420 w 12213478"/>
              <a:gd name="connsiteY1605" fmla="*/ 165061 h 520261"/>
              <a:gd name="connsiteX1606" fmla="*/ 7721806 w 12213478"/>
              <a:gd name="connsiteY1606" fmla="*/ 127327 h 520261"/>
              <a:gd name="connsiteX1607" fmla="*/ 7775711 w 12213478"/>
              <a:gd name="connsiteY1607" fmla="*/ 127327 h 520261"/>
              <a:gd name="connsiteX1608" fmla="*/ 7724501 w 12213478"/>
              <a:gd name="connsiteY1608" fmla="*/ 178538 h 520261"/>
              <a:gd name="connsiteX1609" fmla="*/ 7693506 w 12213478"/>
              <a:gd name="connsiteY1609" fmla="*/ 210881 h 520261"/>
              <a:gd name="connsiteX1610" fmla="*/ 7814794 w 12213478"/>
              <a:gd name="connsiteY1610" fmla="*/ 332169 h 520261"/>
              <a:gd name="connsiteX1611" fmla="*/ 7942821 w 12213478"/>
              <a:gd name="connsiteY1611" fmla="*/ 204142 h 520261"/>
              <a:gd name="connsiteX1612" fmla="*/ 7860614 w 12213478"/>
              <a:gd name="connsiteY1612" fmla="*/ 120589 h 520261"/>
              <a:gd name="connsiteX1613" fmla="*/ 7913171 w 12213478"/>
              <a:gd name="connsiteY1613" fmla="*/ 120589 h 520261"/>
              <a:gd name="connsiteX1614" fmla="*/ 7954949 w 12213478"/>
              <a:gd name="connsiteY1614" fmla="*/ 162366 h 520261"/>
              <a:gd name="connsiteX1615" fmla="*/ 7954949 w 12213478"/>
              <a:gd name="connsiteY1615" fmla="*/ 107112 h 520261"/>
              <a:gd name="connsiteX1616" fmla="*/ 7861962 w 12213478"/>
              <a:gd name="connsiteY1616" fmla="*/ 12777 h 520261"/>
              <a:gd name="connsiteX1617" fmla="*/ 7913171 w 12213478"/>
              <a:gd name="connsiteY1617" fmla="*/ 11430 h 520261"/>
              <a:gd name="connsiteX1618" fmla="*/ 7954949 w 12213478"/>
              <a:gd name="connsiteY1618" fmla="*/ 53206 h 520261"/>
              <a:gd name="connsiteX1619" fmla="*/ 7954949 w 12213478"/>
              <a:gd name="connsiteY1619" fmla="*/ 11430 h 520261"/>
              <a:gd name="connsiteX1620" fmla="*/ 7985945 w 12213478"/>
              <a:gd name="connsiteY1620" fmla="*/ 11430 h 520261"/>
              <a:gd name="connsiteX1621" fmla="*/ 7985945 w 12213478"/>
              <a:gd name="connsiteY1621" fmla="*/ 49164 h 520261"/>
              <a:gd name="connsiteX1622" fmla="*/ 8023679 w 12213478"/>
              <a:gd name="connsiteY1622" fmla="*/ 11430 h 520261"/>
              <a:gd name="connsiteX1623" fmla="*/ 8077585 w 12213478"/>
              <a:gd name="connsiteY1623" fmla="*/ 11430 h 520261"/>
              <a:gd name="connsiteX1624" fmla="*/ 8026374 w 12213478"/>
              <a:gd name="connsiteY1624" fmla="*/ 62641 h 520261"/>
              <a:gd name="connsiteX1625" fmla="*/ 7985945 w 12213478"/>
              <a:gd name="connsiteY1625" fmla="*/ 103070 h 520261"/>
              <a:gd name="connsiteX1626" fmla="*/ 7985945 w 12213478"/>
              <a:gd name="connsiteY1626" fmla="*/ 158323 h 520261"/>
              <a:gd name="connsiteX1627" fmla="*/ 8023679 w 12213478"/>
              <a:gd name="connsiteY1627" fmla="*/ 120589 h 520261"/>
              <a:gd name="connsiteX1628" fmla="*/ 8077585 w 12213478"/>
              <a:gd name="connsiteY1628" fmla="*/ 120589 h 520261"/>
              <a:gd name="connsiteX1629" fmla="*/ 8026374 w 12213478"/>
              <a:gd name="connsiteY1629" fmla="*/ 173147 h 520261"/>
              <a:gd name="connsiteX1630" fmla="*/ 7995378 w 12213478"/>
              <a:gd name="connsiteY1630" fmla="*/ 204142 h 520261"/>
              <a:gd name="connsiteX1631" fmla="*/ 8128794 w 12213478"/>
              <a:gd name="connsiteY1631" fmla="*/ 338907 h 520261"/>
              <a:gd name="connsiteX1632" fmla="*/ 8263558 w 12213478"/>
              <a:gd name="connsiteY1632" fmla="*/ 204142 h 520261"/>
              <a:gd name="connsiteX1633" fmla="*/ 8181353 w 12213478"/>
              <a:gd name="connsiteY1633" fmla="*/ 120589 h 520261"/>
              <a:gd name="connsiteX1634" fmla="*/ 8233912 w 12213478"/>
              <a:gd name="connsiteY1634" fmla="*/ 120589 h 520261"/>
              <a:gd name="connsiteX1635" fmla="*/ 8275688 w 12213478"/>
              <a:gd name="connsiteY1635" fmla="*/ 162366 h 520261"/>
              <a:gd name="connsiteX1636" fmla="*/ 8275688 w 12213478"/>
              <a:gd name="connsiteY1636" fmla="*/ 107112 h 520261"/>
              <a:gd name="connsiteX1637" fmla="*/ 8181353 w 12213478"/>
              <a:gd name="connsiteY1637" fmla="*/ 12777 h 520261"/>
              <a:gd name="connsiteX1638" fmla="*/ 8233912 w 12213478"/>
              <a:gd name="connsiteY1638" fmla="*/ 11430 h 520261"/>
              <a:gd name="connsiteX1639" fmla="*/ 8275688 w 12213478"/>
              <a:gd name="connsiteY1639" fmla="*/ 53206 h 520261"/>
              <a:gd name="connsiteX1640" fmla="*/ 8275688 w 12213478"/>
              <a:gd name="connsiteY1640" fmla="*/ 11430 h 520261"/>
              <a:gd name="connsiteX1641" fmla="*/ 8306684 w 12213478"/>
              <a:gd name="connsiteY1641" fmla="*/ 11430 h 520261"/>
              <a:gd name="connsiteX1642" fmla="*/ 8306684 w 12213478"/>
              <a:gd name="connsiteY1642" fmla="*/ 49164 h 520261"/>
              <a:gd name="connsiteX1643" fmla="*/ 8343070 w 12213478"/>
              <a:gd name="connsiteY1643" fmla="*/ 11430 h 520261"/>
              <a:gd name="connsiteX1644" fmla="*/ 8398323 w 12213478"/>
              <a:gd name="connsiteY1644" fmla="*/ 11430 h 520261"/>
              <a:gd name="connsiteX1645" fmla="*/ 8347114 w 12213478"/>
              <a:gd name="connsiteY1645" fmla="*/ 62641 h 520261"/>
              <a:gd name="connsiteX1646" fmla="*/ 8306684 w 12213478"/>
              <a:gd name="connsiteY1646" fmla="*/ 103070 h 520261"/>
              <a:gd name="connsiteX1647" fmla="*/ 8306684 w 12213478"/>
              <a:gd name="connsiteY1647" fmla="*/ 158323 h 520261"/>
              <a:gd name="connsiteX1648" fmla="*/ 8343070 w 12213478"/>
              <a:gd name="connsiteY1648" fmla="*/ 120589 h 520261"/>
              <a:gd name="connsiteX1649" fmla="*/ 8398323 w 12213478"/>
              <a:gd name="connsiteY1649" fmla="*/ 120589 h 520261"/>
              <a:gd name="connsiteX1650" fmla="*/ 8347114 w 12213478"/>
              <a:gd name="connsiteY1650" fmla="*/ 173147 h 520261"/>
              <a:gd name="connsiteX1651" fmla="*/ 8316117 w 12213478"/>
              <a:gd name="connsiteY1651" fmla="*/ 204142 h 520261"/>
              <a:gd name="connsiteX1652" fmla="*/ 8449534 w 12213478"/>
              <a:gd name="connsiteY1652" fmla="*/ 338907 h 520261"/>
              <a:gd name="connsiteX1653" fmla="*/ 8584299 w 12213478"/>
              <a:gd name="connsiteY1653" fmla="*/ 204142 h 520261"/>
              <a:gd name="connsiteX1654" fmla="*/ 8502092 w 12213478"/>
              <a:gd name="connsiteY1654" fmla="*/ 120589 h 520261"/>
              <a:gd name="connsiteX1655" fmla="*/ 8554650 w 12213478"/>
              <a:gd name="connsiteY1655" fmla="*/ 120589 h 520261"/>
              <a:gd name="connsiteX1656" fmla="*/ 8596427 w 12213478"/>
              <a:gd name="connsiteY1656" fmla="*/ 162366 h 520261"/>
              <a:gd name="connsiteX1657" fmla="*/ 8596427 w 12213478"/>
              <a:gd name="connsiteY1657" fmla="*/ 107112 h 520261"/>
              <a:gd name="connsiteX1658" fmla="*/ 8502092 w 12213478"/>
              <a:gd name="connsiteY1658" fmla="*/ 12777 h 520261"/>
              <a:gd name="connsiteX1659" fmla="*/ 8554650 w 12213478"/>
              <a:gd name="connsiteY1659" fmla="*/ 11430 h 520261"/>
              <a:gd name="connsiteX1660" fmla="*/ 8596427 w 12213478"/>
              <a:gd name="connsiteY1660" fmla="*/ 53206 h 520261"/>
              <a:gd name="connsiteX1661" fmla="*/ 8596427 w 12213478"/>
              <a:gd name="connsiteY1661" fmla="*/ 11430 h 520261"/>
              <a:gd name="connsiteX1662" fmla="*/ 8627422 w 12213478"/>
              <a:gd name="connsiteY1662" fmla="*/ 11430 h 520261"/>
              <a:gd name="connsiteX1663" fmla="*/ 8627422 w 12213478"/>
              <a:gd name="connsiteY1663" fmla="*/ 49164 h 520261"/>
              <a:gd name="connsiteX1664" fmla="*/ 8663809 w 12213478"/>
              <a:gd name="connsiteY1664" fmla="*/ 11430 h 520261"/>
              <a:gd name="connsiteX1665" fmla="*/ 8719063 w 12213478"/>
              <a:gd name="connsiteY1665" fmla="*/ 11430 h 520261"/>
              <a:gd name="connsiteX1666" fmla="*/ 8666504 w 12213478"/>
              <a:gd name="connsiteY1666" fmla="*/ 62641 h 520261"/>
              <a:gd name="connsiteX1667" fmla="*/ 8627422 w 12213478"/>
              <a:gd name="connsiteY1667" fmla="*/ 103070 h 520261"/>
              <a:gd name="connsiteX1668" fmla="*/ 8627422 w 12213478"/>
              <a:gd name="connsiteY1668" fmla="*/ 158323 h 520261"/>
              <a:gd name="connsiteX1669" fmla="*/ 8663809 w 12213478"/>
              <a:gd name="connsiteY1669" fmla="*/ 120589 h 520261"/>
              <a:gd name="connsiteX1670" fmla="*/ 8719063 w 12213478"/>
              <a:gd name="connsiteY1670" fmla="*/ 120589 h 520261"/>
              <a:gd name="connsiteX1671" fmla="*/ 8666504 w 12213478"/>
              <a:gd name="connsiteY1671" fmla="*/ 173147 h 520261"/>
              <a:gd name="connsiteX1672" fmla="*/ 8636856 w 12213478"/>
              <a:gd name="connsiteY1672" fmla="*/ 204142 h 520261"/>
              <a:gd name="connsiteX1673" fmla="*/ 8756829 w 12213478"/>
              <a:gd name="connsiteY1673" fmla="*/ 325449 h 520261"/>
              <a:gd name="connsiteX1674" fmla="*/ 8882829 w 12213478"/>
              <a:gd name="connsiteY1674" fmla="*/ 199451 h 520261"/>
              <a:gd name="connsiteX1675" fmla="*/ 8800622 w 12213478"/>
              <a:gd name="connsiteY1675" fmla="*/ 115897 h 520261"/>
              <a:gd name="connsiteX1676" fmla="*/ 8853179 w 12213478"/>
              <a:gd name="connsiteY1676" fmla="*/ 115897 h 520261"/>
              <a:gd name="connsiteX1677" fmla="*/ 8894957 w 12213478"/>
              <a:gd name="connsiteY1677" fmla="*/ 157674 h 520261"/>
              <a:gd name="connsiteX1678" fmla="*/ 8894957 w 12213478"/>
              <a:gd name="connsiteY1678" fmla="*/ 102421 h 520261"/>
              <a:gd name="connsiteX1679" fmla="*/ 8801970 w 12213478"/>
              <a:gd name="connsiteY1679" fmla="*/ 8086 h 520261"/>
              <a:gd name="connsiteX1680" fmla="*/ 8854528 w 12213478"/>
              <a:gd name="connsiteY1680" fmla="*/ 6739 h 520261"/>
              <a:gd name="connsiteX1681" fmla="*/ 8894957 w 12213478"/>
              <a:gd name="connsiteY1681" fmla="*/ 48515 h 520261"/>
              <a:gd name="connsiteX1682" fmla="*/ 8894957 w 12213478"/>
              <a:gd name="connsiteY1682" fmla="*/ 6739 h 520261"/>
              <a:gd name="connsiteX1683" fmla="*/ 8927300 w 12213478"/>
              <a:gd name="connsiteY1683" fmla="*/ 6739 h 520261"/>
              <a:gd name="connsiteX1684" fmla="*/ 8927300 w 12213478"/>
              <a:gd name="connsiteY1684" fmla="*/ 44472 h 520261"/>
              <a:gd name="connsiteX1685" fmla="*/ 8963687 w 12213478"/>
              <a:gd name="connsiteY1685" fmla="*/ 6739 h 520261"/>
              <a:gd name="connsiteX1686" fmla="*/ 9017593 w 12213478"/>
              <a:gd name="connsiteY1686" fmla="*/ 6739 h 520261"/>
              <a:gd name="connsiteX1687" fmla="*/ 8966381 w 12213478"/>
              <a:gd name="connsiteY1687" fmla="*/ 57948 h 520261"/>
              <a:gd name="connsiteX1688" fmla="*/ 8927300 w 12213478"/>
              <a:gd name="connsiteY1688" fmla="*/ 98377 h 520261"/>
              <a:gd name="connsiteX1689" fmla="*/ 8927300 w 12213478"/>
              <a:gd name="connsiteY1689" fmla="*/ 153631 h 520261"/>
              <a:gd name="connsiteX1690" fmla="*/ 8963687 w 12213478"/>
              <a:gd name="connsiteY1690" fmla="*/ 115897 h 520261"/>
              <a:gd name="connsiteX1691" fmla="*/ 9017593 w 12213478"/>
              <a:gd name="connsiteY1691" fmla="*/ 115897 h 520261"/>
              <a:gd name="connsiteX1692" fmla="*/ 8966381 w 12213478"/>
              <a:gd name="connsiteY1692" fmla="*/ 167108 h 520261"/>
              <a:gd name="connsiteX1693" fmla="*/ 8935386 w 12213478"/>
              <a:gd name="connsiteY1693" fmla="*/ 199451 h 520261"/>
              <a:gd name="connsiteX1694" fmla="*/ 9068802 w 12213478"/>
              <a:gd name="connsiteY1694" fmla="*/ 334216 h 520261"/>
              <a:gd name="connsiteX1695" fmla="*/ 9203567 w 12213478"/>
              <a:gd name="connsiteY1695" fmla="*/ 199451 h 520261"/>
              <a:gd name="connsiteX1696" fmla="*/ 9121361 w 12213478"/>
              <a:gd name="connsiteY1696" fmla="*/ 115897 h 520261"/>
              <a:gd name="connsiteX1697" fmla="*/ 9173918 w 12213478"/>
              <a:gd name="connsiteY1697" fmla="*/ 115897 h 520261"/>
              <a:gd name="connsiteX1698" fmla="*/ 9215696 w 12213478"/>
              <a:gd name="connsiteY1698" fmla="*/ 157674 h 520261"/>
              <a:gd name="connsiteX1699" fmla="*/ 9215696 w 12213478"/>
              <a:gd name="connsiteY1699" fmla="*/ 102421 h 520261"/>
              <a:gd name="connsiteX1700" fmla="*/ 9122708 w 12213478"/>
              <a:gd name="connsiteY1700" fmla="*/ 8086 h 520261"/>
              <a:gd name="connsiteX1701" fmla="*/ 9173918 w 12213478"/>
              <a:gd name="connsiteY1701" fmla="*/ 6739 h 520261"/>
              <a:gd name="connsiteX1702" fmla="*/ 9215696 w 12213478"/>
              <a:gd name="connsiteY1702" fmla="*/ 48515 h 520261"/>
              <a:gd name="connsiteX1703" fmla="*/ 9215696 w 12213478"/>
              <a:gd name="connsiteY1703" fmla="*/ 6739 h 520261"/>
              <a:gd name="connsiteX1704" fmla="*/ 9248040 w 12213478"/>
              <a:gd name="connsiteY1704" fmla="*/ 6739 h 520261"/>
              <a:gd name="connsiteX1705" fmla="*/ 9248040 w 12213478"/>
              <a:gd name="connsiteY1705" fmla="*/ 44472 h 520261"/>
              <a:gd name="connsiteX1706" fmla="*/ 9284425 w 12213478"/>
              <a:gd name="connsiteY1706" fmla="*/ 6739 h 520261"/>
              <a:gd name="connsiteX1707" fmla="*/ 9338331 w 12213478"/>
              <a:gd name="connsiteY1707" fmla="*/ 6739 h 520261"/>
              <a:gd name="connsiteX1708" fmla="*/ 9287122 w 12213478"/>
              <a:gd name="connsiteY1708" fmla="*/ 57948 h 520261"/>
              <a:gd name="connsiteX1709" fmla="*/ 9248040 w 12213478"/>
              <a:gd name="connsiteY1709" fmla="*/ 98377 h 520261"/>
              <a:gd name="connsiteX1710" fmla="*/ 9248040 w 12213478"/>
              <a:gd name="connsiteY1710" fmla="*/ 153631 h 520261"/>
              <a:gd name="connsiteX1711" fmla="*/ 9284425 w 12213478"/>
              <a:gd name="connsiteY1711" fmla="*/ 115897 h 520261"/>
              <a:gd name="connsiteX1712" fmla="*/ 9338331 w 12213478"/>
              <a:gd name="connsiteY1712" fmla="*/ 115897 h 520261"/>
              <a:gd name="connsiteX1713" fmla="*/ 9287122 w 12213478"/>
              <a:gd name="connsiteY1713" fmla="*/ 167108 h 520261"/>
              <a:gd name="connsiteX1714" fmla="*/ 9256125 w 12213478"/>
              <a:gd name="connsiteY1714" fmla="*/ 199451 h 520261"/>
              <a:gd name="connsiteX1715" fmla="*/ 9389541 w 12213478"/>
              <a:gd name="connsiteY1715" fmla="*/ 334216 h 520261"/>
              <a:gd name="connsiteX1716" fmla="*/ 9524306 w 12213478"/>
              <a:gd name="connsiteY1716" fmla="*/ 199451 h 520261"/>
              <a:gd name="connsiteX1717" fmla="*/ 9442100 w 12213478"/>
              <a:gd name="connsiteY1717" fmla="*/ 115897 h 520261"/>
              <a:gd name="connsiteX1718" fmla="*/ 9494658 w 12213478"/>
              <a:gd name="connsiteY1718" fmla="*/ 115897 h 520261"/>
              <a:gd name="connsiteX1719" fmla="*/ 9536435 w 12213478"/>
              <a:gd name="connsiteY1719" fmla="*/ 157674 h 520261"/>
              <a:gd name="connsiteX1720" fmla="*/ 9536435 w 12213478"/>
              <a:gd name="connsiteY1720" fmla="*/ 102421 h 520261"/>
              <a:gd name="connsiteX1721" fmla="*/ 9443447 w 12213478"/>
              <a:gd name="connsiteY1721" fmla="*/ 8086 h 520261"/>
              <a:gd name="connsiteX1722" fmla="*/ 9494658 w 12213478"/>
              <a:gd name="connsiteY1722" fmla="*/ 6739 h 520261"/>
              <a:gd name="connsiteX1723" fmla="*/ 9536435 w 12213478"/>
              <a:gd name="connsiteY1723" fmla="*/ 48515 h 520261"/>
              <a:gd name="connsiteX1724" fmla="*/ 9536435 w 12213478"/>
              <a:gd name="connsiteY1724" fmla="*/ 6739 h 520261"/>
              <a:gd name="connsiteX1725" fmla="*/ 9568779 w 12213478"/>
              <a:gd name="connsiteY1725" fmla="*/ 6739 h 520261"/>
              <a:gd name="connsiteX1726" fmla="*/ 9568779 w 12213478"/>
              <a:gd name="connsiteY1726" fmla="*/ 44472 h 520261"/>
              <a:gd name="connsiteX1727" fmla="*/ 9605164 w 12213478"/>
              <a:gd name="connsiteY1727" fmla="*/ 6739 h 520261"/>
              <a:gd name="connsiteX1728" fmla="*/ 9659070 w 12213478"/>
              <a:gd name="connsiteY1728" fmla="*/ 6739 h 520261"/>
              <a:gd name="connsiteX1729" fmla="*/ 9607860 w 12213478"/>
              <a:gd name="connsiteY1729" fmla="*/ 57948 h 520261"/>
              <a:gd name="connsiteX1730" fmla="*/ 9568779 w 12213478"/>
              <a:gd name="connsiteY1730" fmla="*/ 98377 h 520261"/>
              <a:gd name="connsiteX1731" fmla="*/ 9568779 w 12213478"/>
              <a:gd name="connsiteY1731" fmla="*/ 153631 h 520261"/>
              <a:gd name="connsiteX1732" fmla="*/ 9605164 w 12213478"/>
              <a:gd name="connsiteY1732" fmla="*/ 115897 h 520261"/>
              <a:gd name="connsiteX1733" fmla="*/ 9659070 w 12213478"/>
              <a:gd name="connsiteY1733" fmla="*/ 115897 h 520261"/>
              <a:gd name="connsiteX1734" fmla="*/ 9607860 w 12213478"/>
              <a:gd name="connsiteY1734" fmla="*/ 167108 h 520261"/>
              <a:gd name="connsiteX1735" fmla="*/ 9576865 w 12213478"/>
              <a:gd name="connsiteY1735" fmla="*/ 199451 h 520261"/>
              <a:gd name="connsiteX1736" fmla="*/ 9698152 w 12213478"/>
              <a:gd name="connsiteY1736" fmla="*/ 320739 h 520261"/>
              <a:gd name="connsiteX1737" fmla="*/ 9826179 w 12213478"/>
              <a:gd name="connsiteY1737" fmla="*/ 192712 h 520261"/>
              <a:gd name="connsiteX1738" fmla="*/ 9743972 w 12213478"/>
              <a:gd name="connsiteY1738" fmla="*/ 109158 h 520261"/>
              <a:gd name="connsiteX1739" fmla="*/ 9796530 w 12213478"/>
              <a:gd name="connsiteY1739" fmla="*/ 109158 h 520261"/>
              <a:gd name="connsiteX1740" fmla="*/ 9838307 w 12213478"/>
              <a:gd name="connsiteY1740" fmla="*/ 150936 h 520261"/>
              <a:gd name="connsiteX1741" fmla="*/ 9838307 w 12213478"/>
              <a:gd name="connsiteY1741" fmla="*/ 95682 h 520261"/>
              <a:gd name="connsiteX1742" fmla="*/ 9745321 w 12213478"/>
              <a:gd name="connsiteY1742" fmla="*/ 1347 h 52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Lst>
            <a:rect l="l" t="t" r="r" b="b"/>
            <a:pathLst>
              <a:path w="12213478" h="520261">
                <a:moveTo>
                  <a:pt x="1057355" y="297900"/>
                </a:moveTo>
                <a:lnTo>
                  <a:pt x="1165167" y="407060"/>
                </a:lnTo>
                <a:lnTo>
                  <a:pt x="1177296" y="419188"/>
                </a:lnTo>
                <a:lnTo>
                  <a:pt x="1192120" y="434012"/>
                </a:lnTo>
                <a:lnTo>
                  <a:pt x="1219073" y="460965"/>
                </a:lnTo>
                <a:lnTo>
                  <a:pt x="1244678" y="435359"/>
                </a:lnTo>
                <a:lnTo>
                  <a:pt x="1255460" y="424578"/>
                </a:lnTo>
                <a:lnTo>
                  <a:pt x="1379442" y="299248"/>
                </a:lnTo>
                <a:lnTo>
                  <a:pt x="1487253" y="408407"/>
                </a:lnTo>
                <a:lnTo>
                  <a:pt x="1507468" y="428620"/>
                </a:lnTo>
                <a:lnTo>
                  <a:pt x="1512859" y="434012"/>
                </a:lnTo>
                <a:lnTo>
                  <a:pt x="1539812" y="460965"/>
                </a:lnTo>
                <a:lnTo>
                  <a:pt x="1565418" y="435359"/>
                </a:lnTo>
                <a:lnTo>
                  <a:pt x="1576198" y="424578"/>
                </a:lnTo>
                <a:lnTo>
                  <a:pt x="1634147" y="366630"/>
                </a:lnTo>
                <a:cubicBezTo>
                  <a:pt x="1644928" y="354501"/>
                  <a:pt x="1657056" y="343720"/>
                  <a:pt x="1667839" y="331592"/>
                </a:cubicBezTo>
                <a:lnTo>
                  <a:pt x="1690748" y="299248"/>
                </a:lnTo>
                <a:lnTo>
                  <a:pt x="1838989" y="448836"/>
                </a:lnTo>
                <a:lnTo>
                  <a:pt x="1838989" y="502741"/>
                </a:lnTo>
                <a:lnTo>
                  <a:pt x="1690748" y="353154"/>
                </a:lnTo>
                <a:lnTo>
                  <a:pt x="1547898" y="497351"/>
                </a:lnTo>
                <a:lnTo>
                  <a:pt x="1531726" y="513523"/>
                </a:lnTo>
                <a:lnTo>
                  <a:pt x="1506121" y="487918"/>
                </a:lnTo>
                <a:lnTo>
                  <a:pt x="1479168" y="460965"/>
                </a:lnTo>
                <a:lnTo>
                  <a:pt x="1371357" y="353154"/>
                </a:lnTo>
                <a:lnTo>
                  <a:pt x="1228507" y="497351"/>
                </a:lnTo>
                <a:lnTo>
                  <a:pt x="1212334" y="513523"/>
                </a:lnTo>
                <a:lnTo>
                  <a:pt x="1186729" y="487918"/>
                </a:lnTo>
                <a:lnTo>
                  <a:pt x="1159776" y="460965"/>
                </a:lnTo>
                <a:lnTo>
                  <a:pt x="1142256" y="442097"/>
                </a:lnTo>
                <a:lnTo>
                  <a:pt x="1134172" y="434012"/>
                </a:lnTo>
                <a:lnTo>
                  <a:pt x="1051965" y="351806"/>
                </a:lnTo>
                <a:lnTo>
                  <a:pt x="909115" y="496002"/>
                </a:lnTo>
                <a:lnTo>
                  <a:pt x="898333" y="506785"/>
                </a:lnTo>
                <a:lnTo>
                  <a:pt x="750093" y="359891"/>
                </a:lnTo>
                <a:lnTo>
                  <a:pt x="607243" y="504088"/>
                </a:lnTo>
                <a:lnTo>
                  <a:pt x="591071" y="520261"/>
                </a:lnTo>
                <a:lnTo>
                  <a:pt x="565465" y="494656"/>
                </a:lnTo>
                <a:lnTo>
                  <a:pt x="538512" y="467703"/>
                </a:lnTo>
                <a:lnTo>
                  <a:pt x="430701" y="359891"/>
                </a:lnTo>
                <a:lnTo>
                  <a:pt x="287852" y="504088"/>
                </a:lnTo>
                <a:lnTo>
                  <a:pt x="271680" y="520261"/>
                </a:lnTo>
                <a:lnTo>
                  <a:pt x="246074" y="494656"/>
                </a:lnTo>
                <a:lnTo>
                  <a:pt x="219121" y="467703"/>
                </a:lnTo>
                <a:lnTo>
                  <a:pt x="201601" y="448836"/>
                </a:lnTo>
                <a:lnTo>
                  <a:pt x="193517" y="440750"/>
                </a:lnTo>
                <a:lnTo>
                  <a:pt x="112376" y="359611"/>
                </a:lnTo>
                <a:lnTo>
                  <a:pt x="0" y="473046"/>
                </a:lnTo>
                <a:lnTo>
                  <a:pt x="0" y="418521"/>
                </a:lnTo>
                <a:lnTo>
                  <a:pt x="112658" y="304639"/>
                </a:lnTo>
                <a:lnTo>
                  <a:pt x="113995" y="305993"/>
                </a:lnTo>
                <a:lnTo>
                  <a:pt x="118773" y="299248"/>
                </a:lnTo>
                <a:lnTo>
                  <a:pt x="267013" y="448836"/>
                </a:lnTo>
                <a:lnTo>
                  <a:pt x="267013" y="460341"/>
                </a:lnTo>
                <a:lnTo>
                  <a:pt x="274375" y="467703"/>
                </a:lnTo>
                <a:lnTo>
                  <a:pt x="299980" y="442097"/>
                </a:lnTo>
                <a:lnTo>
                  <a:pt x="310761" y="431316"/>
                </a:lnTo>
                <a:lnTo>
                  <a:pt x="434744" y="305986"/>
                </a:lnTo>
                <a:lnTo>
                  <a:pt x="542556" y="415144"/>
                </a:lnTo>
                <a:lnTo>
                  <a:pt x="562770" y="435359"/>
                </a:lnTo>
                <a:lnTo>
                  <a:pt x="568162" y="440750"/>
                </a:lnTo>
                <a:lnTo>
                  <a:pt x="595114" y="467703"/>
                </a:lnTo>
                <a:lnTo>
                  <a:pt x="620719" y="442097"/>
                </a:lnTo>
                <a:lnTo>
                  <a:pt x="631500" y="431316"/>
                </a:lnTo>
                <a:lnTo>
                  <a:pt x="689449" y="373368"/>
                </a:lnTo>
                <a:cubicBezTo>
                  <a:pt x="700229" y="361238"/>
                  <a:pt x="712359" y="350457"/>
                  <a:pt x="723140" y="338329"/>
                </a:cubicBezTo>
                <a:lnTo>
                  <a:pt x="755483" y="305986"/>
                </a:lnTo>
                <a:lnTo>
                  <a:pt x="902376" y="454226"/>
                </a:lnTo>
                <a:lnTo>
                  <a:pt x="922591" y="434012"/>
                </a:lnTo>
                <a:lnTo>
                  <a:pt x="933372" y="423230"/>
                </a:lnTo>
                <a:close/>
                <a:moveTo>
                  <a:pt x="2940713" y="286470"/>
                </a:moveTo>
                <a:lnTo>
                  <a:pt x="3048525" y="395630"/>
                </a:lnTo>
                <a:lnTo>
                  <a:pt x="3060654" y="407758"/>
                </a:lnTo>
                <a:lnTo>
                  <a:pt x="3075478" y="422582"/>
                </a:lnTo>
                <a:lnTo>
                  <a:pt x="3102431" y="449535"/>
                </a:lnTo>
                <a:lnTo>
                  <a:pt x="3128037" y="423929"/>
                </a:lnTo>
                <a:lnTo>
                  <a:pt x="3138818" y="413148"/>
                </a:lnTo>
                <a:lnTo>
                  <a:pt x="3262800" y="287818"/>
                </a:lnTo>
                <a:lnTo>
                  <a:pt x="3370611" y="396977"/>
                </a:lnTo>
                <a:lnTo>
                  <a:pt x="3390826" y="417190"/>
                </a:lnTo>
                <a:lnTo>
                  <a:pt x="3396217" y="422582"/>
                </a:lnTo>
                <a:lnTo>
                  <a:pt x="3418091" y="444456"/>
                </a:lnTo>
                <a:lnTo>
                  <a:pt x="3433227" y="429320"/>
                </a:lnTo>
                <a:lnTo>
                  <a:pt x="3444008" y="418539"/>
                </a:lnTo>
                <a:lnTo>
                  <a:pt x="3567991" y="293209"/>
                </a:lnTo>
                <a:lnTo>
                  <a:pt x="3569329" y="294563"/>
                </a:lnTo>
                <a:lnTo>
                  <a:pt x="3574106" y="287818"/>
                </a:lnTo>
                <a:lnTo>
                  <a:pt x="3722347" y="437406"/>
                </a:lnTo>
                <a:lnTo>
                  <a:pt x="3722347" y="448911"/>
                </a:lnTo>
                <a:lnTo>
                  <a:pt x="3729709" y="456273"/>
                </a:lnTo>
                <a:lnTo>
                  <a:pt x="3755313" y="430667"/>
                </a:lnTo>
                <a:lnTo>
                  <a:pt x="3766094" y="419886"/>
                </a:lnTo>
                <a:lnTo>
                  <a:pt x="3890078" y="294556"/>
                </a:lnTo>
                <a:lnTo>
                  <a:pt x="3997889" y="403714"/>
                </a:lnTo>
                <a:lnTo>
                  <a:pt x="4018103" y="423929"/>
                </a:lnTo>
                <a:lnTo>
                  <a:pt x="4023495" y="429320"/>
                </a:lnTo>
                <a:lnTo>
                  <a:pt x="4050448" y="456273"/>
                </a:lnTo>
                <a:lnTo>
                  <a:pt x="4076052" y="430667"/>
                </a:lnTo>
                <a:lnTo>
                  <a:pt x="4086834" y="419886"/>
                </a:lnTo>
                <a:lnTo>
                  <a:pt x="4144783" y="361938"/>
                </a:lnTo>
                <a:cubicBezTo>
                  <a:pt x="4155563" y="349808"/>
                  <a:pt x="4167692" y="339027"/>
                  <a:pt x="4178473" y="326899"/>
                </a:cubicBezTo>
                <a:lnTo>
                  <a:pt x="4210817" y="294556"/>
                </a:lnTo>
                <a:lnTo>
                  <a:pt x="4357709" y="442796"/>
                </a:lnTo>
                <a:lnTo>
                  <a:pt x="4377925" y="422582"/>
                </a:lnTo>
                <a:lnTo>
                  <a:pt x="4388706" y="411800"/>
                </a:lnTo>
                <a:lnTo>
                  <a:pt x="4512690" y="286470"/>
                </a:lnTo>
                <a:lnTo>
                  <a:pt x="4620501" y="395630"/>
                </a:lnTo>
                <a:lnTo>
                  <a:pt x="4632630" y="407758"/>
                </a:lnTo>
                <a:lnTo>
                  <a:pt x="4647454" y="422582"/>
                </a:lnTo>
                <a:lnTo>
                  <a:pt x="4674406" y="449535"/>
                </a:lnTo>
                <a:lnTo>
                  <a:pt x="4700012" y="423929"/>
                </a:lnTo>
                <a:lnTo>
                  <a:pt x="4710793" y="413148"/>
                </a:lnTo>
                <a:lnTo>
                  <a:pt x="4834775" y="287818"/>
                </a:lnTo>
                <a:lnTo>
                  <a:pt x="4942588" y="396977"/>
                </a:lnTo>
                <a:lnTo>
                  <a:pt x="4962801" y="417190"/>
                </a:lnTo>
                <a:lnTo>
                  <a:pt x="4968192" y="422582"/>
                </a:lnTo>
                <a:lnTo>
                  <a:pt x="4995145" y="449535"/>
                </a:lnTo>
                <a:lnTo>
                  <a:pt x="5020751" y="423929"/>
                </a:lnTo>
                <a:lnTo>
                  <a:pt x="5031531" y="413148"/>
                </a:lnTo>
                <a:lnTo>
                  <a:pt x="5089480" y="355200"/>
                </a:lnTo>
                <a:cubicBezTo>
                  <a:pt x="5100262" y="343071"/>
                  <a:pt x="5112390" y="332290"/>
                  <a:pt x="5123172" y="320162"/>
                </a:cubicBezTo>
                <a:lnTo>
                  <a:pt x="5146082" y="287818"/>
                </a:lnTo>
                <a:lnTo>
                  <a:pt x="5294322" y="437406"/>
                </a:lnTo>
                <a:lnTo>
                  <a:pt x="5294322" y="491311"/>
                </a:lnTo>
                <a:lnTo>
                  <a:pt x="5146082" y="341724"/>
                </a:lnTo>
                <a:lnTo>
                  <a:pt x="5003232" y="485921"/>
                </a:lnTo>
                <a:lnTo>
                  <a:pt x="4987059" y="502093"/>
                </a:lnTo>
                <a:lnTo>
                  <a:pt x="4961456" y="476488"/>
                </a:lnTo>
                <a:lnTo>
                  <a:pt x="4934503" y="449535"/>
                </a:lnTo>
                <a:lnTo>
                  <a:pt x="4826691" y="341724"/>
                </a:lnTo>
                <a:lnTo>
                  <a:pt x="4683840" y="485921"/>
                </a:lnTo>
                <a:lnTo>
                  <a:pt x="4667667" y="502093"/>
                </a:lnTo>
                <a:lnTo>
                  <a:pt x="4642063" y="476488"/>
                </a:lnTo>
                <a:lnTo>
                  <a:pt x="4615111" y="449535"/>
                </a:lnTo>
                <a:lnTo>
                  <a:pt x="4597590" y="430667"/>
                </a:lnTo>
                <a:lnTo>
                  <a:pt x="4589505" y="422582"/>
                </a:lnTo>
                <a:lnTo>
                  <a:pt x="4507298" y="340376"/>
                </a:lnTo>
                <a:lnTo>
                  <a:pt x="4364448" y="484572"/>
                </a:lnTo>
                <a:lnTo>
                  <a:pt x="4353667" y="495355"/>
                </a:lnTo>
                <a:lnTo>
                  <a:pt x="4205426" y="348461"/>
                </a:lnTo>
                <a:lnTo>
                  <a:pt x="4062576" y="492658"/>
                </a:lnTo>
                <a:lnTo>
                  <a:pt x="4046404" y="508831"/>
                </a:lnTo>
                <a:lnTo>
                  <a:pt x="4020798" y="483226"/>
                </a:lnTo>
                <a:lnTo>
                  <a:pt x="3993845" y="456273"/>
                </a:lnTo>
                <a:lnTo>
                  <a:pt x="3886034" y="348461"/>
                </a:lnTo>
                <a:lnTo>
                  <a:pt x="3743185" y="492658"/>
                </a:lnTo>
                <a:lnTo>
                  <a:pt x="3727014" y="508831"/>
                </a:lnTo>
                <a:lnTo>
                  <a:pt x="3701407" y="483226"/>
                </a:lnTo>
                <a:lnTo>
                  <a:pt x="3674455" y="456273"/>
                </a:lnTo>
                <a:lnTo>
                  <a:pt x="3656935" y="437406"/>
                </a:lnTo>
                <a:lnTo>
                  <a:pt x="3648850" y="429320"/>
                </a:lnTo>
                <a:lnTo>
                  <a:pt x="3567709" y="348181"/>
                </a:lnTo>
                <a:lnTo>
                  <a:pt x="3431256" y="485921"/>
                </a:lnTo>
                <a:lnTo>
                  <a:pt x="3415084" y="502093"/>
                </a:lnTo>
                <a:lnTo>
                  <a:pt x="3414048" y="501057"/>
                </a:lnTo>
                <a:lnTo>
                  <a:pt x="3413012" y="502093"/>
                </a:lnTo>
                <a:lnTo>
                  <a:pt x="3413012" y="500021"/>
                </a:lnTo>
                <a:lnTo>
                  <a:pt x="3389479" y="476488"/>
                </a:lnTo>
                <a:lnTo>
                  <a:pt x="3362527" y="449535"/>
                </a:lnTo>
                <a:lnTo>
                  <a:pt x="3254715" y="341724"/>
                </a:lnTo>
                <a:lnTo>
                  <a:pt x="3111865" y="485921"/>
                </a:lnTo>
                <a:lnTo>
                  <a:pt x="3095692" y="502093"/>
                </a:lnTo>
                <a:lnTo>
                  <a:pt x="3070087" y="476488"/>
                </a:lnTo>
                <a:lnTo>
                  <a:pt x="3043134" y="449535"/>
                </a:lnTo>
                <a:lnTo>
                  <a:pt x="3025614" y="430667"/>
                </a:lnTo>
                <a:lnTo>
                  <a:pt x="3017530" y="422582"/>
                </a:lnTo>
                <a:lnTo>
                  <a:pt x="2935323" y="340376"/>
                </a:lnTo>
                <a:lnTo>
                  <a:pt x="2792473" y="484572"/>
                </a:lnTo>
                <a:lnTo>
                  <a:pt x="2781692" y="495355"/>
                </a:lnTo>
                <a:lnTo>
                  <a:pt x="2633451" y="348461"/>
                </a:lnTo>
                <a:lnTo>
                  <a:pt x="2490601" y="492658"/>
                </a:lnTo>
                <a:lnTo>
                  <a:pt x="2474429" y="508831"/>
                </a:lnTo>
                <a:lnTo>
                  <a:pt x="2448823" y="483226"/>
                </a:lnTo>
                <a:lnTo>
                  <a:pt x="2421870" y="456273"/>
                </a:lnTo>
                <a:lnTo>
                  <a:pt x="2314059" y="348461"/>
                </a:lnTo>
                <a:lnTo>
                  <a:pt x="2171210" y="492658"/>
                </a:lnTo>
                <a:lnTo>
                  <a:pt x="2155038" y="508831"/>
                </a:lnTo>
                <a:lnTo>
                  <a:pt x="2129432" y="483226"/>
                </a:lnTo>
                <a:lnTo>
                  <a:pt x="2102479" y="456273"/>
                </a:lnTo>
                <a:lnTo>
                  <a:pt x="2084959" y="437406"/>
                </a:lnTo>
                <a:lnTo>
                  <a:pt x="2076875" y="429320"/>
                </a:lnTo>
                <a:lnTo>
                  <a:pt x="1994668" y="347115"/>
                </a:lnTo>
                <a:lnTo>
                  <a:pt x="1851817" y="491311"/>
                </a:lnTo>
                <a:lnTo>
                  <a:pt x="1841036" y="502093"/>
                </a:lnTo>
                <a:lnTo>
                  <a:pt x="1841036" y="449535"/>
                </a:lnTo>
                <a:lnTo>
                  <a:pt x="1861252" y="429320"/>
                </a:lnTo>
                <a:lnTo>
                  <a:pt x="1872033" y="418539"/>
                </a:lnTo>
                <a:lnTo>
                  <a:pt x="1996016" y="293209"/>
                </a:lnTo>
                <a:lnTo>
                  <a:pt x="2103828" y="402367"/>
                </a:lnTo>
                <a:lnTo>
                  <a:pt x="2115956" y="414497"/>
                </a:lnTo>
                <a:lnTo>
                  <a:pt x="2130780" y="429320"/>
                </a:lnTo>
                <a:lnTo>
                  <a:pt x="2157733" y="456273"/>
                </a:lnTo>
                <a:lnTo>
                  <a:pt x="2183338" y="430667"/>
                </a:lnTo>
                <a:lnTo>
                  <a:pt x="2194119" y="419886"/>
                </a:lnTo>
                <a:lnTo>
                  <a:pt x="2318102" y="294556"/>
                </a:lnTo>
                <a:lnTo>
                  <a:pt x="2425914" y="403714"/>
                </a:lnTo>
                <a:lnTo>
                  <a:pt x="2446128" y="423929"/>
                </a:lnTo>
                <a:lnTo>
                  <a:pt x="2451520" y="429320"/>
                </a:lnTo>
                <a:lnTo>
                  <a:pt x="2478472" y="456273"/>
                </a:lnTo>
                <a:lnTo>
                  <a:pt x="2504077" y="430667"/>
                </a:lnTo>
                <a:lnTo>
                  <a:pt x="2514858" y="419886"/>
                </a:lnTo>
                <a:lnTo>
                  <a:pt x="2572808" y="361938"/>
                </a:lnTo>
                <a:cubicBezTo>
                  <a:pt x="2583587" y="349808"/>
                  <a:pt x="2595717" y="339027"/>
                  <a:pt x="2606498" y="326899"/>
                </a:cubicBezTo>
                <a:lnTo>
                  <a:pt x="2638841" y="294556"/>
                </a:lnTo>
                <a:lnTo>
                  <a:pt x="2785734" y="442796"/>
                </a:lnTo>
                <a:lnTo>
                  <a:pt x="2805949" y="422582"/>
                </a:lnTo>
                <a:lnTo>
                  <a:pt x="2816730" y="411800"/>
                </a:lnTo>
                <a:close/>
                <a:moveTo>
                  <a:pt x="6395101" y="279612"/>
                </a:moveTo>
                <a:lnTo>
                  <a:pt x="6502913" y="388772"/>
                </a:lnTo>
                <a:lnTo>
                  <a:pt x="6515042" y="400900"/>
                </a:lnTo>
                <a:lnTo>
                  <a:pt x="6529866" y="415724"/>
                </a:lnTo>
                <a:lnTo>
                  <a:pt x="6556819" y="442677"/>
                </a:lnTo>
                <a:lnTo>
                  <a:pt x="6582424" y="417071"/>
                </a:lnTo>
                <a:lnTo>
                  <a:pt x="6593206" y="406290"/>
                </a:lnTo>
                <a:lnTo>
                  <a:pt x="6717187" y="280960"/>
                </a:lnTo>
                <a:lnTo>
                  <a:pt x="6824999" y="390119"/>
                </a:lnTo>
                <a:lnTo>
                  <a:pt x="6845214" y="410332"/>
                </a:lnTo>
                <a:lnTo>
                  <a:pt x="6850605" y="415724"/>
                </a:lnTo>
                <a:lnTo>
                  <a:pt x="6872479" y="437598"/>
                </a:lnTo>
                <a:lnTo>
                  <a:pt x="6887615" y="422462"/>
                </a:lnTo>
                <a:lnTo>
                  <a:pt x="6898396" y="411681"/>
                </a:lnTo>
                <a:lnTo>
                  <a:pt x="7022379" y="286351"/>
                </a:lnTo>
                <a:lnTo>
                  <a:pt x="7023716" y="287705"/>
                </a:lnTo>
                <a:lnTo>
                  <a:pt x="7028494" y="280960"/>
                </a:lnTo>
                <a:lnTo>
                  <a:pt x="7176735" y="430548"/>
                </a:lnTo>
                <a:lnTo>
                  <a:pt x="7176735" y="442053"/>
                </a:lnTo>
                <a:lnTo>
                  <a:pt x="7184096" y="449415"/>
                </a:lnTo>
                <a:lnTo>
                  <a:pt x="7209701" y="423809"/>
                </a:lnTo>
                <a:lnTo>
                  <a:pt x="7220482" y="413028"/>
                </a:lnTo>
                <a:lnTo>
                  <a:pt x="7344465" y="287698"/>
                </a:lnTo>
                <a:lnTo>
                  <a:pt x="7452277" y="396856"/>
                </a:lnTo>
                <a:lnTo>
                  <a:pt x="7472490" y="417071"/>
                </a:lnTo>
                <a:lnTo>
                  <a:pt x="7477882" y="422462"/>
                </a:lnTo>
                <a:lnTo>
                  <a:pt x="7504835" y="449415"/>
                </a:lnTo>
                <a:lnTo>
                  <a:pt x="7530440" y="423809"/>
                </a:lnTo>
                <a:lnTo>
                  <a:pt x="7541221" y="413028"/>
                </a:lnTo>
                <a:lnTo>
                  <a:pt x="7599170" y="355080"/>
                </a:lnTo>
                <a:cubicBezTo>
                  <a:pt x="7609950" y="342950"/>
                  <a:pt x="7622080" y="332169"/>
                  <a:pt x="7632861" y="320041"/>
                </a:cubicBezTo>
                <a:lnTo>
                  <a:pt x="7665204" y="287698"/>
                </a:lnTo>
                <a:lnTo>
                  <a:pt x="7812097" y="435938"/>
                </a:lnTo>
                <a:lnTo>
                  <a:pt x="7832312" y="415724"/>
                </a:lnTo>
                <a:lnTo>
                  <a:pt x="7843093" y="404942"/>
                </a:lnTo>
                <a:lnTo>
                  <a:pt x="7967076" y="279612"/>
                </a:lnTo>
                <a:lnTo>
                  <a:pt x="8074888" y="388772"/>
                </a:lnTo>
                <a:lnTo>
                  <a:pt x="8087017" y="400900"/>
                </a:lnTo>
                <a:lnTo>
                  <a:pt x="8101841" y="415724"/>
                </a:lnTo>
                <a:lnTo>
                  <a:pt x="8128794" y="442677"/>
                </a:lnTo>
                <a:lnTo>
                  <a:pt x="8154399" y="417071"/>
                </a:lnTo>
                <a:lnTo>
                  <a:pt x="8165181" y="406290"/>
                </a:lnTo>
                <a:lnTo>
                  <a:pt x="8289162" y="280960"/>
                </a:lnTo>
                <a:lnTo>
                  <a:pt x="8396974" y="390119"/>
                </a:lnTo>
                <a:lnTo>
                  <a:pt x="8417189" y="410332"/>
                </a:lnTo>
                <a:lnTo>
                  <a:pt x="8422580" y="415724"/>
                </a:lnTo>
                <a:lnTo>
                  <a:pt x="8449532" y="442677"/>
                </a:lnTo>
                <a:lnTo>
                  <a:pt x="8475138" y="417071"/>
                </a:lnTo>
                <a:lnTo>
                  <a:pt x="8485918" y="406290"/>
                </a:lnTo>
                <a:lnTo>
                  <a:pt x="8543868" y="348342"/>
                </a:lnTo>
                <a:cubicBezTo>
                  <a:pt x="8554649" y="336213"/>
                  <a:pt x="8566777" y="325432"/>
                  <a:pt x="8577559" y="313304"/>
                </a:cubicBezTo>
                <a:lnTo>
                  <a:pt x="8600469" y="280960"/>
                </a:lnTo>
                <a:lnTo>
                  <a:pt x="8748709" y="430548"/>
                </a:lnTo>
                <a:lnTo>
                  <a:pt x="8748709" y="484453"/>
                </a:lnTo>
                <a:lnTo>
                  <a:pt x="8600469" y="334866"/>
                </a:lnTo>
                <a:lnTo>
                  <a:pt x="8457618" y="479063"/>
                </a:lnTo>
                <a:lnTo>
                  <a:pt x="8441447" y="495235"/>
                </a:lnTo>
                <a:lnTo>
                  <a:pt x="8415842" y="469630"/>
                </a:lnTo>
                <a:lnTo>
                  <a:pt x="8388889" y="442677"/>
                </a:lnTo>
                <a:lnTo>
                  <a:pt x="8281078" y="334866"/>
                </a:lnTo>
                <a:lnTo>
                  <a:pt x="8138228" y="479063"/>
                </a:lnTo>
                <a:lnTo>
                  <a:pt x="8122055" y="495235"/>
                </a:lnTo>
                <a:lnTo>
                  <a:pt x="8096450" y="469630"/>
                </a:lnTo>
                <a:lnTo>
                  <a:pt x="8069497" y="442677"/>
                </a:lnTo>
                <a:lnTo>
                  <a:pt x="8051977" y="423809"/>
                </a:lnTo>
                <a:lnTo>
                  <a:pt x="8043893" y="415724"/>
                </a:lnTo>
                <a:lnTo>
                  <a:pt x="7961686" y="333518"/>
                </a:lnTo>
                <a:lnTo>
                  <a:pt x="7818836" y="477714"/>
                </a:lnTo>
                <a:lnTo>
                  <a:pt x="7808054" y="488497"/>
                </a:lnTo>
                <a:lnTo>
                  <a:pt x="7659814" y="341603"/>
                </a:lnTo>
                <a:lnTo>
                  <a:pt x="7516963" y="485800"/>
                </a:lnTo>
                <a:lnTo>
                  <a:pt x="7500792" y="501973"/>
                </a:lnTo>
                <a:lnTo>
                  <a:pt x="7475186" y="476368"/>
                </a:lnTo>
                <a:lnTo>
                  <a:pt x="7448233" y="449415"/>
                </a:lnTo>
                <a:lnTo>
                  <a:pt x="7340421" y="341603"/>
                </a:lnTo>
                <a:lnTo>
                  <a:pt x="7197573" y="485800"/>
                </a:lnTo>
                <a:lnTo>
                  <a:pt x="7181401" y="501973"/>
                </a:lnTo>
                <a:lnTo>
                  <a:pt x="7155795" y="476368"/>
                </a:lnTo>
                <a:lnTo>
                  <a:pt x="7128842" y="449415"/>
                </a:lnTo>
                <a:lnTo>
                  <a:pt x="7111322" y="430548"/>
                </a:lnTo>
                <a:lnTo>
                  <a:pt x="7103238" y="422462"/>
                </a:lnTo>
                <a:lnTo>
                  <a:pt x="7022097" y="341323"/>
                </a:lnTo>
                <a:lnTo>
                  <a:pt x="6885644" y="479063"/>
                </a:lnTo>
                <a:lnTo>
                  <a:pt x="6869472" y="495235"/>
                </a:lnTo>
                <a:lnTo>
                  <a:pt x="6868436" y="494198"/>
                </a:lnTo>
                <a:lnTo>
                  <a:pt x="6867399" y="495235"/>
                </a:lnTo>
                <a:lnTo>
                  <a:pt x="6867399" y="493162"/>
                </a:lnTo>
                <a:lnTo>
                  <a:pt x="6843867" y="469630"/>
                </a:lnTo>
                <a:lnTo>
                  <a:pt x="6816914" y="442677"/>
                </a:lnTo>
                <a:lnTo>
                  <a:pt x="6709103" y="334866"/>
                </a:lnTo>
                <a:lnTo>
                  <a:pt x="6566253" y="479063"/>
                </a:lnTo>
                <a:lnTo>
                  <a:pt x="6550080" y="495235"/>
                </a:lnTo>
                <a:lnTo>
                  <a:pt x="6524475" y="469630"/>
                </a:lnTo>
                <a:lnTo>
                  <a:pt x="6497522" y="442677"/>
                </a:lnTo>
                <a:lnTo>
                  <a:pt x="6480002" y="423809"/>
                </a:lnTo>
                <a:lnTo>
                  <a:pt x="6471918" y="415724"/>
                </a:lnTo>
                <a:lnTo>
                  <a:pt x="6389711" y="333518"/>
                </a:lnTo>
                <a:lnTo>
                  <a:pt x="6246861" y="477714"/>
                </a:lnTo>
                <a:lnTo>
                  <a:pt x="6236079" y="488497"/>
                </a:lnTo>
                <a:lnTo>
                  <a:pt x="6087839" y="341603"/>
                </a:lnTo>
                <a:lnTo>
                  <a:pt x="5944989" y="485800"/>
                </a:lnTo>
                <a:lnTo>
                  <a:pt x="5928817" y="501973"/>
                </a:lnTo>
                <a:lnTo>
                  <a:pt x="5903211" y="476368"/>
                </a:lnTo>
                <a:lnTo>
                  <a:pt x="5876258" y="449415"/>
                </a:lnTo>
                <a:lnTo>
                  <a:pt x="5768446" y="341603"/>
                </a:lnTo>
                <a:lnTo>
                  <a:pt x="5625598" y="485800"/>
                </a:lnTo>
                <a:lnTo>
                  <a:pt x="5609426" y="501973"/>
                </a:lnTo>
                <a:lnTo>
                  <a:pt x="5583820" y="476368"/>
                </a:lnTo>
                <a:lnTo>
                  <a:pt x="5556868" y="449415"/>
                </a:lnTo>
                <a:lnTo>
                  <a:pt x="5539348" y="430548"/>
                </a:lnTo>
                <a:lnTo>
                  <a:pt x="5531263" y="422462"/>
                </a:lnTo>
                <a:lnTo>
                  <a:pt x="5449056" y="340257"/>
                </a:lnTo>
                <a:lnTo>
                  <a:pt x="5306205" y="484453"/>
                </a:lnTo>
                <a:lnTo>
                  <a:pt x="5295425" y="495235"/>
                </a:lnTo>
                <a:lnTo>
                  <a:pt x="5295425" y="442677"/>
                </a:lnTo>
                <a:lnTo>
                  <a:pt x="5315640" y="422462"/>
                </a:lnTo>
                <a:lnTo>
                  <a:pt x="5326421" y="411681"/>
                </a:lnTo>
                <a:lnTo>
                  <a:pt x="5450404" y="286351"/>
                </a:lnTo>
                <a:lnTo>
                  <a:pt x="5558215" y="395509"/>
                </a:lnTo>
                <a:lnTo>
                  <a:pt x="5570344" y="407639"/>
                </a:lnTo>
                <a:lnTo>
                  <a:pt x="5585168" y="422462"/>
                </a:lnTo>
                <a:lnTo>
                  <a:pt x="5612121" y="449415"/>
                </a:lnTo>
                <a:lnTo>
                  <a:pt x="5637726" y="423809"/>
                </a:lnTo>
                <a:lnTo>
                  <a:pt x="5648507" y="413028"/>
                </a:lnTo>
                <a:lnTo>
                  <a:pt x="5772490" y="287698"/>
                </a:lnTo>
                <a:lnTo>
                  <a:pt x="5880302" y="396856"/>
                </a:lnTo>
                <a:lnTo>
                  <a:pt x="5900516" y="417071"/>
                </a:lnTo>
                <a:lnTo>
                  <a:pt x="5905907" y="422462"/>
                </a:lnTo>
                <a:lnTo>
                  <a:pt x="5932861" y="449415"/>
                </a:lnTo>
                <a:lnTo>
                  <a:pt x="5958465" y="423809"/>
                </a:lnTo>
                <a:lnTo>
                  <a:pt x="5969246" y="413028"/>
                </a:lnTo>
                <a:lnTo>
                  <a:pt x="6027195" y="355080"/>
                </a:lnTo>
                <a:cubicBezTo>
                  <a:pt x="6037975" y="342950"/>
                  <a:pt x="6050105" y="332169"/>
                  <a:pt x="6060886" y="320041"/>
                </a:cubicBezTo>
                <a:lnTo>
                  <a:pt x="6093229" y="287698"/>
                </a:lnTo>
                <a:lnTo>
                  <a:pt x="6240122" y="435938"/>
                </a:lnTo>
                <a:lnTo>
                  <a:pt x="6260337" y="415724"/>
                </a:lnTo>
                <a:lnTo>
                  <a:pt x="6271118" y="404942"/>
                </a:lnTo>
                <a:close/>
                <a:moveTo>
                  <a:pt x="9850435" y="268182"/>
                </a:moveTo>
                <a:lnTo>
                  <a:pt x="9958247" y="377342"/>
                </a:lnTo>
                <a:lnTo>
                  <a:pt x="9970376" y="389470"/>
                </a:lnTo>
                <a:lnTo>
                  <a:pt x="9985200" y="404294"/>
                </a:lnTo>
                <a:lnTo>
                  <a:pt x="10012152" y="431247"/>
                </a:lnTo>
                <a:lnTo>
                  <a:pt x="10037758" y="405641"/>
                </a:lnTo>
                <a:lnTo>
                  <a:pt x="10048540" y="394860"/>
                </a:lnTo>
                <a:lnTo>
                  <a:pt x="10172521" y="269530"/>
                </a:lnTo>
                <a:lnTo>
                  <a:pt x="10280333" y="378689"/>
                </a:lnTo>
                <a:lnTo>
                  <a:pt x="10300548" y="398902"/>
                </a:lnTo>
                <a:lnTo>
                  <a:pt x="10305939" y="404294"/>
                </a:lnTo>
                <a:lnTo>
                  <a:pt x="10327812" y="426168"/>
                </a:lnTo>
                <a:lnTo>
                  <a:pt x="10342948" y="411032"/>
                </a:lnTo>
                <a:lnTo>
                  <a:pt x="10353730" y="400251"/>
                </a:lnTo>
                <a:lnTo>
                  <a:pt x="10477713" y="274921"/>
                </a:lnTo>
                <a:lnTo>
                  <a:pt x="10479050" y="276275"/>
                </a:lnTo>
                <a:lnTo>
                  <a:pt x="10483828" y="269530"/>
                </a:lnTo>
                <a:lnTo>
                  <a:pt x="10632068" y="419118"/>
                </a:lnTo>
                <a:lnTo>
                  <a:pt x="10632068" y="430623"/>
                </a:lnTo>
                <a:lnTo>
                  <a:pt x="10639430" y="437985"/>
                </a:lnTo>
                <a:lnTo>
                  <a:pt x="10665034" y="412379"/>
                </a:lnTo>
                <a:lnTo>
                  <a:pt x="10675816" y="401598"/>
                </a:lnTo>
                <a:lnTo>
                  <a:pt x="10799799" y="276268"/>
                </a:lnTo>
                <a:lnTo>
                  <a:pt x="10907610" y="385426"/>
                </a:lnTo>
                <a:lnTo>
                  <a:pt x="10927824" y="405641"/>
                </a:lnTo>
                <a:lnTo>
                  <a:pt x="10933216" y="411032"/>
                </a:lnTo>
                <a:lnTo>
                  <a:pt x="10960169" y="437985"/>
                </a:lnTo>
                <a:lnTo>
                  <a:pt x="10985774" y="412379"/>
                </a:lnTo>
                <a:lnTo>
                  <a:pt x="10996555" y="401598"/>
                </a:lnTo>
                <a:lnTo>
                  <a:pt x="11054504" y="343650"/>
                </a:lnTo>
                <a:cubicBezTo>
                  <a:pt x="11065284" y="331520"/>
                  <a:pt x="11077413" y="320739"/>
                  <a:pt x="11088195" y="308611"/>
                </a:cubicBezTo>
                <a:lnTo>
                  <a:pt x="11120538" y="276268"/>
                </a:lnTo>
                <a:lnTo>
                  <a:pt x="11267430" y="424508"/>
                </a:lnTo>
                <a:lnTo>
                  <a:pt x="11287646" y="404294"/>
                </a:lnTo>
                <a:lnTo>
                  <a:pt x="11298427" y="393512"/>
                </a:lnTo>
                <a:lnTo>
                  <a:pt x="11422410" y="268182"/>
                </a:lnTo>
                <a:lnTo>
                  <a:pt x="11530222" y="377342"/>
                </a:lnTo>
                <a:lnTo>
                  <a:pt x="11542351" y="389470"/>
                </a:lnTo>
                <a:lnTo>
                  <a:pt x="11557174" y="404294"/>
                </a:lnTo>
                <a:lnTo>
                  <a:pt x="11584127" y="431247"/>
                </a:lnTo>
                <a:lnTo>
                  <a:pt x="11609733" y="405641"/>
                </a:lnTo>
                <a:lnTo>
                  <a:pt x="11620514" y="394860"/>
                </a:lnTo>
                <a:lnTo>
                  <a:pt x="11744496" y="269530"/>
                </a:lnTo>
                <a:lnTo>
                  <a:pt x="11852308" y="378689"/>
                </a:lnTo>
                <a:lnTo>
                  <a:pt x="11872523" y="398902"/>
                </a:lnTo>
                <a:lnTo>
                  <a:pt x="11877914" y="404294"/>
                </a:lnTo>
                <a:lnTo>
                  <a:pt x="11904866" y="431247"/>
                </a:lnTo>
                <a:lnTo>
                  <a:pt x="11930472" y="405641"/>
                </a:lnTo>
                <a:lnTo>
                  <a:pt x="11941252" y="394860"/>
                </a:lnTo>
                <a:lnTo>
                  <a:pt x="11999202" y="336912"/>
                </a:lnTo>
                <a:cubicBezTo>
                  <a:pt x="12009983" y="324783"/>
                  <a:pt x="12022111" y="314002"/>
                  <a:pt x="12032893" y="301874"/>
                </a:cubicBezTo>
                <a:lnTo>
                  <a:pt x="12055803" y="269530"/>
                </a:lnTo>
                <a:lnTo>
                  <a:pt x="12204043" y="419118"/>
                </a:lnTo>
                <a:lnTo>
                  <a:pt x="12204043" y="473023"/>
                </a:lnTo>
                <a:lnTo>
                  <a:pt x="12055803" y="323436"/>
                </a:lnTo>
                <a:lnTo>
                  <a:pt x="11912952" y="467633"/>
                </a:lnTo>
                <a:lnTo>
                  <a:pt x="11896781" y="483805"/>
                </a:lnTo>
                <a:lnTo>
                  <a:pt x="11871176" y="458200"/>
                </a:lnTo>
                <a:lnTo>
                  <a:pt x="11844223" y="431247"/>
                </a:lnTo>
                <a:lnTo>
                  <a:pt x="11736412" y="323436"/>
                </a:lnTo>
                <a:lnTo>
                  <a:pt x="11593562" y="467633"/>
                </a:lnTo>
                <a:lnTo>
                  <a:pt x="11577388" y="483805"/>
                </a:lnTo>
                <a:lnTo>
                  <a:pt x="11551784" y="458200"/>
                </a:lnTo>
                <a:lnTo>
                  <a:pt x="11524831" y="431247"/>
                </a:lnTo>
                <a:lnTo>
                  <a:pt x="11507311" y="412379"/>
                </a:lnTo>
                <a:lnTo>
                  <a:pt x="11499226" y="404294"/>
                </a:lnTo>
                <a:lnTo>
                  <a:pt x="11417020" y="322088"/>
                </a:lnTo>
                <a:lnTo>
                  <a:pt x="11274169" y="466284"/>
                </a:lnTo>
                <a:lnTo>
                  <a:pt x="11263388" y="477067"/>
                </a:lnTo>
                <a:lnTo>
                  <a:pt x="11115147" y="330173"/>
                </a:lnTo>
                <a:lnTo>
                  <a:pt x="10972297" y="474370"/>
                </a:lnTo>
                <a:lnTo>
                  <a:pt x="10956126" y="490543"/>
                </a:lnTo>
                <a:lnTo>
                  <a:pt x="10930520" y="464938"/>
                </a:lnTo>
                <a:lnTo>
                  <a:pt x="10903567" y="437985"/>
                </a:lnTo>
                <a:lnTo>
                  <a:pt x="10795755" y="330173"/>
                </a:lnTo>
                <a:lnTo>
                  <a:pt x="10652906" y="474370"/>
                </a:lnTo>
                <a:lnTo>
                  <a:pt x="10636735" y="490543"/>
                </a:lnTo>
                <a:lnTo>
                  <a:pt x="10611129" y="464938"/>
                </a:lnTo>
                <a:lnTo>
                  <a:pt x="10584176" y="437985"/>
                </a:lnTo>
                <a:lnTo>
                  <a:pt x="10566656" y="419118"/>
                </a:lnTo>
                <a:lnTo>
                  <a:pt x="10558571" y="411032"/>
                </a:lnTo>
                <a:lnTo>
                  <a:pt x="10477431" y="329893"/>
                </a:lnTo>
                <a:lnTo>
                  <a:pt x="10340977" y="467633"/>
                </a:lnTo>
                <a:lnTo>
                  <a:pt x="10324806" y="483805"/>
                </a:lnTo>
                <a:lnTo>
                  <a:pt x="10323769" y="482768"/>
                </a:lnTo>
                <a:lnTo>
                  <a:pt x="10322733" y="483805"/>
                </a:lnTo>
                <a:lnTo>
                  <a:pt x="10322733" y="481731"/>
                </a:lnTo>
                <a:lnTo>
                  <a:pt x="10299201" y="458200"/>
                </a:lnTo>
                <a:lnTo>
                  <a:pt x="10272248" y="431247"/>
                </a:lnTo>
                <a:lnTo>
                  <a:pt x="10164437" y="323436"/>
                </a:lnTo>
                <a:lnTo>
                  <a:pt x="10021587" y="467633"/>
                </a:lnTo>
                <a:lnTo>
                  <a:pt x="10005414" y="483805"/>
                </a:lnTo>
                <a:lnTo>
                  <a:pt x="9979809" y="458200"/>
                </a:lnTo>
                <a:lnTo>
                  <a:pt x="9952856" y="431247"/>
                </a:lnTo>
                <a:lnTo>
                  <a:pt x="9935336" y="412379"/>
                </a:lnTo>
                <a:lnTo>
                  <a:pt x="9927252" y="404294"/>
                </a:lnTo>
                <a:lnTo>
                  <a:pt x="9845045" y="322088"/>
                </a:lnTo>
                <a:lnTo>
                  <a:pt x="9702194" y="466284"/>
                </a:lnTo>
                <a:lnTo>
                  <a:pt x="9691413" y="477067"/>
                </a:lnTo>
                <a:lnTo>
                  <a:pt x="9543172" y="330173"/>
                </a:lnTo>
                <a:lnTo>
                  <a:pt x="9400322" y="474370"/>
                </a:lnTo>
                <a:lnTo>
                  <a:pt x="9384150" y="490543"/>
                </a:lnTo>
                <a:lnTo>
                  <a:pt x="9358545" y="464938"/>
                </a:lnTo>
                <a:lnTo>
                  <a:pt x="9331592" y="437985"/>
                </a:lnTo>
                <a:lnTo>
                  <a:pt x="9223780" y="330173"/>
                </a:lnTo>
                <a:lnTo>
                  <a:pt x="9080931" y="474370"/>
                </a:lnTo>
                <a:lnTo>
                  <a:pt x="9064760" y="490543"/>
                </a:lnTo>
                <a:lnTo>
                  <a:pt x="9039154" y="464938"/>
                </a:lnTo>
                <a:lnTo>
                  <a:pt x="9012201" y="437985"/>
                </a:lnTo>
                <a:lnTo>
                  <a:pt x="8994681" y="419118"/>
                </a:lnTo>
                <a:lnTo>
                  <a:pt x="8986596" y="411032"/>
                </a:lnTo>
                <a:lnTo>
                  <a:pt x="8904389" y="328827"/>
                </a:lnTo>
                <a:lnTo>
                  <a:pt x="8761539" y="473023"/>
                </a:lnTo>
                <a:lnTo>
                  <a:pt x="8750758" y="483805"/>
                </a:lnTo>
                <a:lnTo>
                  <a:pt x="8750758" y="431247"/>
                </a:lnTo>
                <a:lnTo>
                  <a:pt x="8770973" y="411032"/>
                </a:lnTo>
                <a:lnTo>
                  <a:pt x="8781755" y="400251"/>
                </a:lnTo>
                <a:lnTo>
                  <a:pt x="8905738" y="274921"/>
                </a:lnTo>
                <a:lnTo>
                  <a:pt x="9013549" y="384079"/>
                </a:lnTo>
                <a:lnTo>
                  <a:pt x="9025677" y="396209"/>
                </a:lnTo>
                <a:lnTo>
                  <a:pt x="9040502" y="411032"/>
                </a:lnTo>
                <a:lnTo>
                  <a:pt x="9067455" y="437985"/>
                </a:lnTo>
                <a:lnTo>
                  <a:pt x="9093059" y="412379"/>
                </a:lnTo>
                <a:lnTo>
                  <a:pt x="9103841" y="401598"/>
                </a:lnTo>
                <a:lnTo>
                  <a:pt x="9227824" y="276268"/>
                </a:lnTo>
                <a:lnTo>
                  <a:pt x="9335635" y="385426"/>
                </a:lnTo>
                <a:lnTo>
                  <a:pt x="9355849" y="405641"/>
                </a:lnTo>
                <a:lnTo>
                  <a:pt x="9361241" y="411032"/>
                </a:lnTo>
                <a:lnTo>
                  <a:pt x="9388194" y="437985"/>
                </a:lnTo>
                <a:lnTo>
                  <a:pt x="9413799" y="412379"/>
                </a:lnTo>
                <a:lnTo>
                  <a:pt x="9424580" y="401598"/>
                </a:lnTo>
                <a:lnTo>
                  <a:pt x="9482529" y="343650"/>
                </a:lnTo>
                <a:cubicBezTo>
                  <a:pt x="9493309" y="331520"/>
                  <a:pt x="9505438" y="320739"/>
                  <a:pt x="9516220" y="308611"/>
                </a:cubicBezTo>
                <a:lnTo>
                  <a:pt x="9548563" y="276268"/>
                </a:lnTo>
                <a:lnTo>
                  <a:pt x="9695455" y="424508"/>
                </a:lnTo>
                <a:lnTo>
                  <a:pt x="9715671" y="404294"/>
                </a:lnTo>
                <a:lnTo>
                  <a:pt x="9726452" y="393512"/>
                </a:lnTo>
                <a:close/>
                <a:moveTo>
                  <a:pt x="9796530" y="0"/>
                </a:moveTo>
                <a:lnTo>
                  <a:pt x="9838307" y="41776"/>
                </a:lnTo>
                <a:lnTo>
                  <a:pt x="9838307" y="0"/>
                </a:lnTo>
                <a:lnTo>
                  <a:pt x="9869304" y="0"/>
                </a:lnTo>
                <a:lnTo>
                  <a:pt x="9869304" y="37734"/>
                </a:lnTo>
                <a:lnTo>
                  <a:pt x="9907038" y="0"/>
                </a:lnTo>
                <a:lnTo>
                  <a:pt x="9960944" y="0"/>
                </a:lnTo>
                <a:lnTo>
                  <a:pt x="9909733" y="51211"/>
                </a:lnTo>
                <a:lnTo>
                  <a:pt x="9869304" y="91640"/>
                </a:lnTo>
                <a:lnTo>
                  <a:pt x="9869304" y="146893"/>
                </a:lnTo>
                <a:lnTo>
                  <a:pt x="9907038" y="109158"/>
                </a:lnTo>
                <a:lnTo>
                  <a:pt x="9960944" y="109158"/>
                </a:lnTo>
                <a:lnTo>
                  <a:pt x="9909733" y="161717"/>
                </a:lnTo>
                <a:lnTo>
                  <a:pt x="9878737" y="192712"/>
                </a:lnTo>
                <a:lnTo>
                  <a:pt x="10012153" y="327477"/>
                </a:lnTo>
                <a:lnTo>
                  <a:pt x="10146917" y="192712"/>
                </a:lnTo>
                <a:lnTo>
                  <a:pt x="10064712" y="109158"/>
                </a:lnTo>
                <a:lnTo>
                  <a:pt x="10117270" y="109158"/>
                </a:lnTo>
                <a:lnTo>
                  <a:pt x="10159047" y="150936"/>
                </a:lnTo>
                <a:lnTo>
                  <a:pt x="10159047" y="95682"/>
                </a:lnTo>
                <a:lnTo>
                  <a:pt x="10064712" y="1347"/>
                </a:lnTo>
                <a:lnTo>
                  <a:pt x="10117270" y="0"/>
                </a:lnTo>
                <a:lnTo>
                  <a:pt x="10159047" y="41776"/>
                </a:lnTo>
                <a:lnTo>
                  <a:pt x="10159047" y="0"/>
                </a:lnTo>
                <a:lnTo>
                  <a:pt x="10190043" y="0"/>
                </a:lnTo>
                <a:lnTo>
                  <a:pt x="10190043" y="37734"/>
                </a:lnTo>
                <a:lnTo>
                  <a:pt x="10226429" y="0"/>
                </a:lnTo>
                <a:lnTo>
                  <a:pt x="10281682" y="0"/>
                </a:lnTo>
                <a:lnTo>
                  <a:pt x="10230472" y="51211"/>
                </a:lnTo>
                <a:lnTo>
                  <a:pt x="10190043" y="91640"/>
                </a:lnTo>
                <a:lnTo>
                  <a:pt x="10190043" y="146893"/>
                </a:lnTo>
                <a:lnTo>
                  <a:pt x="10226429" y="109158"/>
                </a:lnTo>
                <a:lnTo>
                  <a:pt x="10281682" y="109158"/>
                </a:lnTo>
                <a:lnTo>
                  <a:pt x="10230472" y="161717"/>
                </a:lnTo>
                <a:lnTo>
                  <a:pt x="10199476" y="192712"/>
                </a:lnTo>
                <a:lnTo>
                  <a:pt x="10329850" y="324403"/>
                </a:lnTo>
                <a:lnTo>
                  <a:pt x="10454804" y="199451"/>
                </a:lnTo>
                <a:lnTo>
                  <a:pt x="10372597" y="115897"/>
                </a:lnTo>
                <a:lnTo>
                  <a:pt x="10392081" y="115897"/>
                </a:lnTo>
                <a:lnTo>
                  <a:pt x="10385451" y="109158"/>
                </a:lnTo>
                <a:lnTo>
                  <a:pt x="10438010" y="109158"/>
                </a:lnTo>
                <a:lnTo>
                  <a:pt x="10466932" y="138082"/>
                </a:lnTo>
                <a:lnTo>
                  <a:pt x="10466932" y="102421"/>
                </a:lnTo>
                <a:lnTo>
                  <a:pt x="10373945" y="8086"/>
                </a:lnTo>
                <a:lnTo>
                  <a:pt x="10391734" y="7630"/>
                </a:lnTo>
                <a:lnTo>
                  <a:pt x="10385451" y="1347"/>
                </a:lnTo>
                <a:lnTo>
                  <a:pt x="10438010" y="0"/>
                </a:lnTo>
                <a:lnTo>
                  <a:pt x="10466932" y="28922"/>
                </a:lnTo>
                <a:lnTo>
                  <a:pt x="10466932" y="6739"/>
                </a:lnTo>
                <a:lnTo>
                  <a:pt x="10479786" y="6739"/>
                </a:lnTo>
                <a:lnTo>
                  <a:pt x="10479786" y="0"/>
                </a:lnTo>
                <a:lnTo>
                  <a:pt x="10510781" y="0"/>
                </a:lnTo>
                <a:lnTo>
                  <a:pt x="10510781" y="32540"/>
                </a:lnTo>
                <a:lnTo>
                  <a:pt x="10535662" y="6739"/>
                </a:lnTo>
                <a:lnTo>
                  <a:pt x="10540670" y="6739"/>
                </a:lnTo>
                <a:lnTo>
                  <a:pt x="10547168" y="0"/>
                </a:lnTo>
                <a:lnTo>
                  <a:pt x="10602422" y="0"/>
                </a:lnTo>
                <a:lnTo>
                  <a:pt x="10549863" y="51211"/>
                </a:lnTo>
                <a:lnTo>
                  <a:pt x="10510781" y="91640"/>
                </a:lnTo>
                <a:lnTo>
                  <a:pt x="10510781" y="141700"/>
                </a:lnTo>
                <a:lnTo>
                  <a:pt x="10535662" y="115897"/>
                </a:lnTo>
                <a:lnTo>
                  <a:pt x="10540670" y="115897"/>
                </a:lnTo>
                <a:lnTo>
                  <a:pt x="10547168" y="109158"/>
                </a:lnTo>
                <a:lnTo>
                  <a:pt x="10602422" y="109158"/>
                </a:lnTo>
                <a:lnTo>
                  <a:pt x="10549863" y="161717"/>
                </a:lnTo>
                <a:lnTo>
                  <a:pt x="10520215" y="192712"/>
                </a:lnTo>
                <a:lnTo>
                  <a:pt x="10641503" y="315349"/>
                </a:lnTo>
                <a:lnTo>
                  <a:pt x="10641503" y="333490"/>
                </a:lnTo>
                <a:lnTo>
                  <a:pt x="10775542" y="199451"/>
                </a:lnTo>
                <a:lnTo>
                  <a:pt x="10693336" y="115897"/>
                </a:lnTo>
                <a:lnTo>
                  <a:pt x="10745893" y="115897"/>
                </a:lnTo>
                <a:lnTo>
                  <a:pt x="10787671" y="157674"/>
                </a:lnTo>
                <a:lnTo>
                  <a:pt x="10787671" y="102421"/>
                </a:lnTo>
                <a:lnTo>
                  <a:pt x="10694683" y="8086"/>
                </a:lnTo>
                <a:lnTo>
                  <a:pt x="10745893" y="6739"/>
                </a:lnTo>
                <a:lnTo>
                  <a:pt x="10787671" y="48515"/>
                </a:lnTo>
                <a:lnTo>
                  <a:pt x="10787671" y="6739"/>
                </a:lnTo>
                <a:lnTo>
                  <a:pt x="10820015" y="6739"/>
                </a:lnTo>
                <a:lnTo>
                  <a:pt x="10820015" y="44472"/>
                </a:lnTo>
                <a:lnTo>
                  <a:pt x="10856400" y="6739"/>
                </a:lnTo>
                <a:lnTo>
                  <a:pt x="10910306" y="6739"/>
                </a:lnTo>
                <a:lnTo>
                  <a:pt x="10859097" y="57948"/>
                </a:lnTo>
                <a:lnTo>
                  <a:pt x="10820015" y="98377"/>
                </a:lnTo>
                <a:lnTo>
                  <a:pt x="10820015" y="153631"/>
                </a:lnTo>
                <a:lnTo>
                  <a:pt x="10856400" y="115897"/>
                </a:lnTo>
                <a:lnTo>
                  <a:pt x="10910306" y="115897"/>
                </a:lnTo>
                <a:lnTo>
                  <a:pt x="10859097" y="167108"/>
                </a:lnTo>
                <a:lnTo>
                  <a:pt x="10828100" y="199451"/>
                </a:lnTo>
                <a:lnTo>
                  <a:pt x="10961516" y="334216"/>
                </a:lnTo>
                <a:lnTo>
                  <a:pt x="11096281" y="199451"/>
                </a:lnTo>
                <a:lnTo>
                  <a:pt x="11014075" y="115897"/>
                </a:lnTo>
                <a:lnTo>
                  <a:pt x="11066633" y="115897"/>
                </a:lnTo>
                <a:lnTo>
                  <a:pt x="11108410" y="157674"/>
                </a:lnTo>
                <a:lnTo>
                  <a:pt x="11108410" y="102421"/>
                </a:lnTo>
                <a:lnTo>
                  <a:pt x="11015422" y="8086"/>
                </a:lnTo>
                <a:lnTo>
                  <a:pt x="11066633" y="6739"/>
                </a:lnTo>
                <a:lnTo>
                  <a:pt x="11108410" y="48515"/>
                </a:lnTo>
                <a:lnTo>
                  <a:pt x="11108410" y="6739"/>
                </a:lnTo>
                <a:lnTo>
                  <a:pt x="11140754" y="6739"/>
                </a:lnTo>
                <a:lnTo>
                  <a:pt x="11140754" y="44472"/>
                </a:lnTo>
                <a:lnTo>
                  <a:pt x="11177139" y="6739"/>
                </a:lnTo>
                <a:lnTo>
                  <a:pt x="11231045" y="6739"/>
                </a:lnTo>
                <a:lnTo>
                  <a:pt x="11179835" y="57948"/>
                </a:lnTo>
                <a:lnTo>
                  <a:pt x="11140754" y="98377"/>
                </a:lnTo>
                <a:lnTo>
                  <a:pt x="11140754" y="153631"/>
                </a:lnTo>
                <a:lnTo>
                  <a:pt x="11177139" y="115897"/>
                </a:lnTo>
                <a:lnTo>
                  <a:pt x="11231045" y="115897"/>
                </a:lnTo>
                <a:lnTo>
                  <a:pt x="11179835" y="167108"/>
                </a:lnTo>
                <a:lnTo>
                  <a:pt x="11148840" y="199451"/>
                </a:lnTo>
                <a:lnTo>
                  <a:pt x="11270128" y="320739"/>
                </a:lnTo>
                <a:lnTo>
                  <a:pt x="11398154" y="192712"/>
                </a:lnTo>
                <a:lnTo>
                  <a:pt x="11315947" y="109159"/>
                </a:lnTo>
                <a:lnTo>
                  <a:pt x="11368505" y="109159"/>
                </a:lnTo>
                <a:lnTo>
                  <a:pt x="11410282" y="150936"/>
                </a:lnTo>
                <a:lnTo>
                  <a:pt x="11410282" y="95682"/>
                </a:lnTo>
                <a:lnTo>
                  <a:pt x="11317296" y="1347"/>
                </a:lnTo>
                <a:lnTo>
                  <a:pt x="11368505" y="0"/>
                </a:lnTo>
                <a:lnTo>
                  <a:pt x="11410282" y="41776"/>
                </a:lnTo>
                <a:lnTo>
                  <a:pt x="11410282" y="0"/>
                </a:lnTo>
                <a:lnTo>
                  <a:pt x="11441279" y="0"/>
                </a:lnTo>
                <a:lnTo>
                  <a:pt x="11441279" y="37734"/>
                </a:lnTo>
                <a:lnTo>
                  <a:pt x="11479013" y="0"/>
                </a:lnTo>
                <a:lnTo>
                  <a:pt x="11532919" y="0"/>
                </a:lnTo>
                <a:lnTo>
                  <a:pt x="11481708" y="51211"/>
                </a:lnTo>
                <a:lnTo>
                  <a:pt x="11441279" y="91640"/>
                </a:lnTo>
                <a:lnTo>
                  <a:pt x="11441279" y="146893"/>
                </a:lnTo>
                <a:lnTo>
                  <a:pt x="11479013" y="109159"/>
                </a:lnTo>
                <a:lnTo>
                  <a:pt x="11532919" y="109159"/>
                </a:lnTo>
                <a:lnTo>
                  <a:pt x="11481708" y="161717"/>
                </a:lnTo>
                <a:lnTo>
                  <a:pt x="11450712" y="192712"/>
                </a:lnTo>
                <a:lnTo>
                  <a:pt x="11584128" y="327477"/>
                </a:lnTo>
                <a:lnTo>
                  <a:pt x="11718892" y="192712"/>
                </a:lnTo>
                <a:lnTo>
                  <a:pt x="11636686" y="109159"/>
                </a:lnTo>
                <a:lnTo>
                  <a:pt x="11689245" y="109159"/>
                </a:lnTo>
                <a:lnTo>
                  <a:pt x="11731022" y="150936"/>
                </a:lnTo>
                <a:lnTo>
                  <a:pt x="11731022" y="95682"/>
                </a:lnTo>
                <a:lnTo>
                  <a:pt x="11636686" y="1347"/>
                </a:lnTo>
                <a:lnTo>
                  <a:pt x="11689245" y="0"/>
                </a:lnTo>
                <a:lnTo>
                  <a:pt x="11731022" y="41776"/>
                </a:lnTo>
                <a:lnTo>
                  <a:pt x="11731022" y="0"/>
                </a:lnTo>
                <a:lnTo>
                  <a:pt x="11762018" y="0"/>
                </a:lnTo>
                <a:lnTo>
                  <a:pt x="11762018" y="37734"/>
                </a:lnTo>
                <a:lnTo>
                  <a:pt x="11798404" y="0"/>
                </a:lnTo>
                <a:lnTo>
                  <a:pt x="11853656" y="0"/>
                </a:lnTo>
                <a:lnTo>
                  <a:pt x="11802447" y="51211"/>
                </a:lnTo>
                <a:lnTo>
                  <a:pt x="11762018" y="91640"/>
                </a:lnTo>
                <a:lnTo>
                  <a:pt x="11762018" y="146893"/>
                </a:lnTo>
                <a:lnTo>
                  <a:pt x="11798404" y="109159"/>
                </a:lnTo>
                <a:lnTo>
                  <a:pt x="11853656" y="109159"/>
                </a:lnTo>
                <a:lnTo>
                  <a:pt x="11802447" y="161717"/>
                </a:lnTo>
                <a:lnTo>
                  <a:pt x="11771451" y="192712"/>
                </a:lnTo>
                <a:lnTo>
                  <a:pt x="11904868" y="327477"/>
                </a:lnTo>
                <a:lnTo>
                  <a:pt x="12039633" y="192712"/>
                </a:lnTo>
                <a:lnTo>
                  <a:pt x="11957426" y="109159"/>
                </a:lnTo>
                <a:lnTo>
                  <a:pt x="12009984" y="109159"/>
                </a:lnTo>
                <a:lnTo>
                  <a:pt x="12051761" y="150936"/>
                </a:lnTo>
                <a:lnTo>
                  <a:pt x="12051761" y="95682"/>
                </a:lnTo>
                <a:lnTo>
                  <a:pt x="11957426" y="1347"/>
                </a:lnTo>
                <a:lnTo>
                  <a:pt x="12009984" y="0"/>
                </a:lnTo>
                <a:lnTo>
                  <a:pt x="12051761" y="41776"/>
                </a:lnTo>
                <a:lnTo>
                  <a:pt x="12051761" y="0"/>
                </a:lnTo>
                <a:lnTo>
                  <a:pt x="12082756" y="0"/>
                </a:lnTo>
                <a:lnTo>
                  <a:pt x="12082756" y="37734"/>
                </a:lnTo>
                <a:lnTo>
                  <a:pt x="12119143" y="0"/>
                </a:lnTo>
                <a:lnTo>
                  <a:pt x="12174397" y="0"/>
                </a:lnTo>
                <a:lnTo>
                  <a:pt x="12121838" y="51211"/>
                </a:lnTo>
                <a:lnTo>
                  <a:pt x="12082756" y="91640"/>
                </a:lnTo>
                <a:lnTo>
                  <a:pt x="12082756" y="146893"/>
                </a:lnTo>
                <a:lnTo>
                  <a:pt x="12119143" y="109159"/>
                </a:lnTo>
                <a:lnTo>
                  <a:pt x="12174397" y="109159"/>
                </a:lnTo>
                <a:lnTo>
                  <a:pt x="12121838" y="161717"/>
                </a:lnTo>
                <a:lnTo>
                  <a:pt x="12092190" y="192712"/>
                </a:lnTo>
                <a:lnTo>
                  <a:pt x="12213478" y="315349"/>
                </a:lnTo>
                <a:lnTo>
                  <a:pt x="12213478" y="367906"/>
                </a:lnTo>
                <a:lnTo>
                  <a:pt x="12123185" y="277615"/>
                </a:lnTo>
                <a:lnTo>
                  <a:pt x="12090843" y="245271"/>
                </a:lnTo>
                <a:lnTo>
                  <a:pt x="12082756" y="237185"/>
                </a:lnTo>
                <a:lnTo>
                  <a:pt x="12065237" y="219665"/>
                </a:lnTo>
                <a:lnTo>
                  <a:pt x="12051761" y="233142"/>
                </a:lnTo>
                <a:lnTo>
                  <a:pt x="12040980" y="245271"/>
                </a:lnTo>
                <a:lnTo>
                  <a:pt x="11988421" y="296482"/>
                </a:lnTo>
                <a:lnTo>
                  <a:pt x="11930473" y="353083"/>
                </a:lnTo>
                <a:lnTo>
                  <a:pt x="11904868" y="380036"/>
                </a:lnTo>
                <a:lnTo>
                  <a:pt x="11877916" y="354430"/>
                </a:lnTo>
                <a:lnTo>
                  <a:pt x="11802447" y="277615"/>
                </a:lnTo>
                <a:lnTo>
                  <a:pt x="11770104" y="245271"/>
                </a:lnTo>
                <a:lnTo>
                  <a:pt x="11762018" y="237185"/>
                </a:lnTo>
                <a:lnTo>
                  <a:pt x="11744498" y="219665"/>
                </a:lnTo>
                <a:lnTo>
                  <a:pt x="11731022" y="233142"/>
                </a:lnTo>
                <a:lnTo>
                  <a:pt x="11720240" y="245271"/>
                </a:lnTo>
                <a:lnTo>
                  <a:pt x="11667683" y="296482"/>
                </a:lnTo>
                <a:lnTo>
                  <a:pt x="11609734" y="353083"/>
                </a:lnTo>
                <a:lnTo>
                  <a:pt x="11584128" y="380036"/>
                </a:lnTo>
                <a:lnTo>
                  <a:pt x="11557175" y="354430"/>
                </a:lnTo>
                <a:lnTo>
                  <a:pt x="11481708" y="277615"/>
                </a:lnTo>
                <a:lnTo>
                  <a:pt x="11449363" y="245271"/>
                </a:lnTo>
                <a:lnTo>
                  <a:pt x="11441279" y="237185"/>
                </a:lnTo>
                <a:lnTo>
                  <a:pt x="11423759" y="219665"/>
                </a:lnTo>
                <a:lnTo>
                  <a:pt x="11410282" y="233142"/>
                </a:lnTo>
                <a:lnTo>
                  <a:pt x="11399501" y="245271"/>
                </a:lnTo>
                <a:lnTo>
                  <a:pt x="11346944" y="296482"/>
                </a:lnTo>
                <a:lnTo>
                  <a:pt x="11290343" y="353083"/>
                </a:lnTo>
                <a:lnTo>
                  <a:pt x="11270128" y="371950"/>
                </a:lnTo>
                <a:lnTo>
                  <a:pt x="11179835" y="284352"/>
                </a:lnTo>
                <a:lnTo>
                  <a:pt x="11147491" y="252009"/>
                </a:lnTo>
                <a:lnTo>
                  <a:pt x="11140754" y="243923"/>
                </a:lnTo>
                <a:lnTo>
                  <a:pt x="11123234" y="226404"/>
                </a:lnTo>
                <a:lnTo>
                  <a:pt x="11108410" y="239881"/>
                </a:lnTo>
                <a:lnTo>
                  <a:pt x="11097629" y="250662"/>
                </a:lnTo>
                <a:lnTo>
                  <a:pt x="11045070" y="303221"/>
                </a:lnTo>
                <a:lnTo>
                  <a:pt x="10988469" y="359820"/>
                </a:lnTo>
                <a:lnTo>
                  <a:pt x="10961516" y="386773"/>
                </a:lnTo>
                <a:lnTo>
                  <a:pt x="10935912" y="359820"/>
                </a:lnTo>
                <a:lnTo>
                  <a:pt x="10859097" y="284352"/>
                </a:lnTo>
                <a:lnTo>
                  <a:pt x="10826752" y="252009"/>
                </a:lnTo>
                <a:lnTo>
                  <a:pt x="10820015" y="243923"/>
                </a:lnTo>
                <a:lnTo>
                  <a:pt x="10802494" y="226404"/>
                </a:lnTo>
                <a:lnTo>
                  <a:pt x="10787671" y="239881"/>
                </a:lnTo>
                <a:lnTo>
                  <a:pt x="10776890" y="250662"/>
                </a:lnTo>
                <a:lnTo>
                  <a:pt x="10724333" y="303221"/>
                </a:lnTo>
                <a:lnTo>
                  <a:pt x="10667730" y="359820"/>
                </a:lnTo>
                <a:lnTo>
                  <a:pt x="10640777" y="386773"/>
                </a:lnTo>
                <a:lnTo>
                  <a:pt x="10615173" y="359820"/>
                </a:lnTo>
                <a:lnTo>
                  <a:pt x="10538356" y="284352"/>
                </a:lnTo>
                <a:lnTo>
                  <a:pt x="10507361" y="252009"/>
                </a:lnTo>
                <a:lnTo>
                  <a:pt x="10499275" y="243923"/>
                </a:lnTo>
                <a:lnTo>
                  <a:pt x="10484140" y="228787"/>
                </a:lnTo>
                <a:lnTo>
                  <a:pt x="10479786" y="233142"/>
                </a:lnTo>
                <a:lnTo>
                  <a:pt x="10469005" y="245271"/>
                </a:lnTo>
                <a:lnTo>
                  <a:pt x="10416446" y="296482"/>
                </a:lnTo>
                <a:lnTo>
                  <a:pt x="10358498" y="353083"/>
                </a:lnTo>
                <a:lnTo>
                  <a:pt x="10332893" y="380036"/>
                </a:lnTo>
                <a:lnTo>
                  <a:pt x="10329757" y="377056"/>
                </a:lnTo>
                <a:lnTo>
                  <a:pt x="10326777" y="380036"/>
                </a:lnTo>
                <a:lnTo>
                  <a:pt x="10326777" y="374225"/>
                </a:lnTo>
                <a:lnTo>
                  <a:pt x="10305940" y="354430"/>
                </a:lnTo>
                <a:lnTo>
                  <a:pt x="10230472" y="277615"/>
                </a:lnTo>
                <a:lnTo>
                  <a:pt x="10198129" y="245271"/>
                </a:lnTo>
                <a:lnTo>
                  <a:pt x="10190043" y="237185"/>
                </a:lnTo>
                <a:lnTo>
                  <a:pt x="10172523" y="219665"/>
                </a:lnTo>
                <a:lnTo>
                  <a:pt x="10159047" y="233142"/>
                </a:lnTo>
                <a:lnTo>
                  <a:pt x="10148266" y="245271"/>
                </a:lnTo>
                <a:lnTo>
                  <a:pt x="10095708" y="296482"/>
                </a:lnTo>
                <a:lnTo>
                  <a:pt x="10037759" y="353083"/>
                </a:lnTo>
                <a:lnTo>
                  <a:pt x="10012153" y="380036"/>
                </a:lnTo>
                <a:lnTo>
                  <a:pt x="9985200" y="354430"/>
                </a:lnTo>
                <a:lnTo>
                  <a:pt x="9909733" y="277615"/>
                </a:lnTo>
                <a:lnTo>
                  <a:pt x="9877388" y="245271"/>
                </a:lnTo>
                <a:lnTo>
                  <a:pt x="9869304" y="237185"/>
                </a:lnTo>
                <a:lnTo>
                  <a:pt x="9851784" y="219665"/>
                </a:lnTo>
                <a:lnTo>
                  <a:pt x="9838307" y="233142"/>
                </a:lnTo>
                <a:lnTo>
                  <a:pt x="9827526" y="245271"/>
                </a:lnTo>
                <a:lnTo>
                  <a:pt x="9774969" y="296482"/>
                </a:lnTo>
                <a:lnTo>
                  <a:pt x="9718368" y="353083"/>
                </a:lnTo>
                <a:lnTo>
                  <a:pt x="9698152" y="371950"/>
                </a:lnTo>
                <a:lnTo>
                  <a:pt x="9607860" y="284352"/>
                </a:lnTo>
                <a:lnTo>
                  <a:pt x="9575516" y="252009"/>
                </a:lnTo>
                <a:lnTo>
                  <a:pt x="9568779" y="243923"/>
                </a:lnTo>
                <a:lnTo>
                  <a:pt x="9551259" y="226404"/>
                </a:lnTo>
                <a:lnTo>
                  <a:pt x="9536435" y="239881"/>
                </a:lnTo>
                <a:lnTo>
                  <a:pt x="9525654" y="250662"/>
                </a:lnTo>
                <a:lnTo>
                  <a:pt x="9473095" y="303221"/>
                </a:lnTo>
                <a:lnTo>
                  <a:pt x="9416494" y="359820"/>
                </a:lnTo>
                <a:lnTo>
                  <a:pt x="9389541" y="386773"/>
                </a:lnTo>
                <a:lnTo>
                  <a:pt x="9363937" y="359820"/>
                </a:lnTo>
                <a:lnTo>
                  <a:pt x="9287122" y="284352"/>
                </a:lnTo>
                <a:lnTo>
                  <a:pt x="9254777" y="252009"/>
                </a:lnTo>
                <a:lnTo>
                  <a:pt x="9248040" y="243923"/>
                </a:lnTo>
                <a:lnTo>
                  <a:pt x="9230519" y="226404"/>
                </a:lnTo>
                <a:lnTo>
                  <a:pt x="9215696" y="239881"/>
                </a:lnTo>
                <a:lnTo>
                  <a:pt x="9204915" y="250662"/>
                </a:lnTo>
                <a:lnTo>
                  <a:pt x="9152358" y="303221"/>
                </a:lnTo>
                <a:lnTo>
                  <a:pt x="9095755" y="359820"/>
                </a:lnTo>
                <a:lnTo>
                  <a:pt x="9068802" y="386773"/>
                </a:lnTo>
                <a:lnTo>
                  <a:pt x="9043198" y="359820"/>
                </a:lnTo>
                <a:lnTo>
                  <a:pt x="8966381" y="284352"/>
                </a:lnTo>
                <a:lnTo>
                  <a:pt x="8935386" y="252009"/>
                </a:lnTo>
                <a:lnTo>
                  <a:pt x="8927300" y="243923"/>
                </a:lnTo>
                <a:lnTo>
                  <a:pt x="8909782" y="226404"/>
                </a:lnTo>
                <a:lnTo>
                  <a:pt x="8894957" y="239881"/>
                </a:lnTo>
                <a:lnTo>
                  <a:pt x="8884176" y="250662"/>
                </a:lnTo>
                <a:lnTo>
                  <a:pt x="8831617" y="303221"/>
                </a:lnTo>
                <a:lnTo>
                  <a:pt x="8775017" y="359820"/>
                </a:lnTo>
                <a:lnTo>
                  <a:pt x="8758144" y="376693"/>
                </a:lnTo>
                <a:lnTo>
                  <a:pt x="8758144" y="379336"/>
                </a:lnTo>
                <a:lnTo>
                  <a:pt x="8756823" y="378015"/>
                </a:lnTo>
                <a:lnTo>
                  <a:pt x="8754802" y="380036"/>
                </a:lnTo>
                <a:lnTo>
                  <a:pt x="8754802" y="375994"/>
                </a:lnTo>
                <a:lnTo>
                  <a:pt x="8667851" y="289045"/>
                </a:lnTo>
                <a:lnTo>
                  <a:pt x="8635509" y="256701"/>
                </a:lnTo>
                <a:lnTo>
                  <a:pt x="8627422" y="248615"/>
                </a:lnTo>
                <a:lnTo>
                  <a:pt x="8609903" y="231095"/>
                </a:lnTo>
                <a:lnTo>
                  <a:pt x="8596427" y="244572"/>
                </a:lnTo>
                <a:lnTo>
                  <a:pt x="8585646" y="256701"/>
                </a:lnTo>
                <a:lnTo>
                  <a:pt x="8533087" y="307912"/>
                </a:lnTo>
                <a:lnTo>
                  <a:pt x="8475139" y="364513"/>
                </a:lnTo>
                <a:lnTo>
                  <a:pt x="8449534" y="391466"/>
                </a:lnTo>
                <a:lnTo>
                  <a:pt x="8422582" y="365860"/>
                </a:lnTo>
                <a:lnTo>
                  <a:pt x="8347114" y="289045"/>
                </a:lnTo>
                <a:lnTo>
                  <a:pt x="8314770" y="256701"/>
                </a:lnTo>
                <a:lnTo>
                  <a:pt x="8306684" y="248615"/>
                </a:lnTo>
                <a:lnTo>
                  <a:pt x="8289164" y="231095"/>
                </a:lnTo>
                <a:lnTo>
                  <a:pt x="8275688" y="244572"/>
                </a:lnTo>
                <a:lnTo>
                  <a:pt x="8264907" y="256701"/>
                </a:lnTo>
                <a:lnTo>
                  <a:pt x="8212349" y="307912"/>
                </a:lnTo>
                <a:lnTo>
                  <a:pt x="8154400" y="364513"/>
                </a:lnTo>
                <a:lnTo>
                  <a:pt x="8128794" y="391466"/>
                </a:lnTo>
                <a:lnTo>
                  <a:pt x="8101841" y="365860"/>
                </a:lnTo>
                <a:lnTo>
                  <a:pt x="8026374" y="289045"/>
                </a:lnTo>
                <a:lnTo>
                  <a:pt x="7994030" y="256701"/>
                </a:lnTo>
                <a:lnTo>
                  <a:pt x="7985945" y="248615"/>
                </a:lnTo>
                <a:lnTo>
                  <a:pt x="7968425" y="231095"/>
                </a:lnTo>
                <a:lnTo>
                  <a:pt x="7954949" y="244572"/>
                </a:lnTo>
                <a:lnTo>
                  <a:pt x="7944167" y="256701"/>
                </a:lnTo>
                <a:lnTo>
                  <a:pt x="7891610" y="307912"/>
                </a:lnTo>
                <a:lnTo>
                  <a:pt x="7835009" y="364513"/>
                </a:lnTo>
                <a:lnTo>
                  <a:pt x="7814794" y="383380"/>
                </a:lnTo>
                <a:lnTo>
                  <a:pt x="7724501" y="295782"/>
                </a:lnTo>
                <a:lnTo>
                  <a:pt x="7692157" y="263439"/>
                </a:lnTo>
                <a:lnTo>
                  <a:pt x="7685420" y="255353"/>
                </a:lnTo>
                <a:lnTo>
                  <a:pt x="7667900" y="237834"/>
                </a:lnTo>
                <a:lnTo>
                  <a:pt x="7653076" y="251311"/>
                </a:lnTo>
                <a:lnTo>
                  <a:pt x="7642295" y="262092"/>
                </a:lnTo>
                <a:lnTo>
                  <a:pt x="7589737" y="314651"/>
                </a:lnTo>
                <a:lnTo>
                  <a:pt x="7533136" y="371250"/>
                </a:lnTo>
                <a:lnTo>
                  <a:pt x="7506183" y="398203"/>
                </a:lnTo>
                <a:lnTo>
                  <a:pt x="7480578" y="371250"/>
                </a:lnTo>
                <a:lnTo>
                  <a:pt x="7403763" y="295782"/>
                </a:lnTo>
                <a:lnTo>
                  <a:pt x="7371418" y="263439"/>
                </a:lnTo>
                <a:lnTo>
                  <a:pt x="7364681" y="255353"/>
                </a:lnTo>
                <a:lnTo>
                  <a:pt x="7347161" y="237834"/>
                </a:lnTo>
                <a:lnTo>
                  <a:pt x="7332337" y="251311"/>
                </a:lnTo>
                <a:lnTo>
                  <a:pt x="7321556" y="262092"/>
                </a:lnTo>
                <a:lnTo>
                  <a:pt x="7268999" y="314651"/>
                </a:lnTo>
                <a:lnTo>
                  <a:pt x="7212396" y="371250"/>
                </a:lnTo>
                <a:lnTo>
                  <a:pt x="7185443" y="398203"/>
                </a:lnTo>
                <a:lnTo>
                  <a:pt x="7159839" y="371250"/>
                </a:lnTo>
                <a:lnTo>
                  <a:pt x="7083023" y="295782"/>
                </a:lnTo>
                <a:lnTo>
                  <a:pt x="7052027" y="263439"/>
                </a:lnTo>
                <a:lnTo>
                  <a:pt x="7043942" y="255353"/>
                </a:lnTo>
                <a:lnTo>
                  <a:pt x="7028806" y="240218"/>
                </a:lnTo>
                <a:lnTo>
                  <a:pt x="7024452" y="244572"/>
                </a:lnTo>
                <a:lnTo>
                  <a:pt x="7013671" y="256701"/>
                </a:lnTo>
                <a:lnTo>
                  <a:pt x="6961112" y="307912"/>
                </a:lnTo>
                <a:lnTo>
                  <a:pt x="6903164" y="364513"/>
                </a:lnTo>
                <a:lnTo>
                  <a:pt x="6877560" y="391466"/>
                </a:lnTo>
                <a:lnTo>
                  <a:pt x="6874423" y="388486"/>
                </a:lnTo>
                <a:lnTo>
                  <a:pt x="6871443" y="391466"/>
                </a:lnTo>
                <a:lnTo>
                  <a:pt x="6871443" y="385655"/>
                </a:lnTo>
                <a:lnTo>
                  <a:pt x="6850607" y="365860"/>
                </a:lnTo>
                <a:lnTo>
                  <a:pt x="6775139" y="289045"/>
                </a:lnTo>
                <a:lnTo>
                  <a:pt x="6742795" y="256701"/>
                </a:lnTo>
                <a:lnTo>
                  <a:pt x="6734709" y="248615"/>
                </a:lnTo>
                <a:lnTo>
                  <a:pt x="6717189" y="231095"/>
                </a:lnTo>
                <a:lnTo>
                  <a:pt x="6703713" y="244572"/>
                </a:lnTo>
                <a:lnTo>
                  <a:pt x="6692932" y="256701"/>
                </a:lnTo>
                <a:lnTo>
                  <a:pt x="6640374" y="307912"/>
                </a:lnTo>
                <a:lnTo>
                  <a:pt x="6582425" y="364513"/>
                </a:lnTo>
                <a:lnTo>
                  <a:pt x="6556819" y="391466"/>
                </a:lnTo>
                <a:lnTo>
                  <a:pt x="6529866" y="365860"/>
                </a:lnTo>
                <a:lnTo>
                  <a:pt x="6454399" y="289045"/>
                </a:lnTo>
                <a:lnTo>
                  <a:pt x="6422055" y="256701"/>
                </a:lnTo>
                <a:lnTo>
                  <a:pt x="6413970" y="248615"/>
                </a:lnTo>
                <a:lnTo>
                  <a:pt x="6396450" y="231095"/>
                </a:lnTo>
                <a:lnTo>
                  <a:pt x="6382974" y="244572"/>
                </a:lnTo>
                <a:lnTo>
                  <a:pt x="6372192" y="256701"/>
                </a:lnTo>
                <a:lnTo>
                  <a:pt x="6319635" y="307912"/>
                </a:lnTo>
                <a:lnTo>
                  <a:pt x="6263034" y="364513"/>
                </a:lnTo>
                <a:lnTo>
                  <a:pt x="6242819" y="383380"/>
                </a:lnTo>
                <a:lnTo>
                  <a:pt x="6152526" y="295782"/>
                </a:lnTo>
                <a:lnTo>
                  <a:pt x="6120182" y="263439"/>
                </a:lnTo>
                <a:lnTo>
                  <a:pt x="6113445" y="255353"/>
                </a:lnTo>
                <a:lnTo>
                  <a:pt x="6095925" y="237834"/>
                </a:lnTo>
                <a:lnTo>
                  <a:pt x="6081102" y="251311"/>
                </a:lnTo>
                <a:lnTo>
                  <a:pt x="6070320" y="262092"/>
                </a:lnTo>
                <a:lnTo>
                  <a:pt x="6017762" y="314651"/>
                </a:lnTo>
                <a:lnTo>
                  <a:pt x="5961161" y="371250"/>
                </a:lnTo>
                <a:lnTo>
                  <a:pt x="5934208" y="398203"/>
                </a:lnTo>
                <a:lnTo>
                  <a:pt x="5908603" y="371250"/>
                </a:lnTo>
                <a:lnTo>
                  <a:pt x="5831788" y="295782"/>
                </a:lnTo>
                <a:lnTo>
                  <a:pt x="5799444" y="263439"/>
                </a:lnTo>
                <a:lnTo>
                  <a:pt x="5792706" y="255353"/>
                </a:lnTo>
                <a:lnTo>
                  <a:pt x="5775186" y="237834"/>
                </a:lnTo>
                <a:lnTo>
                  <a:pt x="5760362" y="251311"/>
                </a:lnTo>
                <a:lnTo>
                  <a:pt x="5749582" y="262092"/>
                </a:lnTo>
                <a:lnTo>
                  <a:pt x="5697024" y="314651"/>
                </a:lnTo>
                <a:lnTo>
                  <a:pt x="5640421" y="371250"/>
                </a:lnTo>
                <a:lnTo>
                  <a:pt x="5613469" y="398203"/>
                </a:lnTo>
                <a:lnTo>
                  <a:pt x="5587864" y="371250"/>
                </a:lnTo>
                <a:lnTo>
                  <a:pt x="5511048" y="295782"/>
                </a:lnTo>
                <a:lnTo>
                  <a:pt x="5480053" y="263439"/>
                </a:lnTo>
                <a:lnTo>
                  <a:pt x="5471967" y="255353"/>
                </a:lnTo>
                <a:lnTo>
                  <a:pt x="5454448" y="237834"/>
                </a:lnTo>
                <a:lnTo>
                  <a:pt x="5439623" y="251311"/>
                </a:lnTo>
                <a:lnTo>
                  <a:pt x="5428842" y="262092"/>
                </a:lnTo>
                <a:lnTo>
                  <a:pt x="5376284" y="314651"/>
                </a:lnTo>
                <a:lnTo>
                  <a:pt x="5319684" y="371250"/>
                </a:lnTo>
                <a:lnTo>
                  <a:pt x="5299470" y="391466"/>
                </a:lnTo>
                <a:lnTo>
                  <a:pt x="5299470" y="381908"/>
                </a:lnTo>
                <a:lnTo>
                  <a:pt x="5213464" y="295903"/>
                </a:lnTo>
                <a:lnTo>
                  <a:pt x="5181122" y="263559"/>
                </a:lnTo>
                <a:lnTo>
                  <a:pt x="5173034" y="255473"/>
                </a:lnTo>
                <a:lnTo>
                  <a:pt x="5155516" y="237953"/>
                </a:lnTo>
                <a:lnTo>
                  <a:pt x="5142040" y="251430"/>
                </a:lnTo>
                <a:lnTo>
                  <a:pt x="5131258" y="263559"/>
                </a:lnTo>
                <a:lnTo>
                  <a:pt x="5078699" y="314770"/>
                </a:lnTo>
                <a:lnTo>
                  <a:pt x="5020752" y="371371"/>
                </a:lnTo>
                <a:lnTo>
                  <a:pt x="4995147" y="398324"/>
                </a:lnTo>
                <a:lnTo>
                  <a:pt x="4968194" y="372718"/>
                </a:lnTo>
                <a:lnTo>
                  <a:pt x="4892727" y="295903"/>
                </a:lnTo>
                <a:lnTo>
                  <a:pt x="4860382" y="263559"/>
                </a:lnTo>
                <a:lnTo>
                  <a:pt x="4852296" y="255473"/>
                </a:lnTo>
                <a:lnTo>
                  <a:pt x="4834776" y="237953"/>
                </a:lnTo>
                <a:lnTo>
                  <a:pt x="4821300" y="251430"/>
                </a:lnTo>
                <a:lnTo>
                  <a:pt x="4810520" y="263559"/>
                </a:lnTo>
                <a:lnTo>
                  <a:pt x="4757961" y="314770"/>
                </a:lnTo>
                <a:lnTo>
                  <a:pt x="4700012" y="371371"/>
                </a:lnTo>
                <a:lnTo>
                  <a:pt x="4674406" y="398324"/>
                </a:lnTo>
                <a:lnTo>
                  <a:pt x="4647454" y="372718"/>
                </a:lnTo>
                <a:lnTo>
                  <a:pt x="4571986" y="295903"/>
                </a:lnTo>
                <a:lnTo>
                  <a:pt x="4539643" y="263559"/>
                </a:lnTo>
                <a:lnTo>
                  <a:pt x="4531558" y="255473"/>
                </a:lnTo>
                <a:lnTo>
                  <a:pt x="4514038" y="237953"/>
                </a:lnTo>
                <a:lnTo>
                  <a:pt x="4500562" y="251430"/>
                </a:lnTo>
                <a:lnTo>
                  <a:pt x="4489779" y="263559"/>
                </a:lnTo>
                <a:lnTo>
                  <a:pt x="4437223" y="314770"/>
                </a:lnTo>
                <a:lnTo>
                  <a:pt x="4380621" y="371371"/>
                </a:lnTo>
                <a:lnTo>
                  <a:pt x="4360406" y="390238"/>
                </a:lnTo>
                <a:lnTo>
                  <a:pt x="4270113" y="302640"/>
                </a:lnTo>
                <a:lnTo>
                  <a:pt x="4237770" y="270297"/>
                </a:lnTo>
                <a:lnTo>
                  <a:pt x="4231032" y="262211"/>
                </a:lnTo>
                <a:lnTo>
                  <a:pt x="4213512" y="244692"/>
                </a:lnTo>
                <a:lnTo>
                  <a:pt x="4198689" y="258169"/>
                </a:lnTo>
                <a:lnTo>
                  <a:pt x="4187907" y="268950"/>
                </a:lnTo>
                <a:lnTo>
                  <a:pt x="4135349" y="321509"/>
                </a:lnTo>
                <a:lnTo>
                  <a:pt x="4078748" y="378108"/>
                </a:lnTo>
                <a:lnTo>
                  <a:pt x="4051795" y="405061"/>
                </a:lnTo>
                <a:lnTo>
                  <a:pt x="4026191" y="378108"/>
                </a:lnTo>
                <a:lnTo>
                  <a:pt x="3949376" y="302640"/>
                </a:lnTo>
                <a:lnTo>
                  <a:pt x="3917030" y="270297"/>
                </a:lnTo>
                <a:lnTo>
                  <a:pt x="3910293" y="262211"/>
                </a:lnTo>
                <a:lnTo>
                  <a:pt x="3892773" y="244692"/>
                </a:lnTo>
                <a:lnTo>
                  <a:pt x="3877950" y="258169"/>
                </a:lnTo>
                <a:lnTo>
                  <a:pt x="3867169" y="268950"/>
                </a:lnTo>
                <a:lnTo>
                  <a:pt x="3814611" y="321509"/>
                </a:lnTo>
                <a:lnTo>
                  <a:pt x="3758009" y="378108"/>
                </a:lnTo>
                <a:lnTo>
                  <a:pt x="3731056" y="405061"/>
                </a:lnTo>
                <a:lnTo>
                  <a:pt x="3705451" y="378108"/>
                </a:lnTo>
                <a:lnTo>
                  <a:pt x="3628635" y="302640"/>
                </a:lnTo>
                <a:lnTo>
                  <a:pt x="3597640" y="270297"/>
                </a:lnTo>
                <a:lnTo>
                  <a:pt x="3589554" y="262211"/>
                </a:lnTo>
                <a:lnTo>
                  <a:pt x="3574420" y="247077"/>
                </a:lnTo>
                <a:lnTo>
                  <a:pt x="3570067" y="251430"/>
                </a:lnTo>
                <a:lnTo>
                  <a:pt x="3559285" y="263559"/>
                </a:lnTo>
                <a:lnTo>
                  <a:pt x="3506727" y="314770"/>
                </a:lnTo>
                <a:lnTo>
                  <a:pt x="3448779" y="371371"/>
                </a:lnTo>
                <a:lnTo>
                  <a:pt x="3423175" y="398324"/>
                </a:lnTo>
                <a:lnTo>
                  <a:pt x="3420037" y="395342"/>
                </a:lnTo>
                <a:lnTo>
                  <a:pt x="3417056" y="398324"/>
                </a:lnTo>
                <a:lnTo>
                  <a:pt x="3417056" y="392510"/>
                </a:lnTo>
                <a:lnTo>
                  <a:pt x="3396221" y="372718"/>
                </a:lnTo>
                <a:lnTo>
                  <a:pt x="3320753" y="295903"/>
                </a:lnTo>
                <a:lnTo>
                  <a:pt x="3288411" y="263559"/>
                </a:lnTo>
                <a:lnTo>
                  <a:pt x="3280323" y="255473"/>
                </a:lnTo>
                <a:lnTo>
                  <a:pt x="3262805" y="237953"/>
                </a:lnTo>
                <a:lnTo>
                  <a:pt x="3249327" y="251430"/>
                </a:lnTo>
                <a:lnTo>
                  <a:pt x="3238546" y="263559"/>
                </a:lnTo>
                <a:lnTo>
                  <a:pt x="3185988" y="314770"/>
                </a:lnTo>
                <a:lnTo>
                  <a:pt x="3128040" y="371371"/>
                </a:lnTo>
                <a:lnTo>
                  <a:pt x="3102433" y="398324"/>
                </a:lnTo>
                <a:lnTo>
                  <a:pt x="3075481" y="372718"/>
                </a:lnTo>
                <a:lnTo>
                  <a:pt x="3000014" y="295903"/>
                </a:lnTo>
                <a:lnTo>
                  <a:pt x="2967669" y="263559"/>
                </a:lnTo>
                <a:lnTo>
                  <a:pt x="2959585" y="255473"/>
                </a:lnTo>
                <a:lnTo>
                  <a:pt x="2942066" y="237953"/>
                </a:lnTo>
                <a:lnTo>
                  <a:pt x="2928588" y="251430"/>
                </a:lnTo>
                <a:lnTo>
                  <a:pt x="2917807" y="263559"/>
                </a:lnTo>
                <a:lnTo>
                  <a:pt x="2865250" y="314770"/>
                </a:lnTo>
                <a:lnTo>
                  <a:pt x="2808649" y="371371"/>
                </a:lnTo>
                <a:lnTo>
                  <a:pt x="2788433" y="390238"/>
                </a:lnTo>
                <a:lnTo>
                  <a:pt x="2698141" y="302640"/>
                </a:lnTo>
                <a:lnTo>
                  <a:pt x="2665797" y="270297"/>
                </a:lnTo>
                <a:lnTo>
                  <a:pt x="2659060" y="262211"/>
                </a:lnTo>
                <a:lnTo>
                  <a:pt x="2641539" y="244692"/>
                </a:lnTo>
                <a:lnTo>
                  <a:pt x="2626716" y="258169"/>
                </a:lnTo>
                <a:lnTo>
                  <a:pt x="2615935" y="268950"/>
                </a:lnTo>
                <a:lnTo>
                  <a:pt x="2563376" y="321509"/>
                </a:lnTo>
                <a:lnTo>
                  <a:pt x="2506775" y="378108"/>
                </a:lnTo>
                <a:lnTo>
                  <a:pt x="2479822" y="405061"/>
                </a:lnTo>
                <a:lnTo>
                  <a:pt x="2454218" y="378108"/>
                </a:lnTo>
                <a:lnTo>
                  <a:pt x="2377402" y="302640"/>
                </a:lnTo>
                <a:lnTo>
                  <a:pt x="2345058" y="270297"/>
                </a:lnTo>
                <a:lnTo>
                  <a:pt x="2338320" y="262211"/>
                </a:lnTo>
                <a:lnTo>
                  <a:pt x="2320800" y="244692"/>
                </a:lnTo>
                <a:lnTo>
                  <a:pt x="2305977" y="258169"/>
                </a:lnTo>
                <a:lnTo>
                  <a:pt x="2295196" y="268950"/>
                </a:lnTo>
                <a:lnTo>
                  <a:pt x="2242638" y="321509"/>
                </a:lnTo>
                <a:lnTo>
                  <a:pt x="2186036" y="378108"/>
                </a:lnTo>
                <a:lnTo>
                  <a:pt x="2159082" y="405061"/>
                </a:lnTo>
                <a:lnTo>
                  <a:pt x="2133478" y="378108"/>
                </a:lnTo>
                <a:lnTo>
                  <a:pt x="2056662" y="302640"/>
                </a:lnTo>
                <a:lnTo>
                  <a:pt x="2025666" y="270297"/>
                </a:lnTo>
                <a:lnTo>
                  <a:pt x="2017581" y="262211"/>
                </a:lnTo>
                <a:lnTo>
                  <a:pt x="2000062" y="244692"/>
                </a:lnTo>
                <a:lnTo>
                  <a:pt x="1985237" y="258169"/>
                </a:lnTo>
                <a:lnTo>
                  <a:pt x="1974456" y="268950"/>
                </a:lnTo>
                <a:lnTo>
                  <a:pt x="1921897" y="321509"/>
                </a:lnTo>
                <a:lnTo>
                  <a:pt x="1865298" y="378108"/>
                </a:lnTo>
                <a:lnTo>
                  <a:pt x="1848423" y="394983"/>
                </a:lnTo>
                <a:lnTo>
                  <a:pt x="1848423" y="397624"/>
                </a:lnTo>
                <a:lnTo>
                  <a:pt x="1847102" y="396303"/>
                </a:lnTo>
                <a:lnTo>
                  <a:pt x="1845082" y="398324"/>
                </a:lnTo>
                <a:lnTo>
                  <a:pt x="1845082" y="394283"/>
                </a:lnTo>
                <a:lnTo>
                  <a:pt x="1758130" y="307333"/>
                </a:lnTo>
                <a:lnTo>
                  <a:pt x="1725788" y="274989"/>
                </a:lnTo>
                <a:lnTo>
                  <a:pt x="1717701" y="266903"/>
                </a:lnTo>
                <a:lnTo>
                  <a:pt x="1700182" y="249383"/>
                </a:lnTo>
                <a:lnTo>
                  <a:pt x="1686706" y="262860"/>
                </a:lnTo>
                <a:lnTo>
                  <a:pt x="1675925" y="274989"/>
                </a:lnTo>
                <a:lnTo>
                  <a:pt x="1623366" y="326200"/>
                </a:lnTo>
                <a:lnTo>
                  <a:pt x="1565418" y="382801"/>
                </a:lnTo>
                <a:lnTo>
                  <a:pt x="1539813" y="409754"/>
                </a:lnTo>
                <a:lnTo>
                  <a:pt x="1512860" y="384148"/>
                </a:lnTo>
                <a:lnTo>
                  <a:pt x="1437392" y="307333"/>
                </a:lnTo>
                <a:lnTo>
                  <a:pt x="1405049" y="274989"/>
                </a:lnTo>
                <a:lnTo>
                  <a:pt x="1396963" y="266903"/>
                </a:lnTo>
                <a:lnTo>
                  <a:pt x="1379443" y="249383"/>
                </a:lnTo>
                <a:lnTo>
                  <a:pt x="1365967" y="262860"/>
                </a:lnTo>
                <a:lnTo>
                  <a:pt x="1355186" y="274989"/>
                </a:lnTo>
                <a:lnTo>
                  <a:pt x="1302628" y="326200"/>
                </a:lnTo>
                <a:lnTo>
                  <a:pt x="1244679" y="382801"/>
                </a:lnTo>
                <a:lnTo>
                  <a:pt x="1219073" y="409754"/>
                </a:lnTo>
                <a:lnTo>
                  <a:pt x="1192120" y="384148"/>
                </a:lnTo>
                <a:lnTo>
                  <a:pt x="1116653" y="307333"/>
                </a:lnTo>
                <a:lnTo>
                  <a:pt x="1084308" y="274989"/>
                </a:lnTo>
                <a:lnTo>
                  <a:pt x="1076224" y="266903"/>
                </a:lnTo>
                <a:lnTo>
                  <a:pt x="1058704" y="249383"/>
                </a:lnTo>
                <a:lnTo>
                  <a:pt x="1045228" y="262860"/>
                </a:lnTo>
                <a:lnTo>
                  <a:pt x="1034446" y="274989"/>
                </a:lnTo>
                <a:lnTo>
                  <a:pt x="981889" y="326200"/>
                </a:lnTo>
                <a:lnTo>
                  <a:pt x="925288" y="382801"/>
                </a:lnTo>
                <a:lnTo>
                  <a:pt x="905073" y="401668"/>
                </a:lnTo>
                <a:lnTo>
                  <a:pt x="814780" y="314070"/>
                </a:lnTo>
                <a:lnTo>
                  <a:pt x="782436" y="281727"/>
                </a:lnTo>
                <a:lnTo>
                  <a:pt x="775699" y="273641"/>
                </a:lnTo>
                <a:lnTo>
                  <a:pt x="758179" y="256122"/>
                </a:lnTo>
                <a:lnTo>
                  <a:pt x="743355" y="269599"/>
                </a:lnTo>
                <a:lnTo>
                  <a:pt x="732574" y="280380"/>
                </a:lnTo>
                <a:lnTo>
                  <a:pt x="680015" y="332939"/>
                </a:lnTo>
                <a:lnTo>
                  <a:pt x="623414" y="389538"/>
                </a:lnTo>
                <a:lnTo>
                  <a:pt x="596462" y="416491"/>
                </a:lnTo>
                <a:lnTo>
                  <a:pt x="570857" y="389538"/>
                </a:lnTo>
                <a:lnTo>
                  <a:pt x="494042" y="314070"/>
                </a:lnTo>
                <a:lnTo>
                  <a:pt x="461697" y="281727"/>
                </a:lnTo>
                <a:lnTo>
                  <a:pt x="454960" y="273641"/>
                </a:lnTo>
                <a:lnTo>
                  <a:pt x="437440" y="256122"/>
                </a:lnTo>
                <a:lnTo>
                  <a:pt x="422616" y="269599"/>
                </a:lnTo>
                <a:lnTo>
                  <a:pt x="411835" y="280380"/>
                </a:lnTo>
                <a:lnTo>
                  <a:pt x="359278" y="332939"/>
                </a:lnTo>
                <a:lnTo>
                  <a:pt x="302675" y="389538"/>
                </a:lnTo>
                <a:lnTo>
                  <a:pt x="275722" y="416491"/>
                </a:lnTo>
                <a:lnTo>
                  <a:pt x="250118" y="389538"/>
                </a:lnTo>
                <a:lnTo>
                  <a:pt x="173302" y="314070"/>
                </a:lnTo>
                <a:lnTo>
                  <a:pt x="142306" y="281727"/>
                </a:lnTo>
                <a:lnTo>
                  <a:pt x="134221" y="273641"/>
                </a:lnTo>
                <a:lnTo>
                  <a:pt x="119085" y="258505"/>
                </a:lnTo>
                <a:lnTo>
                  <a:pt x="114731" y="262860"/>
                </a:lnTo>
                <a:lnTo>
                  <a:pt x="103949" y="274989"/>
                </a:lnTo>
                <a:lnTo>
                  <a:pt x="51391" y="326200"/>
                </a:lnTo>
                <a:lnTo>
                  <a:pt x="0" y="376396"/>
                </a:lnTo>
                <a:lnTo>
                  <a:pt x="0" y="318917"/>
                </a:lnTo>
                <a:lnTo>
                  <a:pt x="89749" y="229169"/>
                </a:lnTo>
                <a:lnTo>
                  <a:pt x="7542" y="145615"/>
                </a:lnTo>
                <a:lnTo>
                  <a:pt x="27026" y="145615"/>
                </a:lnTo>
                <a:lnTo>
                  <a:pt x="20396" y="138876"/>
                </a:lnTo>
                <a:lnTo>
                  <a:pt x="72954" y="138876"/>
                </a:lnTo>
                <a:lnTo>
                  <a:pt x="101877" y="167800"/>
                </a:lnTo>
                <a:lnTo>
                  <a:pt x="101877" y="132139"/>
                </a:lnTo>
                <a:lnTo>
                  <a:pt x="8891" y="37804"/>
                </a:lnTo>
                <a:lnTo>
                  <a:pt x="26679" y="37348"/>
                </a:lnTo>
                <a:lnTo>
                  <a:pt x="20396" y="31065"/>
                </a:lnTo>
                <a:lnTo>
                  <a:pt x="72954" y="29718"/>
                </a:lnTo>
                <a:lnTo>
                  <a:pt x="101877" y="58641"/>
                </a:lnTo>
                <a:lnTo>
                  <a:pt x="101877" y="36457"/>
                </a:lnTo>
                <a:lnTo>
                  <a:pt x="114731" y="36457"/>
                </a:lnTo>
                <a:lnTo>
                  <a:pt x="114731" y="29718"/>
                </a:lnTo>
                <a:lnTo>
                  <a:pt x="145726" y="29718"/>
                </a:lnTo>
                <a:lnTo>
                  <a:pt x="145726" y="62259"/>
                </a:lnTo>
                <a:lnTo>
                  <a:pt x="170608" y="36457"/>
                </a:lnTo>
                <a:lnTo>
                  <a:pt x="175614" y="36457"/>
                </a:lnTo>
                <a:lnTo>
                  <a:pt x="182113" y="29718"/>
                </a:lnTo>
                <a:lnTo>
                  <a:pt x="237367" y="29718"/>
                </a:lnTo>
                <a:lnTo>
                  <a:pt x="184808" y="80928"/>
                </a:lnTo>
                <a:lnTo>
                  <a:pt x="145726" y="121358"/>
                </a:lnTo>
                <a:lnTo>
                  <a:pt x="145726" y="171419"/>
                </a:lnTo>
                <a:lnTo>
                  <a:pt x="170608" y="145615"/>
                </a:lnTo>
                <a:lnTo>
                  <a:pt x="175614" y="145615"/>
                </a:lnTo>
                <a:lnTo>
                  <a:pt x="182113" y="138876"/>
                </a:lnTo>
                <a:lnTo>
                  <a:pt x="237367" y="138876"/>
                </a:lnTo>
                <a:lnTo>
                  <a:pt x="184808" y="191435"/>
                </a:lnTo>
                <a:lnTo>
                  <a:pt x="155160" y="222430"/>
                </a:lnTo>
                <a:lnTo>
                  <a:pt x="276448" y="345067"/>
                </a:lnTo>
                <a:lnTo>
                  <a:pt x="276448" y="363208"/>
                </a:lnTo>
                <a:lnTo>
                  <a:pt x="410487" y="229169"/>
                </a:lnTo>
                <a:lnTo>
                  <a:pt x="328281" y="145615"/>
                </a:lnTo>
                <a:lnTo>
                  <a:pt x="380839" y="145615"/>
                </a:lnTo>
                <a:lnTo>
                  <a:pt x="422616" y="187392"/>
                </a:lnTo>
                <a:lnTo>
                  <a:pt x="422616" y="132139"/>
                </a:lnTo>
                <a:lnTo>
                  <a:pt x="329628" y="37804"/>
                </a:lnTo>
                <a:lnTo>
                  <a:pt x="380839" y="36457"/>
                </a:lnTo>
                <a:lnTo>
                  <a:pt x="422616" y="78233"/>
                </a:lnTo>
                <a:lnTo>
                  <a:pt x="422616" y="36457"/>
                </a:lnTo>
                <a:lnTo>
                  <a:pt x="454960" y="36457"/>
                </a:lnTo>
                <a:lnTo>
                  <a:pt x="454960" y="74190"/>
                </a:lnTo>
                <a:lnTo>
                  <a:pt x="491345" y="36457"/>
                </a:lnTo>
                <a:lnTo>
                  <a:pt x="545251" y="36457"/>
                </a:lnTo>
                <a:lnTo>
                  <a:pt x="494042" y="87666"/>
                </a:lnTo>
                <a:lnTo>
                  <a:pt x="454960" y="128095"/>
                </a:lnTo>
                <a:lnTo>
                  <a:pt x="454960" y="183349"/>
                </a:lnTo>
                <a:lnTo>
                  <a:pt x="491345" y="145615"/>
                </a:lnTo>
                <a:lnTo>
                  <a:pt x="545251" y="145615"/>
                </a:lnTo>
                <a:lnTo>
                  <a:pt x="494042" y="196826"/>
                </a:lnTo>
                <a:lnTo>
                  <a:pt x="463046" y="229169"/>
                </a:lnTo>
                <a:lnTo>
                  <a:pt x="596462" y="363934"/>
                </a:lnTo>
                <a:lnTo>
                  <a:pt x="731226" y="229169"/>
                </a:lnTo>
                <a:lnTo>
                  <a:pt x="649020" y="145615"/>
                </a:lnTo>
                <a:lnTo>
                  <a:pt x="701578" y="145615"/>
                </a:lnTo>
                <a:lnTo>
                  <a:pt x="743355" y="187392"/>
                </a:lnTo>
                <a:lnTo>
                  <a:pt x="743355" y="132139"/>
                </a:lnTo>
                <a:lnTo>
                  <a:pt x="650367" y="37804"/>
                </a:lnTo>
                <a:lnTo>
                  <a:pt x="701578" y="36457"/>
                </a:lnTo>
                <a:lnTo>
                  <a:pt x="743355" y="78233"/>
                </a:lnTo>
                <a:lnTo>
                  <a:pt x="743355" y="36457"/>
                </a:lnTo>
                <a:lnTo>
                  <a:pt x="775699" y="36457"/>
                </a:lnTo>
                <a:lnTo>
                  <a:pt x="775699" y="74190"/>
                </a:lnTo>
                <a:lnTo>
                  <a:pt x="812084" y="36457"/>
                </a:lnTo>
                <a:lnTo>
                  <a:pt x="865990" y="36457"/>
                </a:lnTo>
                <a:lnTo>
                  <a:pt x="814780" y="87666"/>
                </a:lnTo>
                <a:lnTo>
                  <a:pt x="775699" y="128095"/>
                </a:lnTo>
                <a:lnTo>
                  <a:pt x="775699" y="183349"/>
                </a:lnTo>
                <a:lnTo>
                  <a:pt x="812084" y="145615"/>
                </a:lnTo>
                <a:lnTo>
                  <a:pt x="865990" y="145615"/>
                </a:lnTo>
                <a:lnTo>
                  <a:pt x="814780" y="196826"/>
                </a:lnTo>
                <a:lnTo>
                  <a:pt x="783785" y="229169"/>
                </a:lnTo>
                <a:lnTo>
                  <a:pt x="905073" y="350457"/>
                </a:lnTo>
                <a:lnTo>
                  <a:pt x="1033099" y="222430"/>
                </a:lnTo>
                <a:lnTo>
                  <a:pt x="950893" y="138876"/>
                </a:lnTo>
                <a:lnTo>
                  <a:pt x="1003450" y="138876"/>
                </a:lnTo>
                <a:lnTo>
                  <a:pt x="1045228" y="180654"/>
                </a:lnTo>
                <a:lnTo>
                  <a:pt x="1045228" y="125400"/>
                </a:lnTo>
                <a:lnTo>
                  <a:pt x="952241" y="31065"/>
                </a:lnTo>
                <a:lnTo>
                  <a:pt x="1003450" y="29718"/>
                </a:lnTo>
                <a:lnTo>
                  <a:pt x="1045228" y="71494"/>
                </a:lnTo>
                <a:lnTo>
                  <a:pt x="1045228" y="29718"/>
                </a:lnTo>
                <a:lnTo>
                  <a:pt x="1076224" y="29718"/>
                </a:lnTo>
                <a:lnTo>
                  <a:pt x="1076224" y="67452"/>
                </a:lnTo>
                <a:lnTo>
                  <a:pt x="1113958" y="29718"/>
                </a:lnTo>
                <a:lnTo>
                  <a:pt x="1167864" y="29718"/>
                </a:lnTo>
                <a:lnTo>
                  <a:pt x="1116653" y="80929"/>
                </a:lnTo>
                <a:lnTo>
                  <a:pt x="1076224" y="121358"/>
                </a:lnTo>
                <a:lnTo>
                  <a:pt x="1076224" y="176611"/>
                </a:lnTo>
                <a:lnTo>
                  <a:pt x="1113958" y="138876"/>
                </a:lnTo>
                <a:lnTo>
                  <a:pt x="1167864" y="138876"/>
                </a:lnTo>
                <a:lnTo>
                  <a:pt x="1116653" y="191435"/>
                </a:lnTo>
                <a:lnTo>
                  <a:pt x="1085657" y="222430"/>
                </a:lnTo>
                <a:lnTo>
                  <a:pt x="1219073" y="357195"/>
                </a:lnTo>
                <a:lnTo>
                  <a:pt x="1353837" y="222430"/>
                </a:lnTo>
                <a:lnTo>
                  <a:pt x="1271631" y="138876"/>
                </a:lnTo>
                <a:lnTo>
                  <a:pt x="1324190" y="138876"/>
                </a:lnTo>
                <a:lnTo>
                  <a:pt x="1365967" y="180654"/>
                </a:lnTo>
                <a:lnTo>
                  <a:pt x="1365967" y="125400"/>
                </a:lnTo>
                <a:lnTo>
                  <a:pt x="1271631" y="31065"/>
                </a:lnTo>
                <a:lnTo>
                  <a:pt x="1324190" y="29718"/>
                </a:lnTo>
                <a:lnTo>
                  <a:pt x="1365967" y="71494"/>
                </a:lnTo>
                <a:lnTo>
                  <a:pt x="1365967" y="29718"/>
                </a:lnTo>
                <a:lnTo>
                  <a:pt x="1396963" y="29718"/>
                </a:lnTo>
                <a:lnTo>
                  <a:pt x="1396963" y="67452"/>
                </a:lnTo>
                <a:lnTo>
                  <a:pt x="1433349" y="29718"/>
                </a:lnTo>
                <a:lnTo>
                  <a:pt x="1488602" y="29718"/>
                </a:lnTo>
                <a:lnTo>
                  <a:pt x="1437392" y="80929"/>
                </a:lnTo>
                <a:lnTo>
                  <a:pt x="1396963" y="121358"/>
                </a:lnTo>
                <a:lnTo>
                  <a:pt x="1396963" y="176611"/>
                </a:lnTo>
                <a:lnTo>
                  <a:pt x="1433349" y="138876"/>
                </a:lnTo>
                <a:lnTo>
                  <a:pt x="1488602" y="138876"/>
                </a:lnTo>
                <a:lnTo>
                  <a:pt x="1437392" y="191435"/>
                </a:lnTo>
                <a:lnTo>
                  <a:pt x="1406396" y="222430"/>
                </a:lnTo>
                <a:lnTo>
                  <a:pt x="1539813" y="357195"/>
                </a:lnTo>
                <a:lnTo>
                  <a:pt x="1674578" y="222430"/>
                </a:lnTo>
                <a:lnTo>
                  <a:pt x="1592371" y="138876"/>
                </a:lnTo>
                <a:lnTo>
                  <a:pt x="1644929" y="138876"/>
                </a:lnTo>
                <a:lnTo>
                  <a:pt x="1686706" y="180654"/>
                </a:lnTo>
                <a:lnTo>
                  <a:pt x="1686706" y="125400"/>
                </a:lnTo>
                <a:lnTo>
                  <a:pt x="1592371" y="31065"/>
                </a:lnTo>
                <a:lnTo>
                  <a:pt x="1644929" y="29718"/>
                </a:lnTo>
                <a:lnTo>
                  <a:pt x="1686706" y="71494"/>
                </a:lnTo>
                <a:lnTo>
                  <a:pt x="1686706" y="29718"/>
                </a:lnTo>
                <a:lnTo>
                  <a:pt x="1717701" y="29718"/>
                </a:lnTo>
                <a:lnTo>
                  <a:pt x="1717701" y="67452"/>
                </a:lnTo>
                <a:lnTo>
                  <a:pt x="1754088" y="29718"/>
                </a:lnTo>
                <a:lnTo>
                  <a:pt x="1809342" y="29718"/>
                </a:lnTo>
                <a:lnTo>
                  <a:pt x="1756783" y="80929"/>
                </a:lnTo>
                <a:lnTo>
                  <a:pt x="1717701" y="121358"/>
                </a:lnTo>
                <a:lnTo>
                  <a:pt x="1717701" y="176611"/>
                </a:lnTo>
                <a:lnTo>
                  <a:pt x="1754088" y="138876"/>
                </a:lnTo>
                <a:lnTo>
                  <a:pt x="1809342" y="138876"/>
                </a:lnTo>
                <a:lnTo>
                  <a:pt x="1756783" y="191435"/>
                </a:lnTo>
                <a:lnTo>
                  <a:pt x="1727135" y="222430"/>
                </a:lnTo>
                <a:lnTo>
                  <a:pt x="1847109" y="343738"/>
                </a:lnTo>
                <a:lnTo>
                  <a:pt x="1973110" y="217739"/>
                </a:lnTo>
                <a:lnTo>
                  <a:pt x="1890902" y="134185"/>
                </a:lnTo>
                <a:lnTo>
                  <a:pt x="1943460" y="134185"/>
                </a:lnTo>
                <a:lnTo>
                  <a:pt x="1985237" y="175962"/>
                </a:lnTo>
                <a:lnTo>
                  <a:pt x="1985237" y="120709"/>
                </a:lnTo>
                <a:lnTo>
                  <a:pt x="1892251" y="26374"/>
                </a:lnTo>
                <a:lnTo>
                  <a:pt x="1944808" y="25027"/>
                </a:lnTo>
                <a:lnTo>
                  <a:pt x="1985237" y="66803"/>
                </a:lnTo>
                <a:lnTo>
                  <a:pt x="1985237" y="25027"/>
                </a:lnTo>
                <a:lnTo>
                  <a:pt x="2017581" y="25027"/>
                </a:lnTo>
                <a:lnTo>
                  <a:pt x="2017581" y="62760"/>
                </a:lnTo>
                <a:lnTo>
                  <a:pt x="2053968" y="25027"/>
                </a:lnTo>
                <a:lnTo>
                  <a:pt x="2107874" y="25027"/>
                </a:lnTo>
                <a:lnTo>
                  <a:pt x="2056662" y="76236"/>
                </a:lnTo>
                <a:lnTo>
                  <a:pt x="2017581" y="116665"/>
                </a:lnTo>
                <a:lnTo>
                  <a:pt x="2017581" y="171919"/>
                </a:lnTo>
                <a:lnTo>
                  <a:pt x="2053968" y="134185"/>
                </a:lnTo>
                <a:lnTo>
                  <a:pt x="2107874" y="134185"/>
                </a:lnTo>
                <a:lnTo>
                  <a:pt x="2056662" y="185396"/>
                </a:lnTo>
                <a:lnTo>
                  <a:pt x="2025666" y="217739"/>
                </a:lnTo>
                <a:lnTo>
                  <a:pt x="2159082" y="352504"/>
                </a:lnTo>
                <a:lnTo>
                  <a:pt x="2293848" y="217739"/>
                </a:lnTo>
                <a:lnTo>
                  <a:pt x="2211642" y="134185"/>
                </a:lnTo>
                <a:lnTo>
                  <a:pt x="2264199" y="134185"/>
                </a:lnTo>
                <a:lnTo>
                  <a:pt x="2305977" y="175962"/>
                </a:lnTo>
                <a:lnTo>
                  <a:pt x="2305977" y="120709"/>
                </a:lnTo>
                <a:lnTo>
                  <a:pt x="2212989" y="26374"/>
                </a:lnTo>
                <a:lnTo>
                  <a:pt x="2264199" y="25027"/>
                </a:lnTo>
                <a:lnTo>
                  <a:pt x="2305977" y="66803"/>
                </a:lnTo>
                <a:lnTo>
                  <a:pt x="2305977" y="25027"/>
                </a:lnTo>
                <a:lnTo>
                  <a:pt x="2338320" y="25027"/>
                </a:lnTo>
                <a:lnTo>
                  <a:pt x="2338320" y="62760"/>
                </a:lnTo>
                <a:lnTo>
                  <a:pt x="2374706" y="25027"/>
                </a:lnTo>
                <a:lnTo>
                  <a:pt x="2428612" y="25027"/>
                </a:lnTo>
                <a:lnTo>
                  <a:pt x="2377402" y="76236"/>
                </a:lnTo>
                <a:lnTo>
                  <a:pt x="2338320" y="116665"/>
                </a:lnTo>
                <a:lnTo>
                  <a:pt x="2338320" y="171919"/>
                </a:lnTo>
                <a:lnTo>
                  <a:pt x="2374706" y="134185"/>
                </a:lnTo>
                <a:lnTo>
                  <a:pt x="2428612" y="134185"/>
                </a:lnTo>
                <a:lnTo>
                  <a:pt x="2377402" y="185396"/>
                </a:lnTo>
                <a:lnTo>
                  <a:pt x="2346407" y="217739"/>
                </a:lnTo>
                <a:lnTo>
                  <a:pt x="2479822" y="352504"/>
                </a:lnTo>
                <a:lnTo>
                  <a:pt x="2614586" y="217739"/>
                </a:lnTo>
                <a:lnTo>
                  <a:pt x="2532381" y="134185"/>
                </a:lnTo>
                <a:lnTo>
                  <a:pt x="2584938" y="134185"/>
                </a:lnTo>
                <a:lnTo>
                  <a:pt x="2626716" y="175962"/>
                </a:lnTo>
                <a:lnTo>
                  <a:pt x="2626716" y="120709"/>
                </a:lnTo>
                <a:lnTo>
                  <a:pt x="2533728" y="26374"/>
                </a:lnTo>
                <a:lnTo>
                  <a:pt x="2584938" y="25027"/>
                </a:lnTo>
                <a:lnTo>
                  <a:pt x="2626716" y="66803"/>
                </a:lnTo>
                <a:lnTo>
                  <a:pt x="2626716" y="25027"/>
                </a:lnTo>
                <a:lnTo>
                  <a:pt x="2659060" y="25027"/>
                </a:lnTo>
                <a:lnTo>
                  <a:pt x="2659060" y="62760"/>
                </a:lnTo>
                <a:lnTo>
                  <a:pt x="2695446" y="25027"/>
                </a:lnTo>
                <a:lnTo>
                  <a:pt x="2749351" y="25027"/>
                </a:lnTo>
                <a:lnTo>
                  <a:pt x="2698141" y="76236"/>
                </a:lnTo>
                <a:lnTo>
                  <a:pt x="2659060" y="116665"/>
                </a:lnTo>
                <a:lnTo>
                  <a:pt x="2659060" y="171919"/>
                </a:lnTo>
                <a:lnTo>
                  <a:pt x="2695446" y="134185"/>
                </a:lnTo>
                <a:lnTo>
                  <a:pt x="2749351" y="134185"/>
                </a:lnTo>
                <a:lnTo>
                  <a:pt x="2698141" y="185396"/>
                </a:lnTo>
                <a:lnTo>
                  <a:pt x="2667145" y="217739"/>
                </a:lnTo>
                <a:lnTo>
                  <a:pt x="2788433" y="339027"/>
                </a:lnTo>
                <a:lnTo>
                  <a:pt x="2916460" y="211000"/>
                </a:lnTo>
                <a:lnTo>
                  <a:pt x="2834253" y="127447"/>
                </a:lnTo>
                <a:lnTo>
                  <a:pt x="2886811" y="127447"/>
                </a:lnTo>
                <a:lnTo>
                  <a:pt x="2928588" y="169224"/>
                </a:lnTo>
                <a:lnTo>
                  <a:pt x="2928588" y="113970"/>
                </a:lnTo>
                <a:lnTo>
                  <a:pt x="2835601" y="19635"/>
                </a:lnTo>
                <a:lnTo>
                  <a:pt x="2886811" y="18288"/>
                </a:lnTo>
                <a:lnTo>
                  <a:pt x="2928588" y="60064"/>
                </a:lnTo>
                <a:lnTo>
                  <a:pt x="2928588" y="18288"/>
                </a:lnTo>
                <a:lnTo>
                  <a:pt x="2959585" y="18288"/>
                </a:lnTo>
                <a:lnTo>
                  <a:pt x="2959585" y="56022"/>
                </a:lnTo>
                <a:lnTo>
                  <a:pt x="2997319" y="18288"/>
                </a:lnTo>
                <a:lnTo>
                  <a:pt x="3051224" y="18288"/>
                </a:lnTo>
                <a:lnTo>
                  <a:pt x="3000014" y="69499"/>
                </a:lnTo>
                <a:lnTo>
                  <a:pt x="2959585" y="109928"/>
                </a:lnTo>
                <a:lnTo>
                  <a:pt x="2959585" y="165181"/>
                </a:lnTo>
                <a:lnTo>
                  <a:pt x="2997319" y="127447"/>
                </a:lnTo>
                <a:lnTo>
                  <a:pt x="3051224" y="127447"/>
                </a:lnTo>
                <a:lnTo>
                  <a:pt x="3000014" y="180005"/>
                </a:lnTo>
                <a:lnTo>
                  <a:pt x="2969018" y="211000"/>
                </a:lnTo>
                <a:lnTo>
                  <a:pt x="3102433" y="345765"/>
                </a:lnTo>
                <a:lnTo>
                  <a:pt x="3237198" y="211000"/>
                </a:lnTo>
                <a:lnTo>
                  <a:pt x="3154992" y="127447"/>
                </a:lnTo>
                <a:lnTo>
                  <a:pt x="3207552" y="127447"/>
                </a:lnTo>
                <a:lnTo>
                  <a:pt x="3249327" y="169224"/>
                </a:lnTo>
                <a:lnTo>
                  <a:pt x="3249327" y="113970"/>
                </a:lnTo>
                <a:lnTo>
                  <a:pt x="3154992" y="19635"/>
                </a:lnTo>
                <a:lnTo>
                  <a:pt x="3207552" y="18288"/>
                </a:lnTo>
                <a:lnTo>
                  <a:pt x="3249327" y="60064"/>
                </a:lnTo>
                <a:lnTo>
                  <a:pt x="3249327" y="18288"/>
                </a:lnTo>
                <a:lnTo>
                  <a:pt x="3280323" y="18288"/>
                </a:lnTo>
                <a:lnTo>
                  <a:pt x="3280323" y="56022"/>
                </a:lnTo>
                <a:lnTo>
                  <a:pt x="3316710" y="18288"/>
                </a:lnTo>
                <a:lnTo>
                  <a:pt x="3371963" y="18288"/>
                </a:lnTo>
                <a:lnTo>
                  <a:pt x="3320753" y="69499"/>
                </a:lnTo>
                <a:lnTo>
                  <a:pt x="3280323" y="109928"/>
                </a:lnTo>
                <a:lnTo>
                  <a:pt x="3280323" y="165181"/>
                </a:lnTo>
                <a:lnTo>
                  <a:pt x="3316710" y="127447"/>
                </a:lnTo>
                <a:lnTo>
                  <a:pt x="3371963" y="127447"/>
                </a:lnTo>
                <a:lnTo>
                  <a:pt x="3320753" y="180005"/>
                </a:lnTo>
                <a:lnTo>
                  <a:pt x="3289757" y="211000"/>
                </a:lnTo>
                <a:lnTo>
                  <a:pt x="3420131" y="342690"/>
                </a:lnTo>
                <a:lnTo>
                  <a:pt x="3545082" y="217739"/>
                </a:lnTo>
                <a:lnTo>
                  <a:pt x="3462876" y="134185"/>
                </a:lnTo>
                <a:lnTo>
                  <a:pt x="3482361" y="134185"/>
                </a:lnTo>
                <a:lnTo>
                  <a:pt x="3475732" y="127447"/>
                </a:lnTo>
                <a:lnTo>
                  <a:pt x="3528290" y="127447"/>
                </a:lnTo>
                <a:lnTo>
                  <a:pt x="3557211" y="156368"/>
                </a:lnTo>
                <a:lnTo>
                  <a:pt x="3557211" y="120709"/>
                </a:lnTo>
                <a:lnTo>
                  <a:pt x="3464224" y="26374"/>
                </a:lnTo>
                <a:lnTo>
                  <a:pt x="3482014" y="25918"/>
                </a:lnTo>
                <a:lnTo>
                  <a:pt x="3475732" y="19635"/>
                </a:lnTo>
                <a:lnTo>
                  <a:pt x="3528290" y="18288"/>
                </a:lnTo>
                <a:lnTo>
                  <a:pt x="3557211" y="47209"/>
                </a:lnTo>
                <a:lnTo>
                  <a:pt x="3557211" y="25027"/>
                </a:lnTo>
                <a:lnTo>
                  <a:pt x="3570067" y="25027"/>
                </a:lnTo>
                <a:lnTo>
                  <a:pt x="3570067" y="18288"/>
                </a:lnTo>
                <a:lnTo>
                  <a:pt x="3601062" y="18288"/>
                </a:lnTo>
                <a:lnTo>
                  <a:pt x="3601062" y="50826"/>
                </a:lnTo>
                <a:lnTo>
                  <a:pt x="3625941" y="25027"/>
                </a:lnTo>
                <a:lnTo>
                  <a:pt x="3630950" y="25027"/>
                </a:lnTo>
                <a:lnTo>
                  <a:pt x="3637449" y="18288"/>
                </a:lnTo>
                <a:lnTo>
                  <a:pt x="3692704" y="18288"/>
                </a:lnTo>
                <a:lnTo>
                  <a:pt x="3640143" y="69499"/>
                </a:lnTo>
                <a:lnTo>
                  <a:pt x="3601062" y="109928"/>
                </a:lnTo>
                <a:lnTo>
                  <a:pt x="3601062" y="159986"/>
                </a:lnTo>
                <a:lnTo>
                  <a:pt x="3625941" y="134185"/>
                </a:lnTo>
                <a:lnTo>
                  <a:pt x="3630950" y="134185"/>
                </a:lnTo>
                <a:lnTo>
                  <a:pt x="3637449" y="127447"/>
                </a:lnTo>
                <a:lnTo>
                  <a:pt x="3692704" y="127447"/>
                </a:lnTo>
                <a:lnTo>
                  <a:pt x="3640143" y="180005"/>
                </a:lnTo>
                <a:lnTo>
                  <a:pt x="3610495" y="211000"/>
                </a:lnTo>
                <a:lnTo>
                  <a:pt x="3731784" y="333637"/>
                </a:lnTo>
                <a:lnTo>
                  <a:pt x="3731784" y="351776"/>
                </a:lnTo>
                <a:lnTo>
                  <a:pt x="3865820" y="217739"/>
                </a:lnTo>
                <a:lnTo>
                  <a:pt x="3783614" y="134185"/>
                </a:lnTo>
                <a:lnTo>
                  <a:pt x="3836172" y="134185"/>
                </a:lnTo>
                <a:lnTo>
                  <a:pt x="3877950" y="175962"/>
                </a:lnTo>
                <a:lnTo>
                  <a:pt x="3877950" y="120709"/>
                </a:lnTo>
                <a:lnTo>
                  <a:pt x="3784962" y="26374"/>
                </a:lnTo>
                <a:lnTo>
                  <a:pt x="3836172" y="25027"/>
                </a:lnTo>
                <a:lnTo>
                  <a:pt x="3877950" y="66803"/>
                </a:lnTo>
                <a:lnTo>
                  <a:pt x="3877950" y="25027"/>
                </a:lnTo>
                <a:lnTo>
                  <a:pt x="3910293" y="25027"/>
                </a:lnTo>
                <a:lnTo>
                  <a:pt x="3910293" y="62760"/>
                </a:lnTo>
                <a:lnTo>
                  <a:pt x="3946679" y="25027"/>
                </a:lnTo>
                <a:lnTo>
                  <a:pt x="4000585" y="25027"/>
                </a:lnTo>
                <a:lnTo>
                  <a:pt x="3949376" y="76236"/>
                </a:lnTo>
                <a:lnTo>
                  <a:pt x="3910293" y="116665"/>
                </a:lnTo>
                <a:lnTo>
                  <a:pt x="3910293" y="171919"/>
                </a:lnTo>
                <a:lnTo>
                  <a:pt x="3946679" y="134185"/>
                </a:lnTo>
                <a:lnTo>
                  <a:pt x="4000585" y="134185"/>
                </a:lnTo>
                <a:lnTo>
                  <a:pt x="3949376" y="185396"/>
                </a:lnTo>
                <a:lnTo>
                  <a:pt x="3918379" y="217739"/>
                </a:lnTo>
                <a:lnTo>
                  <a:pt x="4051795" y="352504"/>
                </a:lnTo>
                <a:lnTo>
                  <a:pt x="4186559" y="217739"/>
                </a:lnTo>
                <a:lnTo>
                  <a:pt x="4104354" y="134185"/>
                </a:lnTo>
                <a:lnTo>
                  <a:pt x="4156911" y="134185"/>
                </a:lnTo>
                <a:lnTo>
                  <a:pt x="4198689" y="175962"/>
                </a:lnTo>
                <a:lnTo>
                  <a:pt x="4198689" y="120709"/>
                </a:lnTo>
                <a:lnTo>
                  <a:pt x="4105701" y="26374"/>
                </a:lnTo>
                <a:lnTo>
                  <a:pt x="4156911" y="25027"/>
                </a:lnTo>
                <a:lnTo>
                  <a:pt x="4198689" y="66803"/>
                </a:lnTo>
                <a:lnTo>
                  <a:pt x="4198689" y="25027"/>
                </a:lnTo>
                <a:lnTo>
                  <a:pt x="4231032" y="25027"/>
                </a:lnTo>
                <a:lnTo>
                  <a:pt x="4231032" y="62760"/>
                </a:lnTo>
                <a:lnTo>
                  <a:pt x="4267418" y="25027"/>
                </a:lnTo>
                <a:lnTo>
                  <a:pt x="4321323" y="25027"/>
                </a:lnTo>
                <a:lnTo>
                  <a:pt x="4270113" y="76236"/>
                </a:lnTo>
                <a:lnTo>
                  <a:pt x="4231032" y="116665"/>
                </a:lnTo>
                <a:lnTo>
                  <a:pt x="4231032" y="171919"/>
                </a:lnTo>
                <a:lnTo>
                  <a:pt x="4267418" y="134185"/>
                </a:lnTo>
                <a:lnTo>
                  <a:pt x="4321323" y="134185"/>
                </a:lnTo>
                <a:lnTo>
                  <a:pt x="4270113" y="185396"/>
                </a:lnTo>
                <a:lnTo>
                  <a:pt x="4239118" y="217739"/>
                </a:lnTo>
                <a:lnTo>
                  <a:pt x="4360406" y="339027"/>
                </a:lnTo>
                <a:lnTo>
                  <a:pt x="4488433" y="211000"/>
                </a:lnTo>
                <a:lnTo>
                  <a:pt x="4406227" y="127446"/>
                </a:lnTo>
                <a:lnTo>
                  <a:pt x="4458785" y="127446"/>
                </a:lnTo>
                <a:lnTo>
                  <a:pt x="4500562" y="169224"/>
                </a:lnTo>
                <a:lnTo>
                  <a:pt x="4500562" y="113970"/>
                </a:lnTo>
                <a:lnTo>
                  <a:pt x="4407575" y="19635"/>
                </a:lnTo>
                <a:lnTo>
                  <a:pt x="4458785" y="18288"/>
                </a:lnTo>
                <a:lnTo>
                  <a:pt x="4500562" y="60064"/>
                </a:lnTo>
                <a:lnTo>
                  <a:pt x="4500562" y="18288"/>
                </a:lnTo>
                <a:lnTo>
                  <a:pt x="4531558" y="18288"/>
                </a:lnTo>
                <a:lnTo>
                  <a:pt x="4531558" y="56022"/>
                </a:lnTo>
                <a:lnTo>
                  <a:pt x="4569291" y="18288"/>
                </a:lnTo>
                <a:lnTo>
                  <a:pt x="4623199" y="18288"/>
                </a:lnTo>
                <a:lnTo>
                  <a:pt x="4571986" y="69498"/>
                </a:lnTo>
                <a:lnTo>
                  <a:pt x="4531558" y="109928"/>
                </a:lnTo>
                <a:lnTo>
                  <a:pt x="4531558" y="165180"/>
                </a:lnTo>
                <a:lnTo>
                  <a:pt x="4569291" y="127446"/>
                </a:lnTo>
                <a:lnTo>
                  <a:pt x="4623199" y="127446"/>
                </a:lnTo>
                <a:lnTo>
                  <a:pt x="4571986" y="180005"/>
                </a:lnTo>
                <a:lnTo>
                  <a:pt x="4540990" y="211000"/>
                </a:lnTo>
                <a:lnTo>
                  <a:pt x="4674406" y="345765"/>
                </a:lnTo>
                <a:lnTo>
                  <a:pt x="4809171" y="211000"/>
                </a:lnTo>
                <a:lnTo>
                  <a:pt x="4726965" y="127446"/>
                </a:lnTo>
                <a:lnTo>
                  <a:pt x="4779524" y="127446"/>
                </a:lnTo>
                <a:lnTo>
                  <a:pt x="4821300" y="169224"/>
                </a:lnTo>
                <a:lnTo>
                  <a:pt x="4821300" y="113970"/>
                </a:lnTo>
                <a:lnTo>
                  <a:pt x="4726965" y="19635"/>
                </a:lnTo>
                <a:lnTo>
                  <a:pt x="4779524" y="18288"/>
                </a:lnTo>
                <a:lnTo>
                  <a:pt x="4821300" y="60064"/>
                </a:lnTo>
                <a:lnTo>
                  <a:pt x="4821300" y="18288"/>
                </a:lnTo>
                <a:lnTo>
                  <a:pt x="4852296" y="18288"/>
                </a:lnTo>
                <a:lnTo>
                  <a:pt x="4852296" y="56022"/>
                </a:lnTo>
                <a:lnTo>
                  <a:pt x="4888683" y="18288"/>
                </a:lnTo>
                <a:lnTo>
                  <a:pt x="4943935" y="18288"/>
                </a:lnTo>
                <a:lnTo>
                  <a:pt x="4892727" y="69498"/>
                </a:lnTo>
                <a:lnTo>
                  <a:pt x="4852296" y="109928"/>
                </a:lnTo>
                <a:lnTo>
                  <a:pt x="4852296" y="165180"/>
                </a:lnTo>
                <a:lnTo>
                  <a:pt x="4888683" y="127446"/>
                </a:lnTo>
                <a:lnTo>
                  <a:pt x="4943935" y="127446"/>
                </a:lnTo>
                <a:lnTo>
                  <a:pt x="4892727" y="180005"/>
                </a:lnTo>
                <a:lnTo>
                  <a:pt x="4861730" y="211000"/>
                </a:lnTo>
                <a:lnTo>
                  <a:pt x="4995147" y="345765"/>
                </a:lnTo>
                <a:lnTo>
                  <a:pt x="5129912" y="211000"/>
                </a:lnTo>
                <a:lnTo>
                  <a:pt x="5047706" y="127446"/>
                </a:lnTo>
                <a:lnTo>
                  <a:pt x="5100263" y="127446"/>
                </a:lnTo>
                <a:lnTo>
                  <a:pt x="5142040" y="169224"/>
                </a:lnTo>
                <a:lnTo>
                  <a:pt x="5142040" y="113970"/>
                </a:lnTo>
                <a:lnTo>
                  <a:pt x="5047706" y="19635"/>
                </a:lnTo>
                <a:lnTo>
                  <a:pt x="5100263" y="18288"/>
                </a:lnTo>
                <a:lnTo>
                  <a:pt x="5142040" y="60064"/>
                </a:lnTo>
                <a:lnTo>
                  <a:pt x="5142040" y="18288"/>
                </a:lnTo>
                <a:lnTo>
                  <a:pt x="5173034" y="18288"/>
                </a:lnTo>
                <a:lnTo>
                  <a:pt x="5173034" y="56022"/>
                </a:lnTo>
                <a:lnTo>
                  <a:pt x="5209422" y="18288"/>
                </a:lnTo>
                <a:lnTo>
                  <a:pt x="5264675" y="18288"/>
                </a:lnTo>
                <a:lnTo>
                  <a:pt x="5212116" y="69498"/>
                </a:lnTo>
                <a:lnTo>
                  <a:pt x="5173034" y="109928"/>
                </a:lnTo>
                <a:lnTo>
                  <a:pt x="5173034" y="165180"/>
                </a:lnTo>
                <a:lnTo>
                  <a:pt x="5209422" y="127446"/>
                </a:lnTo>
                <a:lnTo>
                  <a:pt x="5264675" y="127446"/>
                </a:lnTo>
                <a:lnTo>
                  <a:pt x="5212116" y="180005"/>
                </a:lnTo>
                <a:lnTo>
                  <a:pt x="5182468" y="211000"/>
                </a:lnTo>
                <a:lnTo>
                  <a:pt x="5303756" y="333637"/>
                </a:lnTo>
                <a:lnTo>
                  <a:pt x="5303756" y="334620"/>
                </a:lnTo>
                <a:lnTo>
                  <a:pt x="5427495" y="210881"/>
                </a:lnTo>
                <a:lnTo>
                  <a:pt x="5345288" y="127327"/>
                </a:lnTo>
                <a:lnTo>
                  <a:pt x="5397846" y="127327"/>
                </a:lnTo>
                <a:lnTo>
                  <a:pt x="5439623" y="169104"/>
                </a:lnTo>
                <a:lnTo>
                  <a:pt x="5439623" y="113851"/>
                </a:lnTo>
                <a:lnTo>
                  <a:pt x="5346637" y="19516"/>
                </a:lnTo>
                <a:lnTo>
                  <a:pt x="5399194" y="18169"/>
                </a:lnTo>
                <a:lnTo>
                  <a:pt x="5439623" y="59945"/>
                </a:lnTo>
                <a:lnTo>
                  <a:pt x="5439623" y="18169"/>
                </a:lnTo>
                <a:lnTo>
                  <a:pt x="5471967" y="18169"/>
                </a:lnTo>
                <a:lnTo>
                  <a:pt x="5471967" y="55902"/>
                </a:lnTo>
                <a:lnTo>
                  <a:pt x="5508354" y="18169"/>
                </a:lnTo>
                <a:lnTo>
                  <a:pt x="5562259" y="18169"/>
                </a:lnTo>
                <a:lnTo>
                  <a:pt x="5511048" y="69378"/>
                </a:lnTo>
                <a:lnTo>
                  <a:pt x="5471967" y="109807"/>
                </a:lnTo>
                <a:lnTo>
                  <a:pt x="5471967" y="165061"/>
                </a:lnTo>
                <a:lnTo>
                  <a:pt x="5508354" y="127327"/>
                </a:lnTo>
                <a:lnTo>
                  <a:pt x="5562259" y="127327"/>
                </a:lnTo>
                <a:lnTo>
                  <a:pt x="5511048" y="178538"/>
                </a:lnTo>
                <a:lnTo>
                  <a:pt x="5480053" y="210881"/>
                </a:lnTo>
                <a:lnTo>
                  <a:pt x="5613469" y="345646"/>
                </a:lnTo>
                <a:lnTo>
                  <a:pt x="5748233" y="210881"/>
                </a:lnTo>
                <a:lnTo>
                  <a:pt x="5666027" y="127327"/>
                </a:lnTo>
                <a:lnTo>
                  <a:pt x="5718585" y="127327"/>
                </a:lnTo>
                <a:lnTo>
                  <a:pt x="5760362" y="169104"/>
                </a:lnTo>
                <a:lnTo>
                  <a:pt x="5760362" y="113851"/>
                </a:lnTo>
                <a:lnTo>
                  <a:pt x="5667374" y="19516"/>
                </a:lnTo>
                <a:lnTo>
                  <a:pt x="5718585" y="18169"/>
                </a:lnTo>
                <a:lnTo>
                  <a:pt x="5760362" y="59945"/>
                </a:lnTo>
                <a:lnTo>
                  <a:pt x="5760362" y="18169"/>
                </a:lnTo>
                <a:lnTo>
                  <a:pt x="5792706" y="18169"/>
                </a:lnTo>
                <a:lnTo>
                  <a:pt x="5792706" y="55902"/>
                </a:lnTo>
                <a:lnTo>
                  <a:pt x="5829092" y="18169"/>
                </a:lnTo>
                <a:lnTo>
                  <a:pt x="5882998" y="18169"/>
                </a:lnTo>
                <a:lnTo>
                  <a:pt x="5831788" y="69378"/>
                </a:lnTo>
                <a:lnTo>
                  <a:pt x="5792706" y="109807"/>
                </a:lnTo>
                <a:lnTo>
                  <a:pt x="5792706" y="165061"/>
                </a:lnTo>
                <a:lnTo>
                  <a:pt x="5829092" y="127327"/>
                </a:lnTo>
                <a:lnTo>
                  <a:pt x="5882998" y="127327"/>
                </a:lnTo>
                <a:lnTo>
                  <a:pt x="5831788" y="178538"/>
                </a:lnTo>
                <a:lnTo>
                  <a:pt x="5800792" y="210881"/>
                </a:lnTo>
                <a:lnTo>
                  <a:pt x="5934208" y="345646"/>
                </a:lnTo>
                <a:lnTo>
                  <a:pt x="6068972" y="210881"/>
                </a:lnTo>
                <a:lnTo>
                  <a:pt x="5986767" y="127327"/>
                </a:lnTo>
                <a:lnTo>
                  <a:pt x="6039324" y="127327"/>
                </a:lnTo>
                <a:lnTo>
                  <a:pt x="6081102" y="169104"/>
                </a:lnTo>
                <a:lnTo>
                  <a:pt x="6081102" y="113851"/>
                </a:lnTo>
                <a:lnTo>
                  <a:pt x="5988113" y="19516"/>
                </a:lnTo>
                <a:lnTo>
                  <a:pt x="6039324" y="18169"/>
                </a:lnTo>
                <a:lnTo>
                  <a:pt x="6081102" y="59945"/>
                </a:lnTo>
                <a:lnTo>
                  <a:pt x="6081102" y="18169"/>
                </a:lnTo>
                <a:lnTo>
                  <a:pt x="6113445" y="18169"/>
                </a:lnTo>
                <a:lnTo>
                  <a:pt x="6113445" y="55902"/>
                </a:lnTo>
                <a:lnTo>
                  <a:pt x="6149831" y="18169"/>
                </a:lnTo>
                <a:lnTo>
                  <a:pt x="6203736" y="18169"/>
                </a:lnTo>
                <a:lnTo>
                  <a:pt x="6152526" y="69378"/>
                </a:lnTo>
                <a:lnTo>
                  <a:pt x="6113445" y="109807"/>
                </a:lnTo>
                <a:lnTo>
                  <a:pt x="6113445" y="165061"/>
                </a:lnTo>
                <a:lnTo>
                  <a:pt x="6149831" y="127327"/>
                </a:lnTo>
                <a:lnTo>
                  <a:pt x="6203736" y="127327"/>
                </a:lnTo>
                <a:lnTo>
                  <a:pt x="6152526" y="178538"/>
                </a:lnTo>
                <a:lnTo>
                  <a:pt x="6121531" y="210881"/>
                </a:lnTo>
                <a:lnTo>
                  <a:pt x="6242819" y="332169"/>
                </a:lnTo>
                <a:lnTo>
                  <a:pt x="6370846" y="204142"/>
                </a:lnTo>
                <a:lnTo>
                  <a:pt x="6288639" y="120589"/>
                </a:lnTo>
                <a:lnTo>
                  <a:pt x="6341196" y="120589"/>
                </a:lnTo>
                <a:lnTo>
                  <a:pt x="6382974" y="162366"/>
                </a:lnTo>
                <a:lnTo>
                  <a:pt x="6382974" y="107112"/>
                </a:lnTo>
                <a:lnTo>
                  <a:pt x="6289987" y="12777"/>
                </a:lnTo>
                <a:lnTo>
                  <a:pt x="6341196" y="11430"/>
                </a:lnTo>
                <a:lnTo>
                  <a:pt x="6382974" y="53206"/>
                </a:lnTo>
                <a:lnTo>
                  <a:pt x="6382974" y="11430"/>
                </a:lnTo>
                <a:lnTo>
                  <a:pt x="6413970" y="11430"/>
                </a:lnTo>
                <a:lnTo>
                  <a:pt x="6413970" y="49164"/>
                </a:lnTo>
                <a:lnTo>
                  <a:pt x="6451704" y="11430"/>
                </a:lnTo>
                <a:lnTo>
                  <a:pt x="6505610" y="11430"/>
                </a:lnTo>
                <a:lnTo>
                  <a:pt x="6454399" y="62641"/>
                </a:lnTo>
                <a:lnTo>
                  <a:pt x="6413970" y="103070"/>
                </a:lnTo>
                <a:lnTo>
                  <a:pt x="6413970" y="158323"/>
                </a:lnTo>
                <a:lnTo>
                  <a:pt x="6451704" y="120589"/>
                </a:lnTo>
                <a:lnTo>
                  <a:pt x="6505610" y="120589"/>
                </a:lnTo>
                <a:lnTo>
                  <a:pt x="6454399" y="173147"/>
                </a:lnTo>
                <a:lnTo>
                  <a:pt x="6423403" y="204142"/>
                </a:lnTo>
                <a:lnTo>
                  <a:pt x="6556819" y="338907"/>
                </a:lnTo>
                <a:lnTo>
                  <a:pt x="6691583" y="204142"/>
                </a:lnTo>
                <a:lnTo>
                  <a:pt x="6609378" y="120589"/>
                </a:lnTo>
                <a:lnTo>
                  <a:pt x="6661937" y="120589"/>
                </a:lnTo>
                <a:lnTo>
                  <a:pt x="6703713" y="162366"/>
                </a:lnTo>
                <a:lnTo>
                  <a:pt x="6703713" y="107112"/>
                </a:lnTo>
                <a:lnTo>
                  <a:pt x="6609378" y="12777"/>
                </a:lnTo>
                <a:lnTo>
                  <a:pt x="6661937" y="11430"/>
                </a:lnTo>
                <a:lnTo>
                  <a:pt x="6703713" y="53206"/>
                </a:lnTo>
                <a:lnTo>
                  <a:pt x="6703713" y="11430"/>
                </a:lnTo>
                <a:lnTo>
                  <a:pt x="6734709" y="11430"/>
                </a:lnTo>
                <a:lnTo>
                  <a:pt x="6734709" y="49164"/>
                </a:lnTo>
                <a:lnTo>
                  <a:pt x="6771095" y="11430"/>
                </a:lnTo>
                <a:lnTo>
                  <a:pt x="6826348" y="11430"/>
                </a:lnTo>
                <a:lnTo>
                  <a:pt x="6775139" y="62641"/>
                </a:lnTo>
                <a:lnTo>
                  <a:pt x="6734709" y="103070"/>
                </a:lnTo>
                <a:lnTo>
                  <a:pt x="6734709" y="158323"/>
                </a:lnTo>
                <a:lnTo>
                  <a:pt x="6771095" y="120589"/>
                </a:lnTo>
                <a:lnTo>
                  <a:pt x="6826348" y="120589"/>
                </a:lnTo>
                <a:lnTo>
                  <a:pt x="6775139" y="173147"/>
                </a:lnTo>
                <a:lnTo>
                  <a:pt x="6744142" y="204142"/>
                </a:lnTo>
                <a:lnTo>
                  <a:pt x="6874517" y="335833"/>
                </a:lnTo>
                <a:lnTo>
                  <a:pt x="6999470" y="210881"/>
                </a:lnTo>
                <a:lnTo>
                  <a:pt x="6917263" y="127327"/>
                </a:lnTo>
                <a:lnTo>
                  <a:pt x="6936748" y="127327"/>
                </a:lnTo>
                <a:lnTo>
                  <a:pt x="6930117" y="120589"/>
                </a:lnTo>
                <a:lnTo>
                  <a:pt x="6982676" y="120589"/>
                </a:lnTo>
                <a:lnTo>
                  <a:pt x="7011598" y="149512"/>
                </a:lnTo>
                <a:lnTo>
                  <a:pt x="7011598" y="113851"/>
                </a:lnTo>
                <a:lnTo>
                  <a:pt x="6918611" y="19516"/>
                </a:lnTo>
                <a:lnTo>
                  <a:pt x="6936400" y="19060"/>
                </a:lnTo>
                <a:lnTo>
                  <a:pt x="6930117" y="12777"/>
                </a:lnTo>
                <a:lnTo>
                  <a:pt x="6982676" y="11430"/>
                </a:lnTo>
                <a:lnTo>
                  <a:pt x="7011598" y="40352"/>
                </a:lnTo>
                <a:lnTo>
                  <a:pt x="7011598" y="18169"/>
                </a:lnTo>
                <a:lnTo>
                  <a:pt x="7024452" y="18169"/>
                </a:lnTo>
                <a:lnTo>
                  <a:pt x="7024452" y="11430"/>
                </a:lnTo>
                <a:lnTo>
                  <a:pt x="7055447" y="11430"/>
                </a:lnTo>
                <a:lnTo>
                  <a:pt x="7055447" y="43971"/>
                </a:lnTo>
                <a:lnTo>
                  <a:pt x="7080329" y="18169"/>
                </a:lnTo>
                <a:lnTo>
                  <a:pt x="7085336" y="18169"/>
                </a:lnTo>
                <a:lnTo>
                  <a:pt x="7091834" y="11430"/>
                </a:lnTo>
                <a:lnTo>
                  <a:pt x="7147088" y="11430"/>
                </a:lnTo>
                <a:lnTo>
                  <a:pt x="7094529" y="62641"/>
                </a:lnTo>
                <a:lnTo>
                  <a:pt x="7055447" y="103070"/>
                </a:lnTo>
                <a:lnTo>
                  <a:pt x="7055447" y="153130"/>
                </a:lnTo>
                <a:lnTo>
                  <a:pt x="7080329" y="127327"/>
                </a:lnTo>
                <a:lnTo>
                  <a:pt x="7085336" y="127327"/>
                </a:lnTo>
                <a:lnTo>
                  <a:pt x="7091834" y="120589"/>
                </a:lnTo>
                <a:lnTo>
                  <a:pt x="7147088" y="120589"/>
                </a:lnTo>
                <a:lnTo>
                  <a:pt x="7094529" y="173147"/>
                </a:lnTo>
                <a:lnTo>
                  <a:pt x="7064881" y="204142"/>
                </a:lnTo>
                <a:lnTo>
                  <a:pt x="7186169" y="326779"/>
                </a:lnTo>
                <a:lnTo>
                  <a:pt x="7186169" y="344920"/>
                </a:lnTo>
                <a:lnTo>
                  <a:pt x="7320208" y="210881"/>
                </a:lnTo>
                <a:lnTo>
                  <a:pt x="7238002" y="127327"/>
                </a:lnTo>
                <a:lnTo>
                  <a:pt x="7290560" y="127327"/>
                </a:lnTo>
                <a:lnTo>
                  <a:pt x="7332337" y="169104"/>
                </a:lnTo>
                <a:lnTo>
                  <a:pt x="7332337" y="113851"/>
                </a:lnTo>
                <a:lnTo>
                  <a:pt x="7239349" y="19516"/>
                </a:lnTo>
                <a:lnTo>
                  <a:pt x="7290560" y="18169"/>
                </a:lnTo>
                <a:lnTo>
                  <a:pt x="7332337" y="59945"/>
                </a:lnTo>
                <a:lnTo>
                  <a:pt x="7332337" y="18169"/>
                </a:lnTo>
                <a:lnTo>
                  <a:pt x="7364681" y="18169"/>
                </a:lnTo>
                <a:lnTo>
                  <a:pt x="7364681" y="55902"/>
                </a:lnTo>
                <a:lnTo>
                  <a:pt x="7401066" y="18169"/>
                </a:lnTo>
                <a:lnTo>
                  <a:pt x="7454972" y="18169"/>
                </a:lnTo>
                <a:lnTo>
                  <a:pt x="7403763" y="69378"/>
                </a:lnTo>
                <a:lnTo>
                  <a:pt x="7364681" y="109807"/>
                </a:lnTo>
                <a:lnTo>
                  <a:pt x="7364681" y="165061"/>
                </a:lnTo>
                <a:lnTo>
                  <a:pt x="7401066" y="127327"/>
                </a:lnTo>
                <a:lnTo>
                  <a:pt x="7454972" y="127327"/>
                </a:lnTo>
                <a:lnTo>
                  <a:pt x="7403763" y="178538"/>
                </a:lnTo>
                <a:lnTo>
                  <a:pt x="7372767" y="210881"/>
                </a:lnTo>
                <a:lnTo>
                  <a:pt x="7506183" y="345646"/>
                </a:lnTo>
                <a:lnTo>
                  <a:pt x="7640947" y="210881"/>
                </a:lnTo>
                <a:lnTo>
                  <a:pt x="7558741" y="127327"/>
                </a:lnTo>
                <a:lnTo>
                  <a:pt x="7611299" y="127327"/>
                </a:lnTo>
                <a:lnTo>
                  <a:pt x="7653076" y="169104"/>
                </a:lnTo>
                <a:lnTo>
                  <a:pt x="7653076" y="113851"/>
                </a:lnTo>
                <a:lnTo>
                  <a:pt x="7560088" y="19516"/>
                </a:lnTo>
                <a:lnTo>
                  <a:pt x="7611299" y="18169"/>
                </a:lnTo>
                <a:lnTo>
                  <a:pt x="7653076" y="59945"/>
                </a:lnTo>
                <a:lnTo>
                  <a:pt x="7653076" y="18169"/>
                </a:lnTo>
                <a:lnTo>
                  <a:pt x="7685420" y="18169"/>
                </a:lnTo>
                <a:lnTo>
                  <a:pt x="7685420" y="55902"/>
                </a:lnTo>
                <a:lnTo>
                  <a:pt x="7721806" y="18169"/>
                </a:lnTo>
                <a:lnTo>
                  <a:pt x="7775711" y="18169"/>
                </a:lnTo>
                <a:lnTo>
                  <a:pt x="7724501" y="69378"/>
                </a:lnTo>
                <a:lnTo>
                  <a:pt x="7685420" y="109807"/>
                </a:lnTo>
                <a:lnTo>
                  <a:pt x="7685420" y="165061"/>
                </a:lnTo>
                <a:lnTo>
                  <a:pt x="7721806" y="127327"/>
                </a:lnTo>
                <a:lnTo>
                  <a:pt x="7775711" y="127327"/>
                </a:lnTo>
                <a:lnTo>
                  <a:pt x="7724501" y="178538"/>
                </a:lnTo>
                <a:lnTo>
                  <a:pt x="7693506" y="210881"/>
                </a:lnTo>
                <a:lnTo>
                  <a:pt x="7814794" y="332169"/>
                </a:lnTo>
                <a:lnTo>
                  <a:pt x="7942821" y="204142"/>
                </a:lnTo>
                <a:lnTo>
                  <a:pt x="7860614" y="120589"/>
                </a:lnTo>
                <a:lnTo>
                  <a:pt x="7913171" y="120589"/>
                </a:lnTo>
                <a:lnTo>
                  <a:pt x="7954949" y="162366"/>
                </a:lnTo>
                <a:lnTo>
                  <a:pt x="7954949" y="107112"/>
                </a:lnTo>
                <a:lnTo>
                  <a:pt x="7861962" y="12777"/>
                </a:lnTo>
                <a:lnTo>
                  <a:pt x="7913171" y="11430"/>
                </a:lnTo>
                <a:lnTo>
                  <a:pt x="7954949" y="53206"/>
                </a:lnTo>
                <a:lnTo>
                  <a:pt x="7954949" y="11430"/>
                </a:lnTo>
                <a:lnTo>
                  <a:pt x="7985945" y="11430"/>
                </a:lnTo>
                <a:lnTo>
                  <a:pt x="7985945" y="49164"/>
                </a:lnTo>
                <a:lnTo>
                  <a:pt x="8023679" y="11430"/>
                </a:lnTo>
                <a:lnTo>
                  <a:pt x="8077585" y="11430"/>
                </a:lnTo>
                <a:lnTo>
                  <a:pt x="8026374" y="62641"/>
                </a:lnTo>
                <a:lnTo>
                  <a:pt x="7985945" y="103070"/>
                </a:lnTo>
                <a:lnTo>
                  <a:pt x="7985945" y="158323"/>
                </a:lnTo>
                <a:lnTo>
                  <a:pt x="8023679" y="120589"/>
                </a:lnTo>
                <a:lnTo>
                  <a:pt x="8077585" y="120589"/>
                </a:lnTo>
                <a:lnTo>
                  <a:pt x="8026374" y="173147"/>
                </a:lnTo>
                <a:lnTo>
                  <a:pt x="7995378" y="204142"/>
                </a:lnTo>
                <a:lnTo>
                  <a:pt x="8128794" y="338907"/>
                </a:lnTo>
                <a:lnTo>
                  <a:pt x="8263558" y="204142"/>
                </a:lnTo>
                <a:lnTo>
                  <a:pt x="8181353" y="120589"/>
                </a:lnTo>
                <a:lnTo>
                  <a:pt x="8233912" y="120589"/>
                </a:lnTo>
                <a:lnTo>
                  <a:pt x="8275688" y="162366"/>
                </a:lnTo>
                <a:lnTo>
                  <a:pt x="8275688" y="107112"/>
                </a:lnTo>
                <a:lnTo>
                  <a:pt x="8181353" y="12777"/>
                </a:lnTo>
                <a:lnTo>
                  <a:pt x="8233912" y="11430"/>
                </a:lnTo>
                <a:lnTo>
                  <a:pt x="8275688" y="53206"/>
                </a:lnTo>
                <a:lnTo>
                  <a:pt x="8275688" y="11430"/>
                </a:lnTo>
                <a:lnTo>
                  <a:pt x="8306684" y="11430"/>
                </a:lnTo>
                <a:lnTo>
                  <a:pt x="8306684" y="49164"/>
                </a:lnTo>
                <a:lnTo>
                  <a:pt x="8343070" y="11430"/>
                </a:lnTo>
                <a:lnTo>
                  <a:pt x="8398323" y="11430"/>
                </a:lnTo>
                <a:lnTo>
                  <a:pt x="8347114" y="62641"/>
                </a:lnTo>
                <a:lnTo>
                  <a:pt x="8306684" y="103070"/>
                </a:lnTo>
                <a:lnTo>
                  <a:pt x="8306684" y="158323"/>
                </a:lnTo>
                <a:lnTo>
                  <a:pt x="8343070" y="120589"/>
                </a:lnTo>
                <a:lnTo>
                  <a:pt x="8398323" y="120589"/>
                </a:lnTo>
                <a:lnTo>
                  <a:pt x="8347114" y="173147"/>
                </a:lnTo>
                <a:lnTo>
                  <a:pt x="8316117" y="204142"/>
                </a:lnTo>
                <a:lnTo>
                  <a:pt x="8449534" y="338907"/>
                </a:lnTo>
                <a:lnTo>
                  <a:pt x="8584299" y="204142"/>
                </a:lnTo>
                <a:lnTo>
                  <a:pt x="8502092" y="120589"/>
                </a:lnTo>
                <a:lnTo>
                  <a:pt x="8554650" y="120589"/>
                </a:lnTo>
                <a:lnTo>
                  <a:pt x="8596427" y="162366"/>
                </a:lnTo>
                <a:lnTo>
                  <a:pt x="8596427" y="107112"/>
                </a:lnTo>
                <a:lnTo>
                  <a:pt x="8502092" y="12777"/>
                </a:lnTo>
                <a:lnTo>
                  <a:pt x="8554650" y="11430"/>
                </a:lnTo>
                <a:lnTo>
                  <a:pt x="8596427" y="53206"/>
                </a:lnTo>
                <a:lnTo>
                  <a:pt x="8596427" y="11430"/>
                </a:lnTo>
                <a:lnTo>
                  <a:pt x="8627422" y="11430"/>
                </a:lnTo>
                <a:lnTo>
                  <a:pt x="8627422" y="49164"/>
                </a:lnTo>
                <a:lnTo>
                  <a:pt x="8663809" y="11430"/>
                </a:lnTo>
                <a:lnTo>
                  <a:pt x="8719063" y="11430"/>
                </a:lnTo>
                <a:lnTo>
                  <a:pt x="8666504" y="62641"/>
                </a:lnTo>
                <a:lnTo>
                  <a:pt x="8627422" y="103070"/>
                </a:lnTo>
                <a:lnTo>
                  <a:pt x="8627422" y="158323"/>
                </a:lnTo>
                <a:lnTo>
                  <a:pt x="8663809" y="120589"/>
                </a:lnTo>
                <a:lnTo>
                  <a:pt x="8719063" y="120589"/>
                </a:lnTo>
                <a:lnTo>
                  <a:pt x="8666504" y="173147"/>
                </a:lnTo>
                <a:lnTo>
                  <a:pt x="8636856" y="204142"/>
                </a:lnTo>
                <a:lnTo>
                  <a:pt x="8756829" y="325449"/>
                </a:lnTo>
                <a:lnTo>
                  <a:pt x="8882829" y="199451"/>
                </a:lnTo>
                <a:lnTo>
                  <a:pt x="8800622" y="115897"/>
                </a:lnTo>
                <a:lnTo>
                  <a:pt x="8853179" y="115897"/>
                </a:lnTo>
                <a:lnTo>
                  <a:pt x="8894957" y="157674"/>
                </a:lnTo>
                <a:lnTo>
                  <a:pt x="8894957" y="102421"/>
                </a:lnTo>
                <a:lnTo>
                  <a:pt x="8801970" y="8086"/>
                </a:lnTo>
                <a:lnTo>
                  <a:pt x="8854528" y="6739"/>
                </a:lnTo>
                <a:lnTo>
                  <a:pt x="8894957" y="48515"/>
                </a:lnTo>
                <a:lnTo>
                  <a:pt x="8894957" y="6739"/>
                </a:lnTo>
                <a:lnTo>
                  <a:pt x="8927300" y="6739"/>
                </a:lnTo>
                <a:lnTo>
                  <a:pt x="8927300" y="44472"/>
                </a:lnTo>
                <a:lnTo>
                  <a:pt x="8963687" y="6739"/>
                </a:lnTo>
                <a:lnTo>
                  <a:pt x="9017593" y="6739"/>
                </a:lnTo>
                <a:lnTo>
                  <a:pt x="8966381" y="57948"/>
                </a:lnTo>
                <a:lnTo>
                  <a:pt x="8927300" y="98377"/>
                </a:lnTo>
                <a:lnTo>
                  <a:pt x="8927300" y="153631"/>
                </a:lnTo>
                <a:lnTo>
                  <a:pt x="8963687" y="115897"/>
                </a:lnTo>
                <a:lnTo>
                  <a:pt x="9017593" y="115897"/>
                </a:lnTo>
                <a:lnTo>
                  <a:pt x="8966381" y="167108"/>
                </a:lnTo>
                <a:lnTo>
                  <a:pt x="8935386" y="199451"/>
                </a:lnTo>
                <a:lnTo>
                  <a:pt x="9068802" y="334216"/>
                </a:lnTo>
                <a:lnTo>
                  <a:pt x="9203567" y="199451"/>
                </a:lnTo>
                <a:lnTo>
                  <a:pt x="9121361" y="115897"/>
                </a:lnTo>
                <a:lnTo>
                  <a:pt x="9173918" y="115897"/>
                </a:lnTo>
                <a:lnTo>
                  <a:pt x="9215696" y="157674"/>
                </a:lnTo>
                <a:lnTo>
                  <a:pt x="9215696" y="102421"/>
                </a:lnTo>
                <a:lnTo>
                  <a:pt x="9122708" y="8086"/>
                </a:lnTo>
                <a:lnTo>
                  <a:pt x="9173918" y="6739"/>
                </a:lnTo>
                <a:lnTo>
                  <a:pt x="9215696" y="48515"/>
                </a:lnTo>
                <a:lnTo>
                  <a:pt x="9215696" y="6739"/>
                </a:lnTo>
                <a:lnTo>
                  <a:pt x="9248040" y="6739"/>
                </a:lnTo>
                <a:lnTo>
                  <a:pt x="9248040" y="44472"/>
                </a:lnTo>
                <a:lnTo>
                  <a:pt x="9284425" y="6739"/>
                </a:lnTo>
                <a:lnTo>
                  <a:pt x="9338331" y="6739"/>
                </a:lnTo>
                <a:lnTo>
                  <a:pt x="9287122" y="57948"/>
                </a:lnTo>
                <a:lnTo>
                  <a:pt x="9248040" y="98377"/>
                </a:lnTo>
                <a:lnTo>
                  <a:pt x="9248040" y="153631"/>
                </a:lnTo>
                <a:lnTo>
                  <a:pt x="9284425" y="115897"/>
                </a:lnTo>
                <a:lnTo>
                  <a:pt x="9338331" y="115897"/>
                </a:lnTo>
                <a:lnTo>
                  <a:pt x="9287122" y="167108"/>
                </a:lnTo>
                <a:lnTo>
                  <a:pt x="9256125" y="199451"/>
                </a:lnTo>
                <a:lnTo>
                  <a:pt x="9389541" y="334216"/>
                </a:lnTo>
                <a:lnTo>
                  <a:pt x="9524306" y="199451"/>
                </a:lnTo>
                <a:lnTo>
                  <a:pt x="9442100" y="115897"/>
                </a:lnTo>
                <a:lnTo>
                  <a:pt x="9494658" y="115897"/>
                </a:lnTo>
                <a:lnTo>
                  <a:pt x="9536435" y="157674"/>
                </a:lnTo>
                <a:lnTo>
                  <a:pt x="9536435" y="102421"/>
                </a:lnTo>
                <a:lnTo>
                  <a:pt x="9443447" y="8086"/>
                </a:lnTo>
                <a:lnTo>
                  <a:pt x="9494658" y="6739"/>
                </a:lnTo>
                <a:lnTo>
                  <a:pt x="9536435" y="48515"/>
                </a:lnTo>
                <a:lnTo>
                  <a:pt x="9536435" y="6739"/>
                </a:lnTo>
                <a:lnTo>
                  <a:pt x="9568779" y="6739"/>
                </a:lnTo>
                <a:lnTo>
                  <a:pt x="9568779" y="44472"/>
                </a:lnTo>
                <a:lnTo>
                  <a:pt x="9605164" y="6739"/>
                </a:lnTo>
                <a:lnTo>
                  <a:pt x="9659070" y="6739"/>
                </a:lnTo>
                <a:lnTo>
                  <a:pt x="9607860" y="57948"/>
                </a:lnTo>
                <a:lnTo>
                  <a:pt x="9568779" y="98377"/>
                </a:lnTo>
                <a:lnTo>
                  <a:pt x="9568779" y="153631"/>
                </a:lnTo>
                <a:lnTo>
                  <a:pt x="9605164" y="115897"/>
                </a:lnTo>
                <a:lnTo>
                  <a:pt x="9659070" y="115897"/>
                </a:lnTo>
                <a:lnTo>
                  <a:pt x="9607860" y="167108"/>
                </a:lnTo>
                <a:lnTo>
                  <a:pt x="9576865" y="199451"/>
                </a:lnTo>
                <a:lnTo>
                  <a:pt x="9698152" y="320739"/>
                </a:lnTo>
                <a:lnTo>
                  <a:pt x="9826179" y="192712"/>
                </a:lnTo>
                <a:lnTo>
                  <a:pt x="9743972" y="109158"/>
                </a:lnTo>
                <a:lnTo>
                  <a:pt x="9796530" y="109158"/>
                </a:lnTo>
                <a:lnTo>
                  <a:pt x="9838307" y="150936"/>
                </a:lnTo>
                <a:lnTo>
                  <a:pt x="9838307" y="95682"/>
                </a:lnTo>
                <a:lnTo>
                  <a:pt x="9745321" y="1347"/>
                </a:lnTo>
                <a:close/>
              </a:path>
            </a:pathLst>
          </a:custGeom>
          <a:solidFill>
            <a:srgbClr val="FFFFFF"/>
          </a:solidFill>
          <a:ln w="9525" cap="flat">
            <a:noFill/>
            <a:prstDash val="solid"/>
            <a:miter/>
          </a:ln>
        </p:spPr>
        <p:txBody>
          <a:bodyPr wrap="square" rtlCol="1" anchor="ctr">
            <a:noAutofit/>
          </a:bodyPr>
          <a:lstStyle/>
          <a:p>
            <a:pPr algn="l" rtl="0"/>
            <a:endParaRPr lang="ar-SA"/>
          </a:p>
        </p:txBody>
      </p:sp>
    </p:spTree>
    <p:extLst>
      <p:ext uri="{BB962C8B-B14F-4D97-AF65-F5344CB8AC3E}">
        <p14:creationId xmlns:p14="http://schemas.microsoft.com/office/powerpoint/2010/main" val="315417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reeform: Shape 41">
            <a:extLst>
              <a:ext uri="{FF2B5EF4-FFF2-40B4-BE49-F238E27FC236}">
                <a16:creationId xmlns:a16="http://schemas.microsoft.com/office/drawing/2014/main" id="{23DA64F4-E3C5-4E62-9F04-01A8416D21EC}"/>
              </a:ext>
            </a:extLst>
          </p:cNvPr>
          <p:cNvSpPr/>
          <p:nvPr/>
        </p:nvSpPr>
        <p:spPr>
          <a:xfrm>
            <a:off x="1" y="-5094"/>
            <a:ext cx="12192000" cy="6863094"/>
          </a:xfrm>
          <a:custGeom>
            <a:avLst/>
            <a:gdLst>
              <a:gd name="connsiteX0" fmla="*/ 2608898 w 2608897"/>
              <a:gd name="connsiteY0" fmla="*/ 0 h 655320"/>
              <a:gd name="connsiteX1" fmla="*/ 0 w 2608897"/>
              <a:gd name="connsiteY1" fmla="*/ 653415 h 655320"/>
              <a:gd name="connsiteX2" fmla="*/ 2608898 w 2608897"/>
              <a:gd name="connsiteY2" fmla="*/ 655320 h 655320"/>
            </a:gdLst>
            <a:ahLst/>
            <a:cxnLst>
              <a:cxn ang="0">
                <a:pos x="connsiteX0" y="connsiteY0"/>
              </a:cxn>
              <a:cxn ang="0">
                <a:pos x="connsiteX1" y="connsiteY1"/>
              </a:cxn>
              <a:cxn ang="0">
                <a:pos x="connsiteX2" y="connsiteY2"/>
              </a:cxn>
            </a:cxnLst>
            <a:rect l="l" t="t" r="r" b="b"/>
            <a:pathLst>
              <a:path w="2608897" h="655320">
                <a:moveTo>
                  <a:pt x="2608898" y="0"/>
                </a:moveTo>
                <a:lnTo>
                  <a:pt x="0" y="653415"/>
                </a:lnTo>
                <a:lnTo>
                  <a:pt x="2608898" y="655320"/>
                </a:lnTo>
                <a:close/>
              </a:path>
            </a:pathLst>
          </a:custGeom>
          <a:solidFill>
            <a:srgbClr val="E9E6CF"/>
          </a:solidFill>
          <a:ln w="9525" cap="flat">
            <a:noFill/>
            <a:prstDash val="solid"/>
            <a:miter/>
          </a:ln>
        </p:spPr>
        <p:txBody>
          <a:bodyPr rtlCol="1" anchor="ctr"/>
          <a:lstStyle/>
          <a:p>
            <a:endParaRPr lang="ar-SA"/>
          </a:p>
        </p:txBody>
      </p:sp>
      <p:grpSp>
        <p:nvGrpSpPr>
          <p:cNvPr id="87" name="مجموعة 86">
            <a:extLst>
              <a:ext uri="{FF2B5EF4-FFF2-40B4-BE49-F238E27FC236}">
                <a16:creationId xmlns:a16="http://schemas.microsoft.com/office/drawing/2014/main" id="{86EAB532-0192-4B50-8B1F-AA02519C8D26}"/>
              </a:ext>
            </a:extLst>
          </p:cNvPr>
          <p:cNvGrpSpPr/>
          <p:nvPr/>
        </p:nvGrpSpPr>
        <p:grpSpPr>
          <a:xfrm>
            <a:off x="2648227" y="2614448"/>
            <a:ext cx="6895545" cy="1629104"/>
            <a:chOff x="2140307" y="4741216"/>
            <a:chExt cx="3289092" cy="777063"/>
          </a:xfrm>
        </p:grpSpPr>
        <p:sp>
          <p:nvSpPr>
            <p:cNvPr id="4" name="Freeform: Shape 216">
              <a:extLst>
                <a:ext uri="{FF2B5EF4-FFF2-40B4-BE49-F238E27FC236}">
                  <a16:creationId xmlns:a16="http://schemas.microsoft.com/office/drawing/2014/main" id="{6F049EA4-9B63-4BA9-87C5-DC574CFB4B2D}"/>
                </a:ext>
              </a:extLst>
            </p:cNvPr>
            <p:cNvSpPr/>
            <p:nvPr/>
          </p:nvSpPr>
          <p:spPr>
            <a:xfrm>
              <a:off x="2363491" y="4741216"/>
              <a:ext cx="68421" cy="74935"/>
            </a:xfrm>
            <a:custGeom>
              <a:avLst/>
              <a:gdLst>
                <a:gd name="connsiteX0" fmla="*/ 19050 w 40005"/>
                <a:gd name="connsiteY0" fmla="*/ 6667 h 43814"/>
                <a:gd name="connsiteX1" fmla="*/ 29528 w 40005"/>
                <a:gd name="connsiteY1" fmla="*/ 0 h 43814"/>
                <a:gd name="connsiteX2" fmla="*/ 37148 w 40005"/>
                <a:gd name="connsiteY2" fmla="*/ 4763 h 43814"/>
                <a:gd name="connsiteX3" fmla="*/ 40005 w 40005"/>
                <a:gd name="connsiteY3" fmla="*/ 15240 h 43814"/>
                <a:gd name="connsiteX4" fmla="*/ 30480 w 40005"/>
                <a:gd name="connsiteY4" fmla="*/ 33338 h 43814"/>
                <a:gd name="connsiteX5" fmla="*/ 3810 w 40005"/>
                <a:gd name="connsiteY5" fmla="*/ 43815 h 43814"/>
                <a:gd name="connsiteX6" fmla="*/ 0 w 40005"/>
                <a:gd name="connsiteY6" fmla="*/ 33338 h 43814"/>
                <a:gd name="connsiteX7" fmla="*/ 953 w 40005"/>
                <a:gd name="connsiteY7" fmla="*/ 32385 h 43814"/>
                <a:gd name="connsiteX8" fmla="*/ 23813 w 40005"/>
                <a:gd name="connsiteY8" fmla="*/ 27622 h 43814"/>
                <a:gd name="connsiteX9" fmla="*/ 16193 w 40005"/>
                <a:gd name="connsiteY9" fmla="*/ 24765 h 43814"/>
                <a:gd name="connsiteX10" fmla="*/ 13335 w 40005"/>
                <a:gd name="connsiteY10" fmla="*/ 19050 h 43814"/>
                <a:gd name="connsiteX11" fmla="*/ 19050 w 40005"/>
                <a:gd name="connsiteY11" fmla="*/ 6667 h 43814"/>
                <a:gd name="connsiteX12" fmla="*/ 22860 w 40005"/>
                <a:gd name="connsiteY12" fmla="*/ 17145 h 43814"/>
                <a:gd name="connsiteX13" fmla="*/ 23813 w 40005"/>
                <a:gd name="connsiteY13" fmla="*/ 19050 h 43814"/>
                <a:gd name="connsiteX14" fmla="*/ 26670 w 40005"/>
                <a:gd name="connsiteY14" fmla="*/ 20002 h 43814"/>
                <a:gd name="connsiteX15" fmla="*/ 31433 w 40005"/>
                <a:gd name="connsiteY15" fmla="*/ 20002 h 43814"/>
                <a:gd name="connsiteX16" fmla="*/ 31433 w 40005"/>
                <a:gd name="connsiteY16" fmla="*/ 18097 h 43814"/>
                <a:gd name="connsiteX17" fmla="*/ 30480 w 40005"/>
                <a:gd name="connsiteY17" fmla="*/ 14288 h 43814"/>
                <a:gd name="connsiteX18" fmla="*/ 28575 w 40005"/>
                <a:gd name="connsiteY18" fmla="*/ 12382 h 43814"/>
                <a:gd name="connsiteX19" fmla="*/ 24765 w 40005"/>
                <a:gd name="connsiteY19" fmla="*/ 14288 h 43814"/>
                <a:gd name="connsiteX20" fmla="*/ 22860 w 40005"/>
                <a:gd name="connsiteY20" fmla="*/ 17145 h 4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005" h="43814">
                  <a:moveTo>
                    <a:pt x="19050" y="6667"/>
                  </a:moveTo>
                  <a:cubicBezTo>
                    <a:pt x="22860" y="2857"/>
                    <a:pt x="26670" y="0"/>
                    <a:pt x="29528" y="0"/>
                  </a:cubicBezTo>
                  <a:cubicBezTo>
                    <a:pt x="32385" y="0"/>
                    <a:pt x="35243" y="1905"/>
                    <a:pt x="37148" y="4763"/>
                  </a:cubicBezTo>
                  <a:cubicBezTo>
                    <a:pt x="39053" y="8572"/>
                    <a:pt x="40005" y="11430"/>
                    <a:pt x="40005" y="15240"/>
                  </a:cubicBezTo>
                  <a:cubicBezTo>
                    <a:pt x="40005" y="21907"/>
                    <a:pt x="37148" y="28575"/>
                    <a:pt x="30480" y="33338"/>
                  </a:cubicBezTo>
                  <a:cubicBezTo>
                    <a:pt x="23813" y="39052"/>
                    <a:pt x="15240" y="41910"/>
                    <a:pt x="3810" y="43815"/>
                  </a:cubicBezTo>
                  <a:lnTo>
                    <a:pt x="0" y="33338"/>
                  </a:lnTo>
                  <a:lnTo>
                    <a:pt x="953" y="32385"/>
                  </a:lnTo>
                  <a:cubicBezTo>
                    <a:pt x="11430" y="31432"/>
                    <a:pt x="19050" y="29527"/>
                    <a:pt x="23813" y="27622"/>
                  </a:cubicBezTo>
                  <a:cubicBezTo>
                    <a:pt x="20955" y="27622"/>
                    <a:pt x="18098" y="26670"/>
                    <a:pt x="16193" y="24765"/>
                  </a:cubicBezTo>
                  <a:cubicBezTo>
                    <a:pt x="14288" y="22860"/>
                    <a:pt x="13335" y="20955"/>
                    <a:pt x="13335" y="19050"/>
                  </a:cubicBezTo>
                  <a:cubicBezTo>
                    <a:pt x="13335" y="15240"/>
                    <a:pt x="15240" y="10477"/>
                    <a:pt x="19050" y="6667"/>
                  </a:cubicBezTo>
                  <a:moveTo>
                    <a:pt x="22860" y="17145"/>
                  </a:moveTo>
                  <a:cubicBezTo>
                    <a:pt x="22860" y="17145"/>
                    <a:pt x="22860" y="18097"/>
                    <a:pt x="23813" y="19050"/>
                  </a:cubicBezTo>
                  <a:cubicBezTo>
                    <a:pt x="24765" y="20002"/>
                    <a:pt x="24765" y="20002"/>
                    <a:pt x="26670" y="20002"/>
                  </a:cubicBezTo>
                  <a:cubicBezTo>
                    <a:pt x="27623" y="20002"/>
                    <a:pt x="29528" y="20002"/>
                    <a:pt x="31433" y="20002"/>
                  </a:cubicBezTo>
                  <a:cubicBezTo>
                    <a:pt x="31433" y="20002"/>
                    <a:pt x="31433" y="19050"/>
                    <a:pt x="31433" y="18097"/>
                  </a:cubicBezTo>
                  <a:cubicBezTo>
                    <a:pt x="31433" y="16192"/>
                    <a:pt x="31433" y="15240"/>
                    <a:pt x="30480" y="14288"/>
                  </a:cubicBezTo>
                  <a:cubicBezTo>
                    <a:pt x="29528" y="13335"/>
                    <a:pt x="29528" y="12382"/>
                    <a:pt x="28575" y="12382"/>
                  </a:cubicBezTo>
                  <a:cubicBezTo>
                    <a:pt x="27623" y="12382"/>
                    <a:pt x="25718" y="13335"/>
                    <a:pt x="24765" y="14288"/>
                  </a:cubicBezTo>
                  <a:cubicBezTo>
                    <a:pt x="23813" y="15240"/>
                    <a:pt x="22860" y="16192"/>
                    <a:pt x="22860" y="17145"/>
                  </a:cubicBezTo>
                </a:path>
              </a:pathLst>
            </a:custGeom>
            <a:solidFill>
              <a:srgbClr val="1EAF4B"/>
            </a:solidFill>
            <a:ln w="9525" cap="flat">
              <a:noFill/>
              <a:prstDash val="solid"/>
              <a:miter/>
            </a:ln>
          </p:spPr>
          <p:txBody>
            <a:bodyPr rtlCol="1" anchor="ctr"/>
            <a:lstStyle/>
            <a:p>
              <a:endParaRPr lang="ar-SA"/>
            </a:p>
          </p:txBody>
        </p:sp>
        <p:sp>
          <p:nvSpPr>
            <p:cNvPr id="8" name="Freeform: Shape 217">
              <a:extLst>
                <a:ext uri="{FF2B5EF4-FFF2-40B4-BE49-F238E27FC236}">
                  <a16:creationId xmlns:a16="http://schemas.microsoft.com/office/drawing/2014/main" id="{A3A02E32-918C-4771-A901-740D72DF36B0}"/>
                </a:ext>
              </a:extLst>
            </p:cNvPr>
            <p:cNvSpPr/>
            <p:nvPr/>
          </p:nvSpPr>
          <p:spPr>
            <a:xfrm>
              <a:off x="2350458" y="4869911"/>
              <a:ext cx="125437" cy="151503"/>
            </a:xfrm>
            <a:custGeom>
              <a:avLst/>
              <a:gdLst>
                <a:gd name="connsiteX0" fmla="*/ 40005 w 73342"/>
                <a:gd name="connsiteY0" fmla="*/ 0 h 88582"/>
                <a:gd name="connsiteX1" fmla="*/ 41910 w 73342"/>
                <a:gd name="connsiteY1" fmla="*/ 0 h 88582"/>
                <a:gd name="connsiteX2" fmla="*/ 73342 w 73342"/>
                <a:gd name="connsiteY2" fmla="*/ 55245 h 88582"/>
                <a:gd name="connsiteX3" fmla="*/ 63817 w 73342"/>
                <a:gd name="connsiteY3" fmla="*/ 81915 h 88582"/>
                <a:gd name="connsiteX4" fmla="*/ 34290 w 73342"/>
                <a:gd name="connsiteY4" fmla="*/ 88582 h 88582"/>
                <a:gd name="connsiteX5" fmla="*/ 9525 w 73342"/>
                <a:gd name="connsiteY5" fmla="*/ 80963 h 88582"/>
                <a:gd name="connsiteX6" fmla="*/ 0 w 73342"/>
                <a:gd name="connsiteY6" fmla="*/ 60960 h 88582"/>
                <a:gd name="connsiteX7" fmla="*/ 7620 w 73342"/>
                <a:gd name="connsiteY7" fmla="*/ 40005 h 88582"/>
                <a:gd name="connsiteX8" fmla="*/ 27622 w 73342"/>
                <a:gd name="connsiteY8" fmla="*/ 20955 h 88582"/>
                <a:gd name="connsiteX9" fmla="*/ 25717 w 73342"/>
                <a:gd name="connsiteY9" fmla="*/ 18097 h 88582"/>
                <a:gd name="connsiteX10" fmla="*/ 23813 w 73342"/>
                <a:gd name="connsiteY10" fmla="*/ 15240 h 88582"/>
                <a:gd name="connsiteX11" fmla="*/ 40005 w 73342"/>
                <a:gd name="connsiteY11" fmla="*/ 0 h 88582"/>
                <a:gd name="connsiteX12" fmla="*/ 21907 w 73342"/>
                <a:gd name="connsiteY12" fmla="*/ 53340 h 88582"/>
                <a:gd name="connsiteX13" fmla="*/ 26670 w 73342"/>
                <a:gd name="connsiteY13" fmla="*/ 59055 h 88582"/>
                <a:gd name="connsiteX14" fmla="*/ 39052 w 73342"/>
                <a:gd name="connsiteY14" fmla="*/ 61913 h 88582"/>
                <a:gd name="connsiteX15" fmla="*/ 52388 w 73342"/>
                <a:gd name="connsiteY15" fmla="*/ 60007 h 88582"/>
                <a:gd name="connsiteX16" fmla="*/ 38100 w 73342"/>
                <a:gd name="connsiteY16" fmla="*/ 37147 h 88582"/>
                <a:gd name="connsiteX17" fmla="*/ 21907 w 73342"/>
                <a:gd name="connsiteY17" fmla="*/ 53340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42" h="88582">
                  <a:moveTo>
                    <a:pt x="40005" y="0"/>
                  </a:moveTo>
                  <a:lnTo>
                    <a:pt x="41910" y="0"/>
                  </a:lnTo>
                  <a:cubicBezTo>
                    <a:pt x="57150" y="23813"/>
                    <a:pt x="67627" y="41910"/>
                    <a:pt x="73342" y="55245"/>
                  </a:cubicBezTo>
                  <a:lnTo>
                    <a:pt x="63817" y="81915"/>
                  </a:lnTo>
                  <a:cubicBezTo>
                    <a:pt x="53340" y="86678"/>
                    <a:pt x="43815" y="88582"/>
                    <a:pt x="34290" y="88582"/>
                  </a:cubicBezTo>
                  <a:cubicBezTo>
                    <a:pt x="24765" y="88582"/>
                    <a:pt x="16192" y="85725"/>
                    <a:pt x="9525" y="80963"/>
                  </a:cubicBezTo>
                  <a:cubicBezTo>
                    <a:pt x="2857" y="76200"/>
                    <a:pt x="0" y="68580"/>
                    <a:pt x="0" y="60960"/>
                  </a:cubicBezTo>
                  <a:cubicBezTo>
                    <a:pt x="0" y="53340"/>
                    <a:pt x="2857" y="46672"/>
                    <a:pt x="7620" y="40005"/>
                  </a:cubicBezTo>
                  <a:cubicBezTo>
                    <a:pt x="12382" y="34290"/>
                    <a:pt x="19050" y="27622"/>
                    <a:pt x="27622" y="20955"/>
                  </a:cubicBezTo>
                  <a:cubicBezTo>
                    <a:pt x="27622" y="20003"/>
                    <a:pt x="26670" y="19050"/>
                    <a:pt x="25717" y="18097"/>
                  </a:cubicBezTo>
                  <a:cubicBezTo>
                    <a:pt x="24765" y="17145"/>
                    <a:pt x="23813" y="15240"/>
                    <a:pt x="23813" y="15240"/>
                  </a:cubicBezTo>
                  <a:lnTo>
                    <a:pt x="40005" y="0"/>
                  </a:lnTo>
                  <a:close/>
                  <a:moveTo>
                    <a:pt x="21907" y="53340"/>
                  </a:moveTo>
                  <a:cubicBezTo>
                    <a:pt x="21907" y="55245"/>
                    <a:pt x="23813" y="57150"/>
                    <a:pt x="26670" y="59055"/>
                  </a:cubicBezTo>
                  <a:cubicBezTo>
                    <a:pt x="29527" y="60960"/>
                    <a:pt x="33338" y="61913"/>
                    <a:pt x="39052" y="61913"/>
                  </a:cubicBezTo>
                  <a:cubicBezTo>
                    <a:pt x="43815" y="61913"/>
                    <a:pt x="48577" y="60960"/>
                    <a:pt x="52388" y="60007"/>
                  </a:cubicBezTo>
                  <a:cubicBezTo>
                    <a:pt x="48577" y="53340"/>
                    <a:pt x="43815" y="44767"/>
                    <a:pt x="38100" y="37147"/>
                  </a:cubicBezTo>
                  <a:cubicBezTo>
                    <a:pt x="26670" y="43815"/>
                    <a:pt x="21907" y="48578"/>
                    <a:pt x="21907" y="53340"/>
                  </a:cubicBezTo>
                </a:path>
              </a:pathLst>
            </a:custGeom>
            <a:solidFill>
              <a:srgbClr val="1EAF4B"/>
            </a:solidFill>
            <a:ln w="9525" cap="flat">
              <a:noFill/>
              <a:prstDash val="solid"/>
              <a:miter/>
            </a:ln>
          </p:spPr>
          <p:txBody>
            <a:bodyPr rtlCol="1" anchor="ctr"/>
            <a:lstStyle/>
            <a:p>
              <a:endParaRPr lang="ar-SA"/>
            </a:p>
          </p:txBody>
        </p:sp>
        <p:sp>
          <p:nvSpPr>
            <p:cNvPr id="10" name="Freeform: Shape 218">
              <a:extLst>
                <a:ext uri="{FF2B5EF4-FFF2-40B4-BE49-F238E27FC236}">
                  <a16:creationId xmlns:a16="http://schemas.microsoft.com/office/drawing/2014/main" id="{08120D25-6834-46E4-96F9-CAE7C08C09F4}"/>
                </a:ext>
              </a:extLst>
            </p:cNvPr>
            <p:cNvSpPr/>
            <p:nvPr/>
          </p:nvSpPr>
          <p:spPr>
            <a:xfrm>
              <a:off x="2497074" y="4798232"/>
              <a:ext cx="40726" cy="218294"/>
            </a:xfrm>
            <a:custGeom>
              <a:avLst/>
              <a:gdLst>
                <a:gd name="connsiteX0" fmla="*/ 0 w 23812"/>
                <a:gd name="connsiteY0" fmla="*/ 0 h 127634"/>
                <a:gd name="connsiteX1" fmla="*/ 23813 w 23812"/>
                <a:gd name="connsiteY1" fmla="*/ 0 h 127634"/>
                <a:gd name="connsiteX2" fmla="*/ 23813 w 23812"/>
                <a:gd name="connsiteY2" fmla="*/ 127635 h 127634"/>
                <a:gd name="connsiteX3" fmla="*/ 0 w 23812"/>
                <a:gd name="connsiteY3" fmla="*/ 127635 h 127634"/>
              </a:gdLst>
              <a:ahLst/>
              <a:cxnLst>
                <a:cxn ang="0">
                  <a:pos x="connsiteX0" y="connsiteY0"/>
                </a:cxn>
                <a:cxn ang="0">
                  <a:pos x="connsiteX1" y="connsiteY1"/>
                </a:cxn>
                <a:cxn ang="0">
                  <a:pos x="connsiteX2" y="connsiteY2"/>
                </a:cxn>
                <a:cxn ang="0">
                  <a:pos x="connsiteX3" y="connsiteY3"/>
                </a:cxn>
              </a:cxnLst>
              <a:rect l="l" t="t" r="r" b="b"/>
              <a:pathLst>
                <a:path w="23812" h="127634">
                  <a:moveTo>
                    <a:pt x="0" y="0"/>
                  </a:moveTo>
                  <a:lnTo>
                    <a:pt x="23813" y="0"/>
                  </a:lnTo>
                  <a:lnTo>
                    <a:pt x="23813" y="127635"/>
                  </a:lnTo>
                  <a:lnTo>
                    <a:pt x="0" y="127635"/>
                  </a:lnTo>
                  <a:close/>
                </a:path>
              </a:pathLst>
            </a:custGeom>
            <a:solidFill>
              <a:srgbClr val="1EAF4B"/>
            </a:solidFill>
            <a:ln w="9525" cap="flat">
              <a:noFill/>
              <a:prstDash val="solid"/>
              <a:miter/>
            </a:ln>
          </p:spPr>
          <p:txBody>
            <a:bodyPr rtlCol="1" anchor="ctr"/>
            <a:lstStyle/>
            <a:p>
              <a:endParaRPr lang="ar-SA"/>
            </a:p>
          </p:txBody>
        </p:sp>
        <p:sp>
          <p:nvSpPr>
            <p:cNvPr id="12" name="Freeform: Shape 219">
              <a:extLst>
                <a:ext uri="{FF2B5EF4-FFF2-40B4-BE49-F238E27FC236}">
                  <a16:creationId xmlns:a16="http://schemas.microsoft.com/office/drawing/2014/main" id="{7218CC25-2F70-4930-8A3F-189DAA832E8B}"/>
                </a:ext>
              </a:extLst>
            </p:cNvPr>
            <p:cNvSpPr/>
            <p:nvPr/>
          </p:nvSpPr>
          <p:spPr>
            <a:xfrm>
              <a:off x="2558979" y="4865023"/>
              <a:ext cx="154761" cy="151503"/>
            </a:xfrm>
            <a:custGeom>
              <a:avLst/>
              <a:gdLst>
                <a:gd name="connsiteX0" fmla="*/ 90488 w 90487"/>
                <a:gd name="connsiteY0" fmla="*/ 62865 h 88582"/>
                <a:gd name="connsiteX1" fmla="*/ 90488 w 90487"/>
                <a:gd name="connsiteY1" fmla="*/ 86678 h 88582"/>
                <a:gd name="connsiteX2" fmla="*/ 88583 w 90487"/>
                <a:gd name="connsiteY2" fmla="*/ 88583 h 88582"/>
                <a:gd name="connsiteX3" fmla="*/ 83820 w 90487"/>
                <a:gd name="connsiteY3" fmla="*/ 88583 h 88582"/>
                <a:gd name="connsiteX4" fmla="*/ 59055 w 90487"/>
                <a:gd name="connsiteY4" fmla="*/ 77153 h 88582"/>
                <a:gd name="connsiteX5" fmla="*/ 19050 w 90487"/>
                <a:gd name="connsiteY5" fmla="*/ 88583 h 88582"/>
                <a:gd name="connsiteX6" fmla="*/ 5715 w 90487"/>
                <a:gd name="connsiteY6" fmla="*/ 88583 h 88582"/>
                <a:gd name="connsiteX7" fmla="*/ 0 w 90487"/>
                <a:gd name="connsiteY7" fmla="*/ 62865 h 88582"/>
                <a:gd name="connsiteX8" fmla="*/ 1905 w 90487"/>
                <a:gd name="connsiteY8" fmla="*/ 60960 h 88582"/>
                <a:gd name="connsiteX9" fmla="*/ 23813 w 90487"/>
                <a:gd name="connsiteY9" fmla="*/ 60960 h 88582"/>
                <a:gd name="connsiteX10" fmla="*/ 47625 w 90487"/>
                <a:gd name="connsiteY10" fmla="*/ 59055 h 88582"/>
                <a:gd name="connsiteX11" fmla="*/ 25718 w 90487"/>
                <a:gd name="connsiteY11" fmla="*/ 13335 h 88582"/>
                <a:gd name="connsiteX12" fmla="*/ 43815 w 90487"/>
                <a:gd name="connsiteY12" fmla="*/ 0 h 88582"/>
                <a:gd name="connsiteX13" fmla="*/ 45720 w 90487"/>
                <a:gd name="connsiteY13" fmla="*/ 0 h 88582"/>
                <a:gd name="connsiteX14" fmla="*/ 68580 w 90487"/>
                <a:gd name="connsiteY14" fmla="*/ 47625 h 88582"/>
                <a:gd name="connsiteX15" fmla="*/ 77153 w 90487"/>
                <a:gd name="connsiteY15" fmla="*/ 58103 h 88582"/>
                <a:gd name="connsiteX16" fmla="*/ 87630 w 90487"/>
                <a:gd name="connsiteY16" fmla="*/ 60008 h 88582"/>
                <a:gd name="connsiteX17" fmla="*/ 89535 w 90487"/>
                <a:gd name="connsiteY17" fmla="*/ 60008 h 88582"/>
                <a:gd name="connsiteX18" fmla="*/ 90488 w 90487"/>
                <a:gd name="connsiteY18" fmla="*/ 6286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487" h="88582">
                  <a:moveTo>
                    <a:pt x="90488" y="62865"/>
                  </a:moveTo>
                  <a:lnTo>
                    <a:pt x="90488" y="86678"/>
                  </a:lnTo>
                  <a:lnTo>
                    <a:pt x="88583" y="88583"/>
                  </a:lnTo>
                  <a:lnTo>
                    <a:pt x="83820" y="88583"/>
                  </a:lnTo>
                  <a:cubicBezTo>
                    <a:pt x="74295" y="88583"/>
                    <a:pt x="65723" y="84773"/>
                    <a:pt x="59055" y="77153"/>
                  </a:cubicBezTo>
                  <a:cubicBezTo>
                    <a:pt x="47625" y="84773"/>
                    <a:pt x="34290" y="88583"/>
                    <a:pt x="19050" y="88583"/>
                  </a:cubicBezTo>
                  <a:lnTo>
                    <a:pt x="5715" y="88583"/>
                  </a:lnTo>
                  <a:lnTo>
                    <a:pt x="0" y="62865"/>
                  </a:lnTo>
                  <a:lnTo>
                    <a:pt x="1905" y="60960"/>
                  </a:lnTo>
                  <a:lnTo>
                    <a:pt x="23813" y="60960"/>
                  </a:lnTo>
                  <a:cubicBezTo>
                    <a:pt x="33338" y="60960"/>
                    <a:pt x="40958" y="60008"/>
                    <a:pt x="47625" y="59055"/>
                  </a:cubicBezTo>
                  <a:cubicBezTo>
                    <a:pt x="40958" y="45720"/>
                    <a:pt x="33338" y="30480"/>
                    <a:pt x="25718" y="13335"/>
                  </a:cubicBezTo>
                  <a:lnTo>
                    <a:pt x="43815" y="0"/>
                  </a:lnTo>
                  <a:lnTo>
                    <a:pt x="45720" y="0"/>
                  </a:lnTo>
                  <a:cubicBezTo>
                    <a:pt x="53340" y="17145"/>
                    <a:pt x="60960" y="32385"/>
                    <a:pt x="68580" y="47625"/>
                  </a:cubicBezTo>
                  <a:cubicBezTo>
                    <a:pt x="71438" y="53340"/>
                    <a:pt x="74295" y="57150"/>
                    <a:pt x="77153" y="58103"/>
                  </a:cubicBezTo>
                  <a:cubicBezTo>
                    <a:pt x="80010" y="60008"/>
                    <a:pt x="83820" y="60008"/>
                    <a:pt x="87630" y="60008"/>
                  </a:cubicBezTo>
                  <a:lnTo>
                    <a:pt x="89535" y="60008"/>
                  </a:lnTo>
                  <a:lnTo>
                    <a:pt x="90488" y="62865"/>
                  </a:lnTo>
                  <a:close/>
                </a:path>
              </a:pathLst>
            </a:custGeom>
            <a:solidFill>
              <a:srgbClr val="1EAF4B"/>
            </a:solidFill>
            <a:ln w="9525" cap="flat">
              <a:noFill/>
              <a:prstDash val="solid"/>
              <a:miter/>
            </a:ln>
          </p:spPr>
          <p:txBody>
            <a:bodyPr rtlCol="1" anchor="ctr"/>
            <a:lstStyle/>
            <a:p>
              <a:endParaRPr lang="ar-SA"/>
            </a:p>
          </p:txBody>
        </p:sp>
        <p:sp>
          <p:nvSpPr>
            <p:cNvPr id="14" name="Freeform: Shape 220">
              <a:extLst>
                <a:ext uri="{FF2B5EF4-FFF2-40B4-BE49-F238E27FC236}">
                  <a16:creationId xmlns:a16="http://schemas.microsoft.com/office/drawing/2014/main" id="{BA279D43-3AA9-46D3-91AD-48DE8E23491E}"/>
                </a:ext>
              </a:extLst>
            </p:cNvPr>
            <p:cNvSpPr/>
            <p:nvPr/>
          </p:nvSpPr>
          <p:spPr>
            <a:xfrm>
              <a:off x="2707225" y="4770539"/>
              <a:ext cx="140100" cy="245989"/>
            </a:xfrm>
            <a:custGeom>
              <a:avLst/>
              <a:gdLst>
                <a:gd name="connsiteX0" fmla="*/ 45720 w 81915"/>
                <a:gd name="connsiteY0" fmla="*/ 45720 h 143827"/>
                <a:gd name="connsiteX1" fmla="*/ 72390 w 81915"/>
                <a:gd name="connsiteY1" fmla="*/ 60960 h 143827"/>
                <a:gd name="connsiteX2" fmla="*/ 81915 w 81915"/>
                <a:gd name="connsiteY2" fmla="*/ 97155 h 143827"/>
                <a:gd name="connsiteX3" fmla="*/ 76200 w 81915"/>
                <a:gd name="connsiteY3" fmla="*/ 143828 h 143827"/>
                <a:gd name="connsiteX4" fmla="*/ 1905 w 81915"/>
                <a:gd name="connsiteY4" fmla="*/ 143828 h 143827"/>
                <a:gd name="connsiteX5" fmla="*/ 0 w 81915"/>
                <a:gd name="connsiteY5" fmla="*/ 141922 h 143827"/>
                <a:gd name="connsiteX6" fmla="*/ 0 w 81915"/>
                <a:gd name="connsiteY6" fmla="*/ 119063 h 143827"/>
                <a:gd name="connsiteX7" fmla="*/ 1905 w 81915"/>
                <a:gd name="connsiteY7" fmla="*/ 117157 h 143827"/>
                <a:gd name="connsiteX8" fmla="*/ 60008 w 81915"/>
                <a:gd name="connsiteY8" fmla="*/ 117157 h 143827"/>
                <a:gd name="connsiteX9" fmla="*/ 60008 w 81915"/>
                <a:gd name="connsiteY9" fmla="*/ 113347 h 143827"/>
                <a:gd name="connsiteX10" fmla="*/ 31433 w 81915"/>
                <a:gd name="connsiteY10" fmla="*/ 109538 h 143827"/>
                <a:gd name="connsiteX11" fmla="*/ 8572 w 81915"/>
                <a:gd name="connsiteY11" fmla="*/ 97155 h 143827"/>
                <a:gd name="connsiteX12" fmla="*/ 22860 w 81915"/>
                <a:gd name="connsiteY12" fmla="*/ 60960 h 143827"/>
                <a:gd name="connsiteX13" fmla="*/ 45720 w 81915"/>
                <a:gd name="connsiteY13" fmla="*/ 45720 h 143827"/>
                <a:gd name="connsiteX14" fmla="*/ 40005 w 81915"/>
                <a:gd name="connsiteY14" fmla="*/ 34290 h 143827"/>
                <a:gd name="connsiteX15" fmla="*/ 24765 w 81915"/>
                <a:gd name="connsiteY15" fmla="*/ 16193 h 143827"/>
                <a:gd name="connsiteX16" fmla="*/ 43815 w 81915"/>
                <a:gd name="connsiteY16" fmla="*/ 0 h 143827"/>
                <a:gd name="connsiteX17" fmla="*/ 58103 w 81915"/>
                <a:gd name="connsiteY17" fmla="*/ 18097 h 143827"/>
                <a:gd name="connsiteX18" fmla="*/ 40005 w 81915"/>
                <a:gd name="connsiteY18" fmla="*/ 34290 h 143827"/>
                <a:gd name="connsiteX19" fmla="*/ 43815 w 81915"/>
                <a:gd name="connsiteY19" fmla="*/ 74295 h 143827"/>
                <a:gd name="connsiteX20" fmla="*/ 36195 w 81915"/>
                <a:gd name="connsiteY20" fmla="*/ 77153 h 143827"/>
                <a:gd name="connsiteX21" fmla="*/ 30480 w 81915"/>
                <a:gd name="connsiteY21" fmla="*/ 86678 h 143827"/>
                <a:gd name="connsiteX22" fmla="*/ 60008 w 81915"/>
                <a:gd name="connsiteY22" fmla="*/ 92393 h 143827"/>
                <a:gd name="connsiteX23" fmla="*/ 54292 w 81915"/>
                <a:gd name="connsiteY23" fmla="*/ 78105 h 143827"/>
                <a:gd name="connsiteX24" fmla="*/ 43815 w 81915"/>
                <a:gd name="connsiteY24" fmla="*/ 74295 h 1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915" h="143827">
                  <a:moveTo>
                    <a:pt x="45720" y="45720"/>
                  </a:moveTo>
                  <a:cubicBezTo>
                    <a:pt x="57150" y="45720"/>
                    <a:pt x="65722" y="50482"/>
                    <a:pt x="72390" y="60960"/>
                  </a:cubicBezTo>
                  <a:cubicBezTo>
                    <a:pt x="79058" y="71438"/>
                    <a:pt x="81915" y="82868"/>
                    <a:pt x="81915" y="97155"/>
                  </a:cubicBezTo>
                  <a:cubicBezTo>
                    <a:pt x="81915" y="112395"/>
                    <a:pt x="80010" y="127635"/>
                    <a:pt x="76200" y="143828"/>
                  </a:cubicBezTo>
                  <a:lnTo>
                    <a:pt x="1905" y="143828"/>
                  </a:lnTo>
                  <a:lnTo>
                    <a:pt x="0" y="141922"/>
                  </a:lnTo>
                  <a:lnTo>
                    <a:pt x="0" y="119063"/>
                  </a:lnTo>
                  <a:lnTo>
                    <a:pt x="1905" y="117157"/>
                  </a:lnTo>
                  <a:lnTo>
                    <a:pt x="60008" y="117157"/>
                  </a:lnTo>
                  <a:lnTo>
                    <a:pt x="60008" y="113347"/>
                  </a:lnTo>
                  <a:cubicBezTo>
                    <a:pt x="49530" y="113347"/>
                    <a:pt x="40005" y="111443"/>
                    <a:pt x="31433" y="109538"/>
                  </a:cubicBezTo>
                  <a:cubicBezTo>
                    <a:pt x="22860" y="106680"/>
                    <a:pt x="15240" y="102870"/>
                    <a:pt x="8572" y="97155"/>
                  </a:cubicBezTo>
                  <a:cubicBezTo>
                    <a:pt x="11430" y="81915"/>
                    <a:pt x="15240" y="69532"/>
                    <a:pt x="22860" y="60960"/>
                  </a:cubicBezTo>
                  <a:cubicBezTo>
                    <a:pt x="29528" y="50482"/>
                    <a:pt x="37147" y="45720"/>
                    <a:pt x="45720" y="45720"/>
                  </a:cubicBezTo>
                  <a:moveTo>
                    <a:pt x="40005" y="34290"/>
                  </a:moveTo>
                  <a:lnTo>
                    <a:pt x="24765" y="16193"/>
                  </a:lnTo>
                  <a:lnTo>
                    <a:pt x="43815" y="0"/>
                  </a:lnTo>
                  <a:lnTo>
                    <a:pt x="58103" y="18097"/>
                  </a:lnTo>
                  <a:lnTo>
                    <a:pt x="40005" y="34290"/>
                  </a:lnTo>
                  <a:close/>
                  <a:moveTo>
                    <a:pt x="43815" y="74295"/>
                  </a:moveTo>
                  <a:cubicBezTo>
                    <a:pt x="40958" y="74295"/>
                    <a:pt x="39053" y="75247"/>
                    <a:pt x="36195" y="77153"/>
                  </a:cubicBezTo>
                  <a:cubicBezTo>
                    <a:pt x="33338" y="79057"/>
                    <a:pt x="31433" y="82868"/>
                    <a:pt x="30480" y="86678"/>
                  </a:cubicBezTo>
                  <a:cubicBezTo>
                    <a:pt x="36195" y="90488"/>
                    <a:pt x="46672" y="92393"/>
                    <a:pt x="60008" y="92393"/>
                  </a:cubicBezTo>
                  <a:cubicBezTo>
                    <a:pt x="59055" y="85725"/>
                    <a:pt x="57150" y="80963"/>
                    <a:pt x="54292" y="78105"/>
                  </a:cubicBezTo>
                  <a:cubicBezTo>
                    <a:pt x="51435" y="75247"/>
                    <a:pt x="47625" y="74295"/>
                    <a:pt x="43815" y="74295"/>
                  </a:cubicBezTo>
                </a:path>
              </a:pathLst>
            </a:custGeom>
            <a:solidFill>
              <a:srgbClr val="1EAF4B"/>
            </a:solidFill>
            <a:ln w="9525" cap="flat">
              <a:noFill/>
              <a:prstDash val="solid"/>
              <a:miter/>
            </a:ln>
          </p:spPr>
          <p:txBody>
            <a:bodyPr rtlCol="1" anchor="ctr"/>
            <a:lstStyle/>
            <a:p>
              <a:endParaRPr lang="ar-SA"/>
            </a:p>
          </p:txBody>
        </p:sp>
        <p:sp>
          <p:nvSpPr>
            <p:cNvPr id="16" name="Freeform: Shape 221">
              <a:extLst>
                <a:ext uri="{FF2B5EF4-FFF2-40B4-BE49-F238E27FC236}">
                  <a16:creationId xmlns:a16="http://schemas.microsoft.com/office/drawing/2014/main" id="{05A51D35-09FB-4EB5-8172-D3FAC8B51D8D}"/>
                </a:ext>
              </a:extLst>
            </p:cNvPr>
            <p:cNvSpPr/>
            <p:nvPr/>
          </p:nvSpPr>
          <p:spPr>
            <a:xfrm>
              <a:off x="2902713" y="4866653"/>
              <a:ext cx="213407" cy="250875"/>
            </a:xfrm>
            <a:custGeom>
              <a:avLst/>
              <a:gdLst>
                <a:gd name="connsiteX0" fmla="*/ 97155 w 124777"/>
                <a:gd name="connsiteY0" fmla="*/ 40958 h 146684"/>
                <a:gd name="connsiteX1" fmla="*/ 107633 w 124777"/>
                <a:gd name="connsiteY1" fmla="*/ 45720 h 146684"/>
                <a:gd name="connsiteX2" fmla="*/ 116205 w 124777"/>
                <a:gd name="connsiteY2" fmla="*/ 51435 h 146684"/>
                <a:gd name="connsiteX3" fmla="*/ 122872 w 124777"/>
                <a:gd name="connsiteY3" fmla="*/ 59055 h 146684"/>
                <a:gd name="connsiteX4" fmla="*/ 124778 w 124777"/>
                <a:gd name="connsiteY4" fmla="*/ 68580 h 146684"/>
                <a:gd name="connsiteX5" fmla="*/ 120015 w 124777"/>
                <a:gd name="connsiteY5" fmla="*/ 88583 h 146684"/>
                <a:gd name="connsiteX6" fmla="*/ 92392 w 124777"/>
                <a:gd name="connsiteY6" fmla="*/ 99060 h 146684"/>
                <a:gd name="connsiteX7" fmla="*/ 58103 w 124777"/>
                <a:gd name="connsiteY7" fmla="*/ 103822 h 146684"/>
                <a:gd name="connsiteX8" fmla="*/ 15240 w 124777"/>
                <a:gd name="connsiteY8" fmla="*/ 91440 h 146684"/>
                <a:gd name="connsiteX9" fmla="*/ 0 w 124777"/>
                <a:gd name="connsiteY9" fmla="*/ 55245 h 146684"/>
                <a:gd name="connsiteX10" fmla="*/ 4763 w 124777"/>
                <a:gd name="connsiteY10" fmla="*/ 28575 h 146684"/>
                <a:gd name="connsiteX11" fmla="*/ 22860 w 124777"/>
                <a:gd name="connsiteY11" fmla="*/ 24765 h 146684"/>
                <a:gd name="connsiteX12" fmla="*/ 23813 w 124777"/>
                <a:gd name="connsiteY12" fmla="*/ 25718 h 146684"/>
                <a:gd name="connsiteX13" fmla="*/ 20003 w 124777"/>
                <a:gd name="connsiteY13" fmla="*/ 45720 h 146684"/>
                <a:gd name="connsiteX14" fmla="*/ 30480 w 124777"/>
                <a:gd name="connsiteY14" fmla="*/ 69533 h 146684"/>
                <a:gd name="connsiteX15" fmla="*/ 63817 w 124777"/>
                <a:gd name="connsiteY15" fmla="*/ 77153 h 146684"/>
                <a:gd name="connsiteX16" fmla="*/ 101917 w 124777"/>
                <a:gd name="connsiteY16" fmla="*/ 71438 h 146684"/>
                <a:gd name="connsiteX17" fmla="*/ 79058 w 124777"/>
                <a:gd name="connsiteY17" fmla="*/ 58103 h 146684"/>
                <a:gd name="connsiteX18" fmla="*/ 61913 w 124777"/>
                <a:gd name="connsiteY18" fmla="*/ 47625 h 146684"/>
                <a:gd name="connsiteX19" fmla="*/ 56197 w 124777"/>
                <a:gd name="connsiteY19" fmla="*/ 33338 h 146684"/>
                <a:gd name="connsiteX20" fmla="*/ 62865 w 124777"/>
                <a:gd name="connsiteY20" fmla="*/ 8572 h 146684"/>
                <a:gd name="connsiteX21" fmla="*/ 97155 w 124777"/>
                <a:gd name="connsiteY21" fmla="*/ 0 h 146684"/>
                <a:gd name="connsiteX22" fmla="*/ 118110 w 124777"/>
                <a:gd name="connsiteY22" fmla="*/ 2858 h 146684"/>
                <a:gd name="connsiteX23" fmla="*/ 118110 w 124777"/>
                <a:gd name="connsiteY23" fmla="*/ 28575 h 146684"/>
                <a:gd name="connsiteX24" fmla="*/ 117158 w 124777"/>
                <a:gd name="connsiteY24" fmla="*/ 29528 h 146684"/>
                <a:gd name="connsiteX25" fmla="*/ 94297 w 124777"/>
                <a:gd name="connsiteY25" fmla="*/ 26670 h 146684"/>
                <a:gd name="connsiteX26" fmla="*/ 76200 w 124777"/>
                <a:gd name="connsiteY26" fmla="*/ 28575 h 146684"/>
                <a:gd name="connsiteX27" fmla="*/ 80010 w 124777"/>
                <a:gd name="connsiteY27" fmla="*/ 33338 h 146684"/>
                <a:gd name="connsiteX28" fmla="*/ 97155 w 124777"/>
                <a:gd name="connsiteY28" fmla="*/ 40958 h 146684"/>
                <a:gd name="connsiteX29" fmla="*/ 77153 w 124777"/>
                <a:gd name="connsiteY29" fmla="*/ 112395 h 146684"/>
                <a:gd name="connsiteX30" fmla="*/ 92392 w 124777"/>
                <a:gd name="connsiteY30" fmla="*/ 130493 h 146684"/>
                <a:gd name="connsiteX31" fmla="*/ 73342 w 124777"/>
                <a:gd name="connsiteY31" fmla="*/ 146685 h 146684"/>
                <a:gd name="connsiteX32" fmla="*/ 61913 w 124777"/>
                <a:gd name="connsiteY32" fmla="*/ 132397 h 146684"/>
                <a:gd name="connsiteX33" fmla="*/ 44767 w 124777"/>
                <a:gd name="connsiteY33" fmla="*/ 146685 h 146684"/>
                <a:gd name="connsiteX34" fmla="*/ 29528 w 124777"/>
                <a:gd name="connsiteY34" fmla="*/ 128588 h 146684"/>
                <a:gd name="connsiteX35" fmla="*/ 48578 w 124777"/>
                <a:gd name="connsiteY35" fmla="*/ 112395 h 146684"/>
                <a:gd name="connsiteX36" fmla="*/ 60008 w 124777"/>
                <a:gd name="connsiteY36" fmla="*/ 126683 h 146684"/>
                <a:gd name="connsiteX37" fmla="*/ 77153 w 124777"/>
                <a:gd name="connsiteY37" fmla="*/ 112395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4777" h="146684">
                  <a:moveTo>
                    <a:pt x="97155" y="40958"/>
                  </a:moveTo>
                  <a:cubicBezTo>
                    <a:pt x="101917" y="42863"/>
                    <a:pt x="105728" y="44768"/>
                    <a:pt x="107633" y="45720"/>
                  </a:cubicBezTo>
                  <a:cubicBezTo>
                    <a:pt x="110490" y="46672"/>
                    <a:pt x="113347" y="48578"/>
                    <a:pt x="116205" y="51435"/>
                  </a:cubicBezTo>
                  <a:cubicBezTo>
                    <a:pt x="119063" y="53340"/>
                    <a:pt x="120967" y="56197"/>
                    <a:pt x="122872" y="59055"/>
                  </a:cubicBezTo>
                  <a:cubicBezTo>
                    <a:pt x="123825" y="61913"/>
                    <a:pt x="124778" y="64770"/>
                    <a:pt x="124778" y="68580"/>
                  </a:cubicBezTo>
                  <a:cubicBezTo>
                    <a:pt x="124778" y="75247"/>
                    <a:pt x="122872" y="81915"/>
                    <a:pt x="120015" y="88583"/>
                  </a:cubicBezTo>
                  <a:cubicBezTo>
                    <a:pt x="112395" y="93345"/>
                    <a:pt x="103822" y="96203"/>
                    <a:pt x="92392" y="99060"/>
                  </a:cubicBezTo>
                  <a:cubicBezTo>
                    <a:pt x="80963" y="101918"/>
                    <a:pt x="69533" y="103822"/>
                    <a:pt x="58103" y="103822"/>
                  </a:cubicBezTo>
                  <a:cubicBezTo>
                    <a:pt x="40005" y="103822"/>
                    <a:pt x="25717" y="100013"/>
                    <a:pt x="15240" y="91440"/>
                  </a:cubicBezTo>
                  <a:cubicBezTo>
                    <a:pt x="4763" y="82868"/>
                    <a:pt x="0" y="71438"/>
                    <a:pt x="0" y="55245"/>
                  </a:cubicBezTo>
                  <a:cubicBezTo>
                    <a:pt x="0" y="44768"/>
                    <a:pt x="1905" y="36195"/>
                    <a:pt x="4763" y="28575"/>
                  </a:cubicBezTo>
                  <a:lnTo>
                    <a:pt x="22860" y="24765"/>
                  </a:lnTo>
                  <a:lnTo>
                    <a:pt x="23813" y="25718"/>
                  </a:lnTo>
                  <a:cubicBezTo>
                    <a:pt x="21908" y="33338"/>
                    <a:pt x="20003" y="40005"/>
                    <a:pt x="20003" y="45720"/>
                  </a:cubicBezTo>
                  <a:cubicBezTo>
                    <a:pt x="20003" y="56197"/>
                    <a:pt x="23813" y="64770"/>
                    <a:pt x="30480" y="69533"/>
                  </a:cubicBezTo>
                  <a:cubicBezTo>
                    <a:pt x="38100" y="74295"/>
                    <a:pt x="48578" y="77153"/>
                    <a:pt x="63817" y="77153"/>
                  </a:cubicBezTo>
                  <a:cubicBezTo>
                    <a:pt x="79058" y="77153"/>
                    <a:pt x="91440" y="75247"/>
                    <a:pt x="101917" y="71438"/>
                  </a:cubicBezTo>
                  <a:cubicBezTo>
                    <a:pt x="100965" y="68580"/>
                    <a:pt x="93345" y="64770"/>
                    <a:pt x="79058" y="58103"/>
                  </a:cubicBezTo>
                  <a:cubicBezTo>
                    <a:pt x="71438" y="54293"/>
                    <a:pt x="65722" y="51435"/>
                    <a:pt x="61913" y="47625"/>
                  </a:cubicBezTo>
                  <a:cubicBezTo>
                    <a:pt x="58103" y="43815"/>
                    <a:pt x="56197" y="39053"/>
                    <a:pt x="56197" y="33338"/>
                  </a:cubicBezTo>
                  <a:cubicBezTo>
                    <a:pt x="56197" y="24765"/>
                    <a:pt x="58103" y="17145"/>
                    <a:pt x="62865" y="8572"/>
                  </a:cubicBezTo>
                  <a:cubicBezTo>
                    <a:pt x="73342" y="2858"/>
                    <a:pt x="84772" y="0"/>
                    <a:pt x="97155" y="0"/>
                  </a:cubicBezTo>
                  <a:cubicBezTo>
                    <a:pt x="104775" y="0"/>
                    <a:pt x="111442" y="953"/>
                    <a:pt x="118110" y="2858"/>
                  </a:cubicBezTo>
                  <a:lnTo>
                    <a:pt x="118110" y="28575"/>
                  </a:lnTo>
                  <a:lnTo>
                    <a:pt x="117158" y="29528"/>
                  </a:lnTo>
                  <a:cubicBezTo>
                    <a:pt x="108585" y="27622"/>
                    <a:pt x="100965" y="26670"/>
                    <a:pt x="94297" y="26670"/>
                  </a:cubicBezTo>
                  <a:cubicBezTo>
                    <a:pt x="87630" y="26670"/>
                    <a:pt x="81915" y="27622"/>
                    <a:pt x="76200" y="28575"/>
                  </a:cubicBezTo>
                  <a:cubicBezTo>
                    <a:pt x="76200" y="30480"/>
                    <a:pt x="77153" y="31433"/>
                    <a:pt x="80010" y="33338"/>
                  </a:cubicBezTo>
                  <a:cubicBezTo>
                    <a:pt x="84772" y="34290"/>
                    <a:pt x="89535" y="37147"/>
                    <a:pt x="97155" y="40958"/>
                  </a:cubicBezTo>
                  <a:moveTo>
                    <a:pt x="77153" y="112395"/>
                  </a:moveTo>
                  <a:lnTo>
                    <a:pt x="92392" y="130493"/>
                  </a:lnTo>
                  <a:lnTo>
                    <a:pt x="73342" y="146685"/>
                  </a:lnTo>
                  <a:lnTo>
                    <a:pt x="61913" y="132397"/>
                  </a:lnTo>
                  <a:lnTo>
                    <a:pt x="44767" y="146685"/>
                  </a:lnTo>
                  <a:lnTo>
                    <a:pt x="29528" y="128588"/>
                  </a:lnTo>
                  <a:lnTo>
                    <a:pt x="48578" y="112395"/>
                  </a:lnTo>
                  <a:lnTo>
                    <a:pt x="60008" y="126683"/>
                  </a:lnTo>
                  <a:lnTo>
                    <a:pt x="77153" y="112395"/>
                  </a:lnTo>
                  <a:close/>
                </a:path>
              </a:pathLst>
            </a:custGeom>
            <a:solidFill>
              <a:srgbClr val="1EAF4B"/>
            </a:solidFill>
            <a:ln w="9525" cap="flat">
              <a:noFill/>
              <a:prstDash val="solid"/>
              <a:miter/>
            </a:ln>
          </p:spPr>
          <p:txBody>
            <a:bodyPr rtlCol="1" anchor="ctr"/>
            <a:lstStyle/>
            <a:p>
              <a:endParaRPr lang="ar-SA"/>
            </a:p>
          </p:txBody>
        </p:sp>
        <p:sp>
          <p:nvSpPr>
            <p:cNvPr id="18" name="Freeform: Shape 222">
              <a:extLst>
                <a:ext uri="{FF2B5EF4-FFF2-40B4-BE49-F238E27FC236}">
                  <a16:creationId xmlns:a16="http://schemas.microsoft.com/office/drawing/2014/main" id="{6370534C-DB1C-4B29-9519-67EB1F97072F}"/>
                </a:ext>
              </a:extLst>
            </p:cNvPr>
            <p:cNvSpPr/>
            <p:nvPr/>
          </p:nvSpPr>
          <p:spPr>
            <a:xfrm>
              <a:off x="3142186" y="4798232"/>
              <a:ext cx="40726" cy="218294"/>
            </a:xfrm>
            <a:custGeom>
              <a:avLst/>
              <a:gdLst>
                <a:gd name="connsiteX0" fmla="*/ 0 w 23812"/>
                <a:gd name="connsiteY0" fmla="*/ 0 h 127634"/>
                <a:gd name="connsiteX1" fmla="*/ 23812 w 23812"/>
                <a:gd name="connsiteY1" fmla="*/ 0 h 127634"/>
                <a:gd name="connsiteX2" fmla="*/ 23812 w 23812"/>
                <a:gd name="connsiteY2" fmla="*/ 127635 h 127634"/>
                <a:gd name="connsiteX3" fmla="*/ 0 w 23812"/>
                <a:gd name="connsiteY3" fmla="*/ 127635 h 127634"/>
              </a:gdLst>
              <a:ahLst/>
              <a:cxnLst>
                <a:cxn ang="0">
                  <a:pos x="connsiteX0" y="connsiteY0"/>
                </a:cxn>
                <a:cxn ang="0">
                  <a:pos x="connsiteX1" y="connsiteY1"/>
                </a:cxn>
                <a:cxn ang="0">
                  <a:pos x="connsiteX2" y="connsiteY2"/>
                </a:cxn>
                <a:cxn ang="0">
                  <a:pos x="connsiteX3" y="connsiteY3"/>
                </a:cxn>
              </a:cxnLst>
              <a:rect l="l" t="t" r="r" b="b"/>
              <a:pathLst>
                <a:path w="23812" h="127634">
                  <a:moveTo>
                    <a:pt x="0" y="0"/>
                  </a:moveTo>
                  <a:lnTo>
                    <a:pt x="23812" y="0"/>
                  </a:lnTo>
                  <a:lnTo>
                    <a:pt x="23812" y="127635"/>
                  </a:lnTo>
                  <a:lnTo>
                    <a:pt x="0" y="127635"/>
                  </a:lnTo>
                  <a:close/>
                </a:path>
              </a:pathLst>
            </a:custGeom>
            <a:solidFill>
              <a:srgbClr val="1EAF4B"/>
            </a:solidFill>
            <a:ln w="9525" cap="flat">
              <a:noFill/>
              <a:prstDash val="solid"/>
              <a:miter/>
            </a:ln>
          </p:spPr>
          <p:txBody>
            <a:bodyPr rtlCol="1" anchor="ctr"/>
            <a:lstStyle/>
            <a:p>
              <a:endParaRPr lang="ar-SA"/>
            </a:p>
          </p:txBody>
        </p:sp>
        <p:sp>
          <p:nvSpPr>
            <p:cNvPr id="20" name="Freeform: Shape 223">
              <a:extLst>
                <a:ext uri="{FF2B5EF4-FFF2-40B4-BE49-F238E27FC236}">
                  <a16:creationId xmlns:a16="http://schemas.microsoft.com/office/drawing/2014/main" id="{FC927FDB-D68B-4F11-802C-6FF017DF57D2}"/>
                </a:ext>
              </a:extLst>
            </p:cNvPr>
            <p:cNvSpPr/>
            <p:nvPr/>
          </p:nvSpPr>
          <p:spPr>
            <a:xfrm>
              <a:off x="3202460" y="4865023"/>
              <a:ext cx="154761" cy="151503"/>
            </a:xfrm>
            <a:custGeom>
              <a:avLst/>
              <a:gdLst>
                <a:gd name="connsiteX0" fmla="*/ 90488 w 90487"/>
                <a:gd name="connsiteY0" fmla="*/ 62865 h 88582"/>
                <a:gd name="connsiteX1" fmla="*/ 90488 w 90487"/>
                <a:gd name="connsiteY1" fmla="*/ 86678 h 88582"/>
                <a:gd name="connsiteX2" fmla="*/ 88583 w 90487"/>
                <a:gd name="connsiteY2" fmla="*/ 88583 h 88582"/>
                <a:gd name="connsiteX3" fmla="*/ 83820 w 90487"/>
                <a:gd name="connsiteY3" fmla="*/ 88583 h 88582"/>
                <a:gd name="connsiteX4" fmla="*/ 59055 w 90487"/>
                <a:gd name="connsiteY4" fmla="*/ 77153 h 88582"/>
                <a:gd name="connsiteX5" fmla="*/ 19050 w 90487"/>
                <a:gd name="connsiteY5" fmla="*/ 88583 h 88582"/>
                <a:gd name="connsiteX6" fmla="*/ 5715 w 90487"/>
                <a:gd name="connsiteY6" fmla="*/ 88583 h 88582"/>
                <a:gd name="connsiteX7" fmla="*/ 0 w 90487"/>
                <a:gd name="connsiteY7" fmla="*/ 62865 h 88582"/>
                <a:gd name="connsiteX8" fmla="*/ 1905 w 90487"/>
                <a:gd name="connsiteY8" fmla="*/ 60960 h 88582"/>
                <a:gd name="connsiteX9" fmla="*/ 23813 w 90487"/>
                <a:gd name="connsiteY9" fmla="*/ 60960 h 88582"/>
                <a:gd name="connsiteX10" fmla="*/ 47625 w 90487"/>
                <a:gd name="connsiteY10" fmla="*/ 59055 h 88582"/>
                <a:gd name="connsiteX11" fmla="*/ 25718 w 90487"/>
                <a:gd name="connsiteY11" fmla="*/ 13335 h 88582"/>
                <a:gd name="connsiteX12" fmla="*/ 43815 w 90487"/>
                <a:gd name="connsiteY12" fmla="*/ 0 h 88582"/>
                <a:gd name="connsiteX13" fmla="*/ 45720 w 90487"/>
                <a:gd name="connsiteY13" fmla="*/ 0 h 88582"/>
                <a:gd name="connsiteX14" fmla="*/ 68580 w 90487"/>
                <a:gd name="connsiteY14" fmla="*/ 47625 h 88582"/>
                <a:gd name="connsiteX15" fmla="*/ 77153 w 90487"/>
                <a:gd name="connsiteY15" fmla="*/ 58103 h 88582"/>
                <a:gd name="connsiteX16" fmla="*/ 87630 w 90487"/>
                <a:gd name="connsiteY16" fmla="*/ 60008 h 88582"/>
                <a:gd name="connsiteX17" fmla="*/ 89535 w 90487"/>
                <a:gd name="connsiteY17" fmla="*/ 60008 h 88582"/>
                <a:gd name="connsiteX18" fmla="*/ 90488 w 90487"/>
                <a:gd name="connsiteY18" fmla="*/ 6286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487" h="88582">
                  <a:moveTo>
                    <a:pt x="90488" y="62865"/>
                  </a:moveTo>
                  <a:lnTo>
                    <a:pt x="90488" y="86678"/>
                  </a:lnTo>
                  <a:lnTo>
                    <a:pt x="88583" y="88583"/>
                  </a:lnTo>
                  <a:lnTo>
                    <a:pt x="83820" y="88583"/>
                  </a:lnTo>
                  <a:cubicBezTo>
                    <a:pt x="74295" y="88583"/>
                    <a:pt x="65723" y="84773"/>
                    <a:pt x="59055" y="77153"/>
                  </a:cubicBezTo>
                  <a:cubicBezTo>
                    <a:pt x="47625" y="84773"/>
                    <a:pt x="34290" y="88583"/>
                    <a:pt x="19050" y="88583"/>
                  </a:cubicBezTo>
                  <a:lnTo>
                    <a:pt x="5715" y="88583"/>
                  </a:lnTo>
                  <a:lnTo>
                    <a:pt x="0" y="62865"/>
                  </a:lnTo>
                  <a:lnTo>
                    <a:pt x="1905" y="60960"/>
                  </a:lnTo>
                  <a:lnTo>
                    <a:pt x="23813" y="60960"/>
                  </a:lnTo>
                  <a:cubicBezTo>
                    <a:pt x="33338" y="60960"/>
                    <a:pt x="40958" y="60008"/>
                    <a:pt x="47625" y="59055"/>
                  </a:cubicBezTo>
                  <a:cubicBezTo>
                    <a:pt x="40958" y="45720"/>
                    <a:pt x="33338" y="30480"/>
                    <a:pt x="25718" y="13335"/>
                  </a:cubicBezTo>
                  <a:lnTo>
                    <a:pt x="43815" y="0"/>
                  </a:lnTo>
                  <a:lnTo>
                    <a:pt x="45720" y="0"/>
                  </a:lnTo>
                  <a:cubicBezTo>
                    <a:pt x="53340" y="17145"/>
                    <a:pt x="60960" y="32385"/>
                    <a:pt x="68580" y="47625"/>
                  </a:cubicBezTo>
                  <a:cubicBezTo>
                    <a:pt x="71438" y="53340"/>
                    <a:pt x="74295" y="57150"/>
                    <a:pt x="77153" y="58103"/>
                  </a:cubicBezTo>
                  <a:cubicBezTo>
                    <a:pt x="80010" y="60008"/>
                    <a:pt x="83820" y="60008"/>
                    <a:pt x="87630" y="60008"/>
                  </a:cubicBezTo>
                  <a:lnTo>
                    <a:pt x="89535" y="60008"/>
                  </a:lnTo>
                  <a:lnTo>
                    <a:pt x="90488" y="62865"/>
                  </a:lnTo>
                  <a:close/>
                </a:path>
              </a:pathLst>
            </a:custGeom>
            <a:solidFill>
              <a:srgbClr val="1EAF4B"/>
            </a:solidFill>
            <a:ln w="9525" cap="flat">
              <a:noFill/>
              <a:prstDash val="solid"/>
              <a:miter/>
            </a:ln>
          </p:spPr>
          <p:txBody>
            <a:bodyPr rtlCol="1" anchor="ctr"/>
            <a:lstStyle/>
            <a:p>
              <a:endParaRPr lang="ar-SA"/>
            </a:p>
          </p:txBody>
        </p:sp>
        <p:sp>
          <p:nvSpPr>
            <p:cNvPr id="22" name="Freeform: Shape 224">
              <a:extLst>
                <a:ext uri="{FF2B5EF4-FFF2-40B4-BE49-F238E27FC236}">
                  <a16:creationId xmlns:a16="http://schemas.microsoft.com/office/drawing/2014/main" id="{8140A790-880C-41FE-A287-0734EBDA957B}"/>
                </a:ext>
              </a:extLst>
            </p:cNvPr>
            <p:cNvSpPr/>
            <p:nvPr/>
          </p:nvSpPr>
          <p:spPr>
            <a:xfrm>
              <a:off x="3349077" y="4887832"/>
              <a:ext cx="169421" cy="206891"/>
            </a:xfrm>
            <a:custGeom>
              <a:avLst/>
              <a:gdLst>
                <a:gd name="connsiteX0" fmla="*/ 80010 w 99059"/>
                <a:gd name="connsiteY0" fmla="*/ 120967 h 120967"/>
                <a:gd name="connsiteX1" fmla="*/ 68580 w 99059"/>
                <a:gd name="connsiteY1" fmla="*/ 106680 h 120967"/>
                <a:gd name="connsiteX2" fmla="*/ 51435 w 99059"/>
                <a:gd name="connsiteY2" fmla="*/ 120967 h 120967"/>
                <a:gd name="connsiteX3" fmla="*/ 36195 w 99059"/>
                <a:gd name="connsiteY3" fmla="*/ 102870 h 120967"/>
                <a:gd name="connsiteX4" fmla="*/ 55245 w 99059"/>
                <a:gd name="connsiteY4" fmla="*/ 86677 h 120967"/>
                <a:gd name="connsiteX5" fmla="*/ 66675 w 99059"/>
                <a:gd name="connsiteY5" fmla="*/ 100965 h 120967"/>
                <a:gd name="connsiteX6" fmla="*/ 83820 w 99059"/>
                <a:gd name="connsiteY6" fmla="*/ 86677 h 120967"/>
                <a:gd name="connsiteX7" fmla="*/ 99060 w 99059"/>
                <a:gd name="connsiteY7" fmla="*/ 104775 h 120967"/>
                <a:gd name="connsiteX8" fmla="*/ 80010 w 99059"/>
                <a:gd name="connsiteY8" fmla="*/ 120967 h 120967"/>
                <a:gd name="connsiteX9" fmla="*/ 3810 w 99059"/>
                <a:gd name="connsiteY9" fmla="*/ 75247 h 120967"/>
                <a:gd name="connsiteX10" fmla="*/ 0 w 99059"/>
                <a:gd name="connsiteY10" fmla="*/ 71438 h 120967"/>
                <a:gd name="connsiteX11" fmla="*/ 0 w 99059"/>
                <a:gd name="connsiteY11" fmla="*/ 50482 h 120967"/>
                <a:gd name="connsiteX12" fmla="*/ 3810 w 99059"/>
                <a:gd name="connsiteY12" fmla="*/ 47625 h 120967"/>
                <a:gd name="connsiteX13" fmla="*/ 66675 w 99059"/>
                <a:gd name="connsiteY13" fmla="*/ 47625 h 120967"/>
                <a:gd name="connsiteX14" fmla="*/ 66675 w 99059"/>
                <a:gd name="connsiteY14" fmla="*/ 0 h 120967"/>
                <a:gd name="connsiteX15" fmla="*/ 90488 w 99059"/>
                <a:gd name="connsiteY15" fmla="*/ 0 h 120967"/>
                <a:gd name="connsiteX16" fmla="*/ 90488 w 99059"/>
                <a:gd name="connsiteY16" fmla="*/ 75247 h 120967"/>
                <a:gd name="connsiteX17" fmla="*/ 3810 w 99059"/>
                <a:gd name="connsiteY17" fmla="*/ 75247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059" h="120967">
                  <a:moveTo>
                    <a:pt x="80010" y="120967"/>
                  </a:moveTo>
                  <a:lnTo>
                    <a:pt x="68580" y="106680"/>
                  </a:lnTo>
                  <a:lnTo>
                    <a:pt x="51435" y="120967"/>
                  </a:lnTo>
                  <a:lnTo>
                    <a:pt x="36195" y="102870"/>
                  </a:lnTo>
                  <a:lnTo>
                    <a:pt x="55245" y="86677"/>
                  </a:lnTo>
                  <a:lnTo>
                    <a:pt x="66675" y="100965"/>
                  </a:lnTo>
                  <a:lnTo>
                    <a:pt x="83820" y="86677"/>
                  </a:lnTo>
                  <a:lnTo>
                    <a:pt x="99060" y="104775"/>
                  </a:lnTo>
                  <a:lnTo>
                    <a:pt x="80010" y="120967"/>
                  </a:lnTo>
                  <a:close/>
                  <a:moveTo>
                    <a:pt x="3810" y="75247"/>
                  </a:moveTo>
                  <a:lnTo>
                    <a:pt x="0" y="71438"/>
                  </a:lnTo>
                  <a:lnTo>
                    <a:pt x="0" y="50482"/>
                  </a:lnTo>
                  <a:lnTo>
                    <a:pt x="3810" y="47625"/>
                  </a:lnTo>
                  <a:lnTo>
                    <a:pt x="66675" y="47625"/>
                  </a:lnTo>
                  <a:lnTo>
                    <a:pt x="66675" y="0"/>
                  </a:lnTo>
                  <a:lnTo>
                    <a:pt x="90488" y="0"/>
                  </a:lnTo>
                  <a:lnTo>
                    <a:pt x="90488" y="75247"/>
                  </a:lnTo>
                  <a:lnTo>
                    <a:pt x="3810" y="75247"/>
                  </a:lnTo>
                  <a:close/>
                </a:path>
              </a:pathLst>
            </a:custGeom>
            <a:solidFill>
              <a:srgbClr val="1EAF4B"/>
            </a:solidFill>
            <a:ln w="9525" cap="flat">
              <a:noFill/>
              <a:prstDash val="solid"/>
              <a:miter/>
            </a:ln>
          </p:spPr>
          <p:txBody>
            <a:bodyPr rtlCol="1" anchor="ctr"/>
            <a:lstStyle/>
            <a:p>
              <a:endParaRPr lang="ar-SA"/>
            </a:p>
          </p:txBody>
        </p:sp>
        <p:sp>
          <p:nvSpPr>
            <p:cNvPr id="24" name="Freeform: Shape 225">
              <a:extLst>
                <a:ext uri="{FF2B5EF4-FFF2-40B4-BE49-F238E27FC236}">
                  <a16:creationId xmlns:a16="http://schemas.microsoft.com/office/drawing/2014/main" id="{6A136AA1-DC7A-427A-A21B-DE23E60DE15D}"/>
                </a:ext>
              </a:extLst>
            </p:cNvPr>
            <p:cNvSpPr/>
            <p:nvPr/>
          </p:nvSpPr>
          <p:spPr>
            <a:xfrm>
              <a:off x="3590180" y="4825926"/>
              <a:ext cx="250875" cy="190600"/>
            </a:xfrm>
            <a:custGeom>
              <a:avLst/>
              <a:gdLst>
                <a:gd name="connsiteX0" fmla="*/ 146685 w 146684"/>
                <a:gd name="connsiteY0" fmla="*/ 85725 h 111442"/>
                <a:gd name="connsiteX1" fmla="*/ 146685 w 146684"/>
                <a:gd name="connsiteY1" fmla="*/ 109538 h 111442"/>
                <a:gd name="connsiteX2" fmla="*/ 144780 w 146684"/>
                <a:gd name="connsiteY2" fmla="*/ 111443 h 111442"/>
                <a:gd name="connsiteX3" fmla="*/ 142875 w 146684"/>
                <a:gd name="connsiteY3" fmla="*/ 111443 h 111442"/>
                <a:gd name="connsiteX4" fmla="*/ 134302 w 146684"/>
                <a:gd name="connsiteY4" fmla="*/ 109538 h 111442"/>
                <a:gd name="connsiteX5" fmla="*/ 127635 w 146684"/>
                <a:gd name="connsiteY5" fmla="*/ 104775 h 111442"/>
                <a:gd name="connsiteX6" fmla="*/ 120967 w 146684"/>
                <a:gd name="connsiteY6" fmla="*/ 97155 h 111442"/>
                <a:gd name="connsiteX7" fmla="*/ 112395 w 146684"/>
                <a:gd name="connsiteY7" fmla="*/ 110490 h 111442"/>
                <a:gd name="connsiteX8" fmla="*/ 48577 w 146684"/>
                <a:gd name="connsiteY8" fmla="*/ 110490 h 111442"/>
                <a:gd name="connsiteX9" fmla="*/ 12382 w 146684"/>
                <a:gd name="connsiteY9" fmla="*/ 99060 h 111442"/>
                <a:gd name="connsiteX10" fmla="*/ 0 w 146684"/>
                <a:gd name="connsiteY10" fmla="*/ 66675 h 111442"/>
                <a:gd name="connsiteX11" fmla="*/ 3810 w 146684"/>
                <a:gd name="connsiteY11" fmla="*/ 44768 h 111442"/>
                <a:gd name="connsiteX12" fmla="*/ 20955 w 146684"/>
                <a:gd name="connsiteY12" fmla="*/ 40958 h 111442"/>
                <a:gd name="connsiteX13" fmla="*/ 22860 w 146684"/>
                <a:gd name="connsiteY13" fmla="*/ 42863 h 111442"/>
                <a:gd name="connsiteX14" fmla="*/ 20002 w 146684"/>
                <a:gd name="connsiteY14" fmla="*/ 60960 h 111442"/>
                <a:gd name="connsiteX15" fmla="*/ 27622 w 146684"/>
                <a:gd name="connsiteY15" fmla="*/ 78105 h 111442"/>
                <a:gd name="connsiteX16" fmla="*/ 52388 w 146684"/>
                <a:gd name="connsiteY16" fmla="*/ 83820 h 111442"/>
                <a:gd name="connsiteX17" fmla="*/ 106680 w 146684"/>
                <a:gd name="connsiteY17" fmla="*/ 83820 h 111442"/>
                <a:gd name="connsiteX18" fmla="*/ 106680 w 146684"/>
                <a:gd name="connsiteY18" fmla="*/ 40958 h 111442"/>
                <a:gd name="connsiteX19" fmla="*/ 130492 w 146684"/>
                <a:gd name="connsiteY19" fmla="*/ 40958 h 111442"/>
                <a:gd name="connsiteX20" fmla="*/ 130492 w 146684"/>
                <a:gd name="connsiteY20" fmla="*/ 80010 h 111442"/>
                <a:gd name="connsiteX21" fmla="*/ 143827 w 146684"/>
                <a:gd name="connsiteY21" fmla="*/ 83820 h 111442"/>
                <a:gd name="connsiteX22" fmla="*/ 144780 w 146684"/>
                <a:gd name="connsiteY22" fmla="*/ 83820 h 111442"/>
                <a:gd name="connsiteX23" fmla="*/ 146685 w 146684"/>
                <a:gd name="connsiteY23" fmla="*/ 85725 h 111442"/>
                <a:gd name="connsiteX24" fmla="*/ 55245 w 146684"/>
                <a:gd name="connsiteY24" fmla="*/ 33338 h 111442"/>
                <a:gd name="connsiteX25" fmla="*/ 40005 w 146684"/>
                <a:gd name="connsiteY25" fmla="*/ 16193 h 111442"/>
                <a:gd name="connsiteX26" fmla="*/ 59055 w 146684"/>
                <a:gd name="connsiteY26" fmla="*/ 0 h 111442"/>
                <a:gd name="connsiteX27" fmla="*/ 69532 w 146684"/>
                <a:gd name="connsiteY27" fmla="*/ 12383 h 111442"/>
                <a:gd name="connsiteX28" fmla="*/ 83820 w 146684"/>
                <a:gd name="connsiteY28" fmla="*/ 953 h 111442"/>
                <a:gd name="connsiteX29" fmla="*/ 98107 w 146684"/>
                <a:gd name="connsiteY29" fmla="*/ 18097 h 111442"/>
                <a:gd name="connsiteX30" fmla="*/ 79057 w 146684"/>
                <a:gd name="connsiteY30" fmla="*/ 34290 h 111442"/>
                <a:gd name="connsiteX31" fmla="*/ 68580 w 146684"/>
                <a:gd name="connsiteY31" fmla="*/ 21908 h 111442"/>
                <a:gd name="connsiteX32" fmla="*/ 55245 w 146684"/>
                <a:gd name="connsiteY32" fmla="*/ 33338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684" h="111442">
                  <a:moveTo>
                    <a:pt x="146685" y="85725"/>
                  </a:moveTo>
                  <a:lnTo>
                    <a:pt x="146685" y="109538"/>
                  </a:lnTo>
                  <a:lnTo>
                    <a:pt x="144780" y="111443"/>
                  </a:lnTo>
                  <a:lnTo>
                    <a:pt x="142875" y="111443"/>
                  </a:lnTo>
                  <a:cubicBezTo>
                    <a:pt x="140017" y="111443"/>
                    <a:pt x="137160" y="110490"/>
                    <a:pt x="134302" y="109538"/>
                  </a:cubicBezTo>
                  <a:cubicBezTo>
                    <a:pt x="131445" y="108585"/>
                    <a:pt x="129540" y="106680"/>
                    <a:pt x="127635" y="104775"/>
                  </a:cubicBezTo>
                  <a:cubicBezTo>
                    <a:pt x="125730" y="102870"/>
                    <a:pt x="123825" y="100965"/>
                    <a:pt x="120967" y="97155"/>
                  </a:cubicBezTo>
                  <a:lnTo>
                    <a:pt x="112395" y="110490"/>
                  </a:lnTo>
                  <a:lnTo>
                    <a:pt x="48577" y="110490"/>
                  </a:lnTo>
                  <a:cubicBezTo>
                    <a:pt x="33338" y="110490"/>
                    <a:pt x="20955" y="106680"/>
                    <a:pt x="12382" y="99060"/>
                  </a:cubicBezTo>
                  <a:cubicBezTo>
                    <a:pt x="3810" y="91440"/>
                    <a:pt x="0" y="80963"/>
                    <a:pt x="0" y="66675"/>
                  </a:cubicBezTo>
                  <a:cubicBezTo>
                    <a:pt x="0" y="60008"/>
                    <a:pt x="952" y="52388"/>
                    <a:pt x="3810" y="44768"/>
                  </a:cubicBezTo>
                  <a:lnTo>
                    <a:pt x="20955" y="40958"/>
                  </a:lnTo>
                  <a:lnTo>
                    <a:pt x="22860" y="42863"/>
                  </a:lnTo>
                  <a:cubicBezTo>
                    <a:pt x="20955" y="50483"/>
                    <a:pt x="20002" y="56197"/>
                    <a:pt x="20002" y="60960"/>
                  </a:cubicBezTo>
                  <a:cubicBezTo>
                    <a:pt x="20002" y="68580"/>
                    <a:pt x="22860" y="74295"/>
                    <a:pt x="27622" y="78105"/>
                  </a:cubicBezTo>
                  <a:cubicBezTo>
                    <a:pt x="32385" y="81915"/>
                    <a:pt x="40957" y="83820"/>
                    <a:pt x="52388" y="83820"/>
                  </a:cubicBezTo>
                  <a:lnTo>
                    <a:pt x="106680" y="83820"/>
                  </a:lnTo>
                  <a:lnTo>
                    <a:pt x="106680" y="40958"/>
                  </a:lnTo>
                  <a:lnTo>
                    <a:pt x="130492" y="40958"/>
                  </a:lnTo>
                  <a:lnTo>
                    <a:pt x="130492" y="80010"/>
                  </a:lnTo>
                  <a:cubicBezTo>
                    <a:pt x="133350" y="82868"/>
                    <a:pt x="138113" y="83820"/>
                    <a:pt x="143827" y="83820"/>
                  </a:cubicBezTo>
                  <a:lnTo>
                    <a:pt x="144780" y="83820"/>
                  </a:lnTo>
                  <a:lnTo>
                    <a:pt x="146685" y="85725"/>
                  </a:lnTo>
                  <a:close/>
                  <a:moveTo>
                    <a:pt x="55245" y="33338"/>
                  </a:moveTo>
                  <a:lnTo>
                    <a:pt x="40005" y="16193"/>
                  </a:lnTo>
                  <a:lnTo>
                    <a:pt x="59055" y="0"/>
                  </a:lnTo>
                  <a:lnTo>
                    <a:pt x="69532" y="12383"/>
                  </a:lnTo>
                  <a:lnTo>
                    <a:pt x="83820" y="953"/>
                  </a:lnTo>
                  <a:lnTo>
                    <a:pt x="98107" y="18097"/>
                  </a:lnTo>
                  <a:lnTo>
                    <a:pt x="79057" y="34290"/>
                  </a:lnTo>
                  <a:lnTo>
                    <a:pt x="68580" y="21908"/>
                  </a:lnTo>
                  <a:lnTo>
                    <a:pt x="55245" y="33338"/>
                  </a:lnTo>
                  <a:close/>
                </a:path>
              </a:pathLst>
            </a:custGeom>
            <a:solidFill>
              <a:srgbClr val="1EAF4B"/>
            </a:solidFill>
            <a:ln w="9525" cap="flat">
              <a:noFill/>
              <a:prstDash val="solid"/>
              <a:miter/>
            </a:ln>
          </p:spPr>
          <p:txBody>
            <a:bodyPr rtlCol="1" anchor="ctr"/>
            <a:lstStyle/>
            <a:p>
              <a:endParaRPr lang="ar-SA"/>
            </a:p>
          </p:txBody>
        </p:sp>
        <p:sp>
          <p:nvSpPr>
            <p:cNvPr id="26" name="Freeform: Shape 226">
              <a:extLst>
                <a:ext uri="{FF2B5EF4-FFF2-40B4-BE49-F238E27FC236}">
                  <a16:creationId xmlns:a16="http://schemas.microsoft.com/office/drawing/2014/main" id="{AE5CD065-1EF6-4E18-938D-EA0EB5CA5F9B}"/>
                </a:ext>
              </a:extLst>
            </p:cNvPr>
            <p:cNvSpPr/>
            <p:nvPr/>
          </p:nvSpPr>
          <p:spPr>
            <a:xfrm>
              <a:off x="3831283" y="4798232"/>
              <a:ext cx="291602" cy="218294"/>
            </a:xfrm>
            <a:custGeom>
              <a:avLst/>
              <a:gdLst>
                <a:gd name="connsiteX0" fmla="*/ 170497 w 170497"/>
                <a:gd name="connsiteY0" fmla="*/ 101917 h 127634"/>
                <a:gd name="connsiteX1" fmla="*/ 170497 w 170497"/>
                <a:gd name="connsiteY1" fmla="*/ 125730 h 127634"/>
                <a:gd name="connsiteX2" fmla="*/ 168593 w 170497"/>
                <a:gd name="connsiteY2" fmla="*/ 127635 h 127634"/>
                <a:gd name="connsiteX3" fmla="*/ 166688 w 170497"/>
                <a:gd name="connsiteY3" fmla="*/ 127635 h 127634"/>
                <a:gd name="connsiteX4" fmla="*/ 156210 w 170497"/>
                <a:gd name="connsiteY4" fmla="*/ 124777 h 127634"/>
                <a:gd name="connsiteX5" fmla="*/ 146685 w 170497"/>
                <a:gd name="connsiteY5" fmla="*/ 117157 h 127634"/>
                <a:gd name="connsiteX6" fmla="*/ 140970 w 170497"/>
                <a:gd name="connsiteY6" fmla="*/ 127635 h 127634"/>
                <a:gd name="connsiteX7" fmla="*/ 1905 w 170497"/>
                <a:gd name="connsiteY7" fmla="*/ 127635 h 127634"/>
                <a:gd name="connsiteX8" fmla="*/ 0 w 170497"/>
                <a:gd name="connsiteY8" fmla="*/ 123825 h 127634"/>
                <a:gd name="connsiteX9" fmla="*/ 0 w 170497"/>
                <a:gd name="connsiteY9" fmla="*/ 103822 h 127634"/>
                <a:gd name="connsiteX10" fmla="*/ 1905 w 170497"/>
                <a:gd name="connsiteY10" fmla="*/ 100965 h 127634"/>
                <a:gd name="connsiteX11" fmla="*/ 132397 w 170497"/>
                <a:gd name="connsiteY11" fmla="*/ 100965 h 127634"/>
                <a:gd name="connsiteX12" fmla="*/ 120968 w 170497"/>
                <a:gd name="connsiteY12" fmla="*/ 85725 h 127634"/>
                <a:gd name="connsiteX13" fmla="*/ 99060 w 170497"/>
                <a:gd name="connsiteY13" fmla="*/ 80963 h 127634"/>
                <a:gd name="connsiteX14" fmla="*/ 67628 w 170497"/>
                <a:gd name="connsiteY14" fmla="*/ 83820 h 127634"/>
                <a:gd name="connsiteX15" fmla="*/ 58103 w 170497"/>
                <a:gd name="connsiteY15" fmla="*/ 61913 h 127634"/>
                <a:gd name="connsiteX16" fmla="*/ 116205 w 170497"/>
                <a:gd name="connsiteY16" fmla="*/ 0 h 127634"/>
                <a:gd name="connsiteX17" fmla="*/ 118110 w 170497"/>
                <a:gd name="connsiteY17" fmla="*/ 0 h 127634"/>
                <a:gd name="connsiteX18" fmla="*/ 129540 w 170497"/>
                <a:gd name="connsiteY18" fmla="*/ 20002 h 127634"/>
                <a:gd name="connsiteX19" fmla="*/ 87630 w 170497"/>
                <a:gd name="connsiteY19" fmla="*/ 59055 h 127634"/>
                <a:gd name="connsiteX20" fmla="*/ 107632 w 170497"/>
                <a:gd name="connsiteY20" fmla="*/ 57150 h 127634"/>
                <a:gd name="connsiteX21" fmla="*/ 138113 w 170497"/>
                <a:gd name="connsiteY21" fmla="*/ 68580 h 127634"/>
                <a:gd name="connsiteX22" fmla="*/ 153353 w 170497"/>
                <a:gd name="connsiteY22" fmla="*/ 98107 h 127634"/>
                <a:gd name="connsiteX23" fmla="*/ 166688 w 170497"/>
                <a:gd name="connsiteY23" fmla="*/ 101917 h 127634"/>
                <a:gd name="connsiteX24" fmla="*/ 167640 w 170497"/>
                <a:gd name="connsiteY24" fmla="*/ 101917 h 127634"/>
                <a:gd name="connsiteX25" fmla="*/ 170497 w 170497"/>
                <a:gd name="connsiteY25" fmla="*/ 101917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0497" h="127634">
                  <a:moveTo>
                    <a:pt x="170497" y="101917"/>
                  </a:moveTo>
                  <a:lnTo>
                    <a:pt x="170497" y="125730"/>
                  </a:lnTo>
                  <a:lnTo>
                    <a:pt x="168593" y="127635"/>
                  </a:lnTo>
                  <a:lnTo>
                    <a:pt x="166688" y="127635"/>
                  </a:lnTo>
                  <a:cubicBezTo>
                    <a:pt x="162878" y="127635"/>
                    <a:pt x="159068" y="126682"/>
                    <a:pt x="156210" y="124777"/>
                  </a:cubicBezTo>
                  <a:cubicBezTo>
                    <a:pt x="153353" y="122872"/>
                    <a:pt x="150495" y="120015"/>
                    <a:pt x="146685" y="117157"/>
                  </a:cubicBezTo>
                  <a:lnTo>
                    <a:pt x="140970" y="127635"/>
                  </a:lnTo>
                  <a:lnTo>
                    <a:pt x="1905" y="127635"/>
                  </a:lnTo>
                  <a:lnTo>
                    <a:pt x="0" y="123825"/>
                  </a:lnTo>
                  <a:lnTo>
                    <a:pt x="0" y="103822"/>
                  </a:lnTo>
                  <a:lnTo>
                    <a:pt x="1905" y="100965"/>
                  </a:lnTo>
                  <a:lnTo>
                    <a:pt x="132397" y="100965"/>
                  </a:lnTo>
                  <a:cubicBezTo>
                    <a:pt x="129540" y="94297"/>
                    <a:pt x="125730" y="88582"/>
                    <a:pt x="120968" y="85725"/>
                  </a:cubicBezTo>
                  <a:cubicBezTo>
                    <a:pt x="115253" y="82867"/>
                    <a:pt x="108585" y="80963"/>
                    <a:pt x="99060" y="80963"/>
                  </a:cubicBezTo>
                  <a:cubicBezTo>
                    <a:pt x="89535" y="80963"/>
                    <a:pt x="80010" y="81915"/>
                    <a:pt x="67628" y="83820"/>
                  </a:cubicBezTo>
                  <a:lnTo>
                    <a:pt x="58103" y="61913"/>
                  </a:lnTo>
                  <a:lnTo>
                    <a:pt x="116205" y="0"/>
                  </a:lnTo>
                  <a:lnTo>
                    <a:pt x="118110" y="0"/>
                  </a:lnTo>
                  <a:lnTo>
                    <a:pt x="129540" y="20002"/>
                  </a:lnTo>
                  <a:lnTo>
                    <a:pt x="87630" y="59055"/>
                  </a:lnTo>
                  <a:cubicBezTo>
                    <a:pt x="95250" y="58102"/>
                    <a:pt x="101918" y="57150"/>
                    <a:pt x="107632" y="57150"/>
                  </a:cubicBezTo>
                  <a:cubicBezTo>
                    <a:pt x="120015" y="57150"/>
                    <a:pt x="130493" y="60960"/>
                    <a:pt x="138113" y="68580"/>
                  </a:cubicBezTo>
                  <a:cubicBezTo>
                    <a:pt x="145732" y="76200"/>
                    <a:pt x="150495" y="85725"/>
                    <a:pt x="153353" y="98107"/>
                  </a:cubicBezTo>
                  <a:cubicBezTo>
                    <a:pt x="156210" y="100013"/>
                    <a:pt x="160972" y="101917"/>
                    <a:pt x="166688" y="101917"/>
                  </a:cubicBezTo>
                  <a:lnTo>
                    <a:pt x="167640" y="101917"/>
                  </a:lnTo>
                  <a:lnTo>
                    <a:pt x="170497" y="101917"/>
                  </a:lnTo>
                  <a:close/>
                </a:path>
              </a:pathLst>
            </a:custGeom>
            <a:solidFill>
              <a:srgbClr val="1EAF4B"/>
            </a:solidFill>
            <a:ln w="9525" cap="flat">
              <a:noFill/>
              <a:prstDash val="solid"/>
              <a:miter/>
            </a:ln>
          </p:spPr>
          <p:txBody>
            <a:bodyPr rtlCol="1" anchor="ctr"/>
            <a:lstStyle/>
            <a:p>
              <a:endParaRPr lang="ar-SA"/>
            </a:p>
          </p:txBody>
        </p:sp>
        <p:sp>
          <p:nvSpPr>
            <p:cNvPr id="28" name="Freeform: Shape 227">
              <a:extLst>
                <a:ext uri="{FF2B5EF4-FFF2-40B4-BE49-F238E27FC236}">
                  <a16:creationId xmlns:a16="http://schemas.microsoft.com/office/drawing/2014/main" id="{07733C66-8806-4AC3-950D-5420E7E77D87}"/>
                </a:ext>
              </a:extLst>
            </p:cNvPr>
            <p:cNvSpPr/>
            <p:nvPr/>
          </p:nvSpPr>
          <p:spPr>
            <a:xfrm>
              <a:off x="4113111" y="4796604"/>
              <a:ext cx="112405" cy="219923"/>
            </a:xfrm>
            <a:custGeom>
              <a:avLst/>
              <a:gdLst>
                <a:gd name="connsiteX0" fmla="*/ 65723 w 65722"/>
                <a:gd name="connsiteY0" fmla="*/ 102870 h 128587"/>
                <a:gd name="connsiteX1" fmla="*/ 65723 w 65722"/>
                <a:gd name="connsiteY1" fmla="*/ 126682 h 128587"/>
                <a:gd name="connsiteX2" fmla="*/ 63818 w 65722"/>
                <a:gd name="connsiteY2" fmla="*/ 128588 h 128587"/>
                <a:gd name="connsiteX3" fmla="*/ 61913 w 65722"/>
                <a:gd name="connsiteY3" fmla="*/ 128588 h 128587"/>
                <a:gd name="connsiteX4" fmla="*/ 53340 w 65722"/>
                <a:gd name="connsiteY4" fmla="*/ 126682 h 128587"/>
                <a:gd name="connsiteX5" fmla="*/ 46673 w 65722"/>
                <a:gd name="connsiteY5" fmla="*/ 121920 h 128587"/>
                <a:gd name="connsiteX6" fmla="*/ 40005 w 65722"/>
                <a:gd name="connsiteY6" fmla="*/ 114300 h 128587"/>
                <a:gd name="connsiteX7" fmla="*/ 31433 w 65722"/>
                <a:gd name="connsiteY7" fmla="*/ 127635 h 128587"/>
                <a:gd name="connsiteX8" fmla="*/ 3810 w 65722"/>
                <a:gd name="connsiteY8" fmla="*/ 127635 h 128587"/>
                <a:gd name="connsiteX9" fmla="*/ 0 w 65722"/>
                <a:gd name="connsiteY9" fmla="*/ 123825 h 128587"/>
                <a:gd name="connsiteX10" fmla="*/ 0 w 65722"/>
                <a:gd name="connsiteY10" fmla="*/ 102870 h 128587"/>
                <a:gd name="connsiteX11" fmla="*/ 3810 w 65722"/>
                <a:gd name="connsiteY11" fmla="*/ 100013 h 128587"/>
                <a:gd name="connsiteX12" fmla="*/ 24765 w 65722"/>
                <a:gd name="connsiteY12" fmla="*/ 100013 h 128587"/>
                <a:gd name="connsiteX13" fmla="*/ 24765 w 65722"/>
                <a:gd name="connsiteY13" fmla="*/ 0 h 128587"/>
                <a:gd name="connsiteX14" fmla="*/ 48578 w 65722"/>
                <a:gd name="connsiteY14" fmla="*/ 0 h 128587"/>
                <a:gd name="connsiteX15" fmla="*/ 48578 w 65722"/>
                <a:gd name="connsiteY15" fmla="*/ 97155 h 128587"/>
                <a:gd name="connsiteX16" fmla="*/ 61913 w 65722"/>
                <a:gd name="connsiteY16" fmla="*/ 100965 h 128587"/>
                <a:gd name="connsiteX17" fmla="*/ 62865 w 65722"/>
                <a:gd name="connsiteY17" fmla="*/ 100965 h 128587"/>
                <a:gd name="connsiteX18" fmla="*/ 65723 w 65722"/>
                <a:gd name="connsiteY18" fmla="*/ 10287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722" h="128587">
                  <a:moveTo>
                    <a:pt x="65723" y="102870"/>
                  </a:moveTo>
                  <a:lnTo>
                    <a:pt x="65723" y="126682"/>
                  </a:lnTo>
                  <a:lnTo>
                    <a:pt x="63818" y="128588"/>
                  </a:lnTo>
                  <a:lnTo>
                    <a:pt x="61913" y="128588"/>
                  </a:lnTo>
                  <a:cubicBezTo>
                    <a:pt x="59055" y="128588"/>
                    <a:pt x="56198" y="127635"/>
                    <a:pt x="53340" y="126682"/>
                  </a:cubicBezTo>
                  <a:cubicBezTo>
                    <a:pt x="50483" y="125730"/>
                    <a:pt x="48578" y="123825"/>
                    <a:pt x="46673" y="121920"/>
                  </a:cubicBezTo>
                  <a:cubicBezTo>
                    <a:pt x="44768" y="120015"/>
                    <a:pt x="42863" y="118110"/>
                    <a:pt x="40005" y="114300"/>
                  </a:cubicBezTo>
                  <a:lnTo>
                    <a:pt x="31433" y="127635"/>
                  </a:lnTo>
                  <a:lnTo>
                    <a:pt x="3810" y="127635"/>
                  </a:lnTo>
                  <a:lnTo>
                    <a:pt x="0" y="123825"/>
                  </a:lnTo>
                  <a:lnTo>
                    <a:pt x="0" y="102870"/>
                  </a:lnTo>
                  <a:lnTo>
                    <a:pt x="3810" y="100013"/>
                  </a:lnTo>
                  <a:lnTo>
                    <a:pt x="24765" y="100013"/>
                  </a:lnTo>
                  <a:lnTo>
                    <a:pt x="24765" y="0"/>
                  </a:lnTo>
                  <a:lnTo>
                    <a:pt x="48578" y="0"/>
                  </a:lnTo>
                  <a:lnTo>
                    <a:pt x="48578" y="97155"/>
                  </a:lnTo>
                  <a:cubicBezTo>
                    <a:pt x="51435" y="99060"/>
                    <a:pt x="56198" y="100965"/>
                    <a:pt x="61913" y="100965"/>
                  </a:cubicBezTo>
                  <a:lnTo>
                    <a:pt x="62865" y="100965"/>
                  </a:lnTo>
                  <a:lnTo>
                    <a:pt x="65723" y="102870"/>
                  </a:lnTo>
                  <a:close/>
                </a:path>
              </a:pathLst>
            </a:custGeom>
            <a:solidFill>
              <a:srgbClr val="1EAF4B"/>
            </a:solidFill>
            <a:ln w="9525" cap="flat">
              <a:noFill/>
              <a:prstDash val="solid"/>
              <a:miter/>
            </a:ln>
          </p:spPr>
          <p:txBody>
            <a:bodyPr rtlCol="1" anchor="ctr"/>
            <a:lstStyle/>
            <a:p>
              <a:endParaRPr lang="ar-SA"/>
            </a:p>
          </p:txBody>
        </p:sp>
        <p:sp>
          <p:nvSpPr>
            <p:cNvPr id="30" name="Freeform: Shape 228">
              <a:extLst>
                <a:ext uri="{FF2B5EF4-FFF2-40B4-BE49-F238E27FC236}">
                  <a16:creationId xmlns:a16="http://schemas.microsoft.com/office/drawing/2014/main" id="{609FBC16-6D32-40BF-8A16-9D60D6C67C27}"/>
                </a:ext>
              </a:extLst>
            </p:cNvPr>
            <p:cNvSpPr/>
            <p:nvPr/>
          </p:nvSpPr>
          <p:spPr>
            <a:xfrm>
              <a:off x="4218999" y="4887832"/>
              <a:ext cx="144986" cy="136840"/>
            </a:xfrm>
            <a:custGeom>
              <a:avLst/>
              <a:gdLst>
                <a:gd name="connsiteX0" fmla="*/ 57150 w 84772"/>
                <a:gd name="connsiteY0" fmla="*/ 0 h 80009"/>
                <a:gd name="connsiteX1" fmla="*/ 77153 w 84772"/>
                <a:gd name="connsiteY1" fmla="*/ 11430 h 80009"/>
                <a:gd name="connsiteX2" fmla="*/ 84773 w 84772"/>
                <a:gd name="connsiteY2" fmla="*/ 38100 h 80009"/>
                <a:gd name="connsiteX3" fmla="*/ 79058 w 84772"/>
                <a:gd name="connsiteY3" fmla="*/ 62865 h 80009"/>
                <a:gd name="connsiteX4" fmla="*/ 61913 w 84772"/>
                <a:gd name="connsiteY4" fmla="*/ 80010 h 80009"/>
                <a:gd name="connsiteX5" fmla="*/ 24765 w 84772"/>
                <a:gd name="connsiteY5" fmla="*/ 63817 h 80009"/>
                <a:gd name="connsiteX6" fmla="*/ 14288 w 84772"/>
                <a:gd name="connsiteY6" fmla="*/ 73342 h 80009"/>
                <a:gd name="connsiteX7" fmla="*/ 1905 w 84772"/>
                <a:gd name="connsiteY7" fmla="*/ 76200 h 80009"/>
                <a:gd name="connsiteX8" fmla="*/ 1905 w 84772"/>
                <a:gd name="connsiteY8" fmla="*/ 76200 h 80009"/>
                <a:gd name="connsiteX9" fmla="*/ 0 w 84772"/>
                <a:gd name="connsiteY9" fmla="*/ 74295 h 80009"/>
                <a:gd name="connsiteX10" fmla="*/ 0 w 84772"/>
                <a:gd name="connsiteY10" fmla="*/ 52388 h 80009"/>
                <a:gd name="connsiteX11" fmla="*/ 1905 w 84772"/>
                <a:gd name="connsiteY11" fmla="*/ 48577 h 80009"/>
                <a:gd name="connsiteX12" fmla="*/ 4763 w 84772"/>
                <a:gd name="connsiteY12" fmla="*/ 48577 h 80009"/>
                <a:gd name="connsiteX13" fmla="*/ 12383 w 84772"/>
                <a:gd name="connsiteY13" fmla="*/ 44767 h 80009"/>
                <a:gd name="connsiteX14" fmla="*/ 22860 w 84772"/>
                <a:gd name="connsiteY14" fmla="*/ 29527 h 80009"/>
                <a:gd name="connsiteX15" fmla="*/ 40005 w 84772"/>
                <a:gd name="connsiteY15" fmla="*/ 8572 h 80009"/>
                <a:gd name="connsiteX16" fmla="*/ 57150 w 84772"/>
                <a:gd name="connsiteY16" fmla="*/ 0 h 80009"/>
                <a:gd name="connsiteX17" fmla="*/ 52388 w 84772"/>
                <a:gd name="connsiteY17" fmla="*/ 26670 h 80009"/>
                <a:gd name="connsiteX18" fmla="*/ 45720 w 84772"/>
                <a:gd name="connsiteY18" fmla="*/ 30480 h 80009"/>
                <a:gd name="connsiteX19" fmla="*/ 37148 w 84772"/>
                <a:gd name="connsiteY19" fmla="*/ 43815 h 80009"/>
                <a:gd name="connsiteX20" fmla="*/ 61913 w 84772"/>
                <a:gd name="connsiteY20" fmla="*/ 54292 h 80009"/>
                <a:gd name="connsiteX21" fmla="*/ 63818 w 84772"/>
                <a:gd name="connsiteY21" fmla="*/ 41910 h 80009"/>
                <a:gd name="connsiteX22" fmla="*/ 60008 w 84772"/>
                <a:gd name="connsiteY22" fmla="*/ 30480 h 80009"/>
                <a:gd name="connsiteX23" fmla="*/ 52388 w 84772"/>
                <a:gd name="connsiteY23" fmla="*/ 26670 h 8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772" h="80009">
                  <a:moveTo>
                    <a:pt x="57150" y="0"/>
                  </a:moveTo>
                  <a:cubicBezTo>
                    <a:pt x="64770" y="0"/>
                    <a:pt x="71438" y="3810"/>
                    <a:pt x="77153" y="11430"/>
                  </a:cubicBezTo>
                  <a:cubicBezTo>
                    <a:pt x="82868" y="19050"/>
                    <a:pt x="84773" y="27622"/>
                    <a:pt x="84773" y="38100"/>
                  </a:cubicBezTo>
                  <a:cubicBezTo>
                    <a:pt x="84773" y="46672"/>
                    <a:pt x="82868" y="54292"/>
                    <a:pt x="79058" y="62865"/>
                  </a:cubicBezTo>
                  <a:lnTo>
                    <a:pt x="61913" y="80010"/>
                  </a:lnTo>
                  <a:lnTo>
                    <a:pt x="24765" y="63817"/>
                  </a:lnTo>
                  <a:cubicBezTo>
                    <a:pt x="20955" y="68580"/>
                    <a:pt x="18098" y="71438"/>
                    <a:pt x="14288" y="73342"/>
                  </a:cubicBezTo>
                  <a:cubicBezTo>
                    <a:pt x="11430" y="75247"/>
                    <a:pt x="6668" y="76200"/>
                    <a:pt x="1905" y="76200"/>
                  </a:cubicBezTo>
                  <a:lnTo>
                    <a:pt x="1905" y="76200"/>
                  </a:lnTo>
                  <a:lnTo>
                    <a:pt x="0" y="74295"/>
                  </a:lnTo>
                  <a:lnTo>
                    <a:pt x="0" y="52388"/>
                  </a:lnTo>
                  <a:lnTo>
                    <a:pt x="1905" y="48577"/>
                  </a:lnTo>
                  <a:lnTo>
                    <a:pt x="4763" y="48577"/>
                  </a:lnTo>
                  <a:cubicBezTo>
                    <a:pt x="7620" y="48577"/>
                    <a:pt x="9525" y="47625"/>
                    <a:pt x="12383" y="44767"/>
                  </a:cubicBezTo>
                  <a:cubicBezTo>
                    <a:pt x="14288" y="41910"/>
                    <a:pt x="18098" y="37147"/>
                    <a:pt x="22860" y="29527"/>
                  </a:cubicBezTo>
                  <a:cubicBezTo>
                    <a:pt x="28575" y="20955"/>
                    <a:pt x="34290" y="13335"/>
                    <a:pt x="40005" y="8572"/>
                  </a:cubicBezTo>
                  <a:cubicBezTo>
                    <a:pt x="44768" y="2857"/>
                    <a:pt x="50483" y="0"/>
                    <a:pt x="57150" y="0"/>
                  </a:cubicBezTo>
                  <a:moveTo>
                    <a:pt x="52388" y="26670"/>
                  </a:moveTo>
                  <a:cubicBezTo>
                    <a:pt x="49530" y="26670"/>
                    <a:pt x="47625" y="27622"/>
                    <a:pt x="45720" y="30480"/>
                  </a:cubicBezTo>
                  <a:cubicBezTo>
                    <a:pt x="43815" y="33338"/>
                    <a:pt x="40958" y="37147"/>
                    <a:pt x="37148" y="43815"/>
                  </a:cubicBezTo>
                  <a:lnTo>
                    <a:pt x="61913" y="54292"/>
                  </a:lnTo>
                  <a:cubicBezTo>
                    <a:pt x="63818" y="50482"/>
                    <a:pt x="63818" y="45720"/>
                    <a:pt x="63818" y="41910"/>
                  </a:cubicBezTo>
                  <a:cubicBezTo>
                    <a:pt x="63818" y="37147"/>
                    <a:pt x="62865" y="33338"/>
                    <a:pt x="60008" y="30480"/>
                  </a:cubicBezTo>
                  <a:cubicBezTo>
                    <a:pt x="58103" y="28575"/>
                    <a:pt x="55245" y="26670"/>
                    <a:pt x="52388" y="26670"/>
                  </a:cubicBezTo>
                </a:path>
              </a:pathLst>
            </a:custGeom>
            <a:solidFill>
              <a:srgbClr val="1EAF4B"/>
            </a:solidFill>
            <a:ln w="9525" cap="flat">
              <a:noFill/>
              <a:prstDash val="solid"/>
              <a:miter/>
            </a:ln>
          </p:spPr>
          <p:txBody>
            <a:bodyPr rtlCol="1" anchor="ctr"/>
            <a:lstStyle/>
            <a:p>
              <a:endParaRPr lang="ar-SA"/>
            </a:p>
          </p:txBody>
        </p:sp>
        <p:sp>
          <p:nvSpPr>
            <p:cNvPr id="32" name="Freeform: Shape 229">
              <a:extLst>
                <a:ext uri="{FF2B5EF4-FFF2-40B4-BE49-F238E27FC236}">
                  <a16:creationId xmlns:a16="http://schemas.microsoft.com/office/drawing/2014/main" id="{E281CEA8-5004-43FF-8308-4C2949A3F992}"/>
                </a:ext>
              </a:extLst>
            </p:cNvPr>
            <p:cNvSpPr/>
            <p:nvPr/>
          </p:nvSpPr>
          <p:spPr>
            <a:xfrm>
              <a:off x="4391681" y="4798232"/>
              <a:ext cx="68421" cy="218294"/>
            </a:xfrm>
            <a:custGeom>
              <a:avLst/>
              <a:gdLst>
                <a:gd name="connsiteX0" fmla="*/ 40005 w 40005"/>
                <a:gd name="connsiteY0" fmla="*/ 102870 h 127634"/>
                <a:gd name="connsiteX1" fmla="*/ 40005 w 40005"/>
                <a:gd name="connsiteY1" fmla="*/ 125730 h 127634"/>
                <a:gd name="connsiteX2" fmla="*/ 38100 w 40005"/>
                <a:gd name="connsiteY2" fmla="*/ 127635 h 127634"/>
                <a:gd name="connsiteX3" fmla="*/ 0 w 40005"/>
                <a:gd name="connsiteY3" fmla="*/ 127635 h 127634"/>
                <a:gd name="connsiteX4" fmla="*/ 0 w 40005"/>
                <a:gd name="connsiteY4" fmla="*/ 0 h 127634"/>
                <a:gd name="connsiteX5" fmla="*/ 23813 w 40005"/>
                <a:gd name="connsiteY5" fmla="*/ 0 h 127634"/>
                <a:gd name="connsiteX6" fmla="*/ 23813 w 40005"/>
                <a:gd name="connsiteY6" fmla="*/ 100013 h 127634"/>
                <a:gd name="connsiteX7" fmla="*/ 38100 w 40005"/>
                <a:gd name="connsiteY7" fmla="*/ 100013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 h="127634">
                  <a:moveTo>
                    <a:pt x="40005" y="102870"/>
                  </a:moveTo>
                  <a:lnTo>
                    <a:pt x="40005" y="125730"/>
                  </a:lnTo>
                  <a:lnTo>
                    <a:pt x="38100" y="127635"/>
                  </a:lnTo>
                  <a:lnTo>
                    <a:pt x="0" y="127635"/>
                  </a:lnTo>
                  <a:lnTo>
                    <a:pt x="0" y="0"/>
                  </a:lnTo>
                  <a:lnTo>
                    <a:pt x="23813" y="0"/>
                  </a:lnTo>
                  <a:lnTo>
                    <a:pt x="23813" y="100013"/>
                  </a:lnTo>
                  <a:lnTo>
                    <a:pt x="38100" y="100013"/>
                  </a:lnTo>
                  <a:close/>
                </a:path>
              </a:pathLst>
            </a:custGeom>
            <a:solidFill>
              <a:srgbClr val="1EAF4B"/>
            </a:solidFill>
            <a:ln w="9525" cap="flat">
              <a:noFill/>
              <a:prstDash val="solid"/>
              <a:miter/>
            </a:ln>
          </p:spPr>
          <p:txBody>
            <a:bodyPr rtlCol="1" anchor="ctr"/>
            <a:lstStyle/>
            <a:p>
              <a:endParaRPr lang="ar-SA"/>
            </a:p>
          </p:txBody>
        </p:sp>
        <p:sp>
          <p:nvSpPr>
            <p:cNvPr id="34" name="Freeform: Shape 230">
              <a:extLst>
                <a:ext uri="{FF2B5EF4-FFF2-40B4-BE49-F238E27FC236}">
                  <a16:creationId xmlns:a16="http://schemas.microsoft.com/office/drawing/2014/main" id="{10CAC398-1693-4F7D-BD9F-30C5D18CFB23}"/>
                </a:ext>
              </a:extLst>
            </p:cNvPr>
            <p:cNvSpPr/>
            <p:nvPr/>
          </p:nvSpPr>
          <p:spPr>
            <a:xfrm>
              <a:off x="4453587" y="4887832"/>
              <a:ext cx="146616" cy="136840"/>
            </a:xfrm>
            <a:custGeom>
              <a:avLst/>
              <a:gdLst>
                <a:gd name="connsiteX0" fmla="*/ 58102 w 85725"/>
                <a:gd name="connsiteY0" fmla="*/ 0 h 80009"/>
                <a:gd name="connsiteX1" fmla="*/ 78105 w 85725"/>
                <a:gd name="connsiteY1" fmla="*/ 11430 h 80009"/>
                <a:gd name="connsiteX2" fmla="*/ 85725 w 85725"/>
                <a:gd name="connsiteY2" fmla="*/ 38100 h 80009"/>
                <a:gd name="connsiteX3" fmla="*/ 80010 w 85725"/>
                <a:gd name="connsiteY3" fmla="*/ 62865 h 80009"/>
                <a:gd name="connsiteX4" fmla="*/ 62865 w 85725"/>
                <a:gd name="connsiteY4" fmla="*/ 80010 h 80009"/>
                <a:gd name="connsiteX5" fmla="*/ 25717 w 85725"/>
                <a:gd name="connsiteY5" fmla="*/ 63817 h 80009"/>
                <a:gd name="connsiteX6" fmla="*/ 15240 w 85725"/>
                <a:gd name="connsiteY6" fmla="*/ 73342 h 80009"/>
                <a:gd name="connsiteX7" fmla="*/ 2857 w 85725"/>
                <a:gd name="connsiteY7" fmla="*/ 76200 h 80009"/>
                <a:gd name="connsiteX8" fmla="*/ 1905 w 85725"/>
                <a:gd name="connsiteY8" fmla="*/ 76200 h 80009"/>
                <a:gd name="connsiteX9" fmla="*/ 0 w 85725"/>
                <a:gd name="connsiteY9" fmla="*/ 74295 h 80009"/>
                <a:gd name="connsiteX10" fmla="*/ 0 w 85725"/>
                <a:gd name="connsiteY10" fmla="*/ 52388 h 80009"/>
                <a:gd name="connsiteX11" fmla="*/ 1905 w 85725"/>
                <a:gd name="connsiteY11" fmla="*/ 48577 h 80009"/>
                <a:gd name="connsiteX12" fmla="*/ 4763 w 85725"/>
                <a:gd name="connsiteY12" fmla="*/ 48577 h 80009"/>
                <a:gd name="connsiteX13" fmla="*/ 12382 w 85725"/>
                <a:gd name="connsiteY13" fmla="*/ 44767 h 80009"/>
                <a:gd name="connsiteX14" fmla="*/ 22860 w 85725"/>
                <a:gd name="connsiteY14" fmla="*/ 29527 h 80009"/>
                <a:gd name="connsiteX15" fmla="*/ 40005 w 85725"/>
                <a:gd name="connsiteY15" fmla="*/ 8572 h 80009"/>
                <a:gd name="connsiteX16" fmla="*/ 58102 w 85725"/>
                <a:gd name="connsiteY16" fmla="*/ 0 h 80009"/>
                <a:gd name="connsiteX17" fmla="*/ 53340 w 85725"/>
                <a:gd name="connsiteY17" fmla="*/ 26670 h 80009"/>
                <a:gd name="connsiteX18" fmla="*/ 46672 w 85725"/>
                <a:gd name="connsiteY18" fmla="*/ 30480 h 80009"/>
                <a:gd name="connsiteX19" fmla="*/ 38100 w 85725"/>
                <a:gd name="connsiteY19" fmla="*/ 43815 h 80009"/>
                <a:gd name="connsiteX20" fmla="*/ 62865 w 85725"/>
                <a:gd name="connsiteY20" fmla="*/ 54292 h 80009"/>
                <a:gd name="connsiteX21" fmla="*/ 64770 w 85725"/>
                <a:gd name="connsiteY21" fmla="*/ 41910 h 80009"/>
                <a:gd name="connsiteX22" fmla="*/ 60960 w 85725"/>
                <a:gd name="connsiteY22" fmla="*/ 30480 h 80009"/>
                <a:gd name="connsiteX23" fmla="*/ 53340 w 85725"/>
                <a:gd name="connsiteY23" fmla="*/ 26670 h 8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725" h="80009">
                  <a:moveTo>
                    <a:pt x="58102" y="0"/>
                  </a:moveTo>
                  <a:cubicBezTo>
                    <a:pt x="65722" y="0"/>
                    <a:pt x="72390" y="3810"/>
                    <a:pt x="78105" y="11430"/>
                  </a:cubicBezTo>
                  <a:cubicBezTo>
                    <a:pt x="83820" y="19050"/>
                    <a:pt x="85725" y="27622"/>
                    <a:pt x="85725" y="38100"/>
                  </a:cubicBezTo>
                  <a:cubicBezTo>
                    <a:pt x="85725" y="46672"/>
                    <a:pt x="83820" y="54292"/>
                    <a:pt x="80010" y="62865"/>
                  </a:cubicBezTo>
                  <a:lnTo>
                    <a:pt x="62865" y="80010"/>
                  </a:lnTo>
                  <a:lnTo>
                    <a:pt x="25717" y="63817"/>
                  </a:lnTo>
                  <a:cubicBezTo>
                    <a:pt x="21907" y="68580"/>
                    <a:pt x="19050" y="71438"/>
                    <a:pt x="15240" y="73342"/>
                  </a:cubicBezTo>
                  <a:cubicBezTo>
                    <a:pt x="12382" y="75247"/>
                    <a:pt x="7620" y="76200"/>
                    <a:pt x="2857" y="76200"/>
                  </a:cubicBezTo>
                  <a:lnTo>
                    <a:pt x="1905" y="76200"/>
                  </a:lnTo>
                  <a:lnTo>
                    <a:pt x="0" y="74295"/>
                  </a:lnTo>
                  <a:lnTo>
                    <a:pt x="0" y="52388"/>
                  </a:lnTo>
                  <a:lnTo>
                    <a:pt x="1905" y="48577"/>
                  </a:lnTo>
                  <a:lnTo>
                    <a:pt x="4763" y="48577"/>
                  </a:lnTo>
                  <a:cubicBezTo>
                    <a:pt x="7620" y="48577"/>
                    <a:pt x="9525" y="47625"/>
                    <a:pt x="12382" y="44767"/>
                  </a:cubicBezTo>
                  <a:cubicBezTo>
                    <a:pt x="14288" y="41910"/>
                    <a:pt x="18097" y="37147"/>
                    <a:pt x="22860" y="29527"/>
                  </a:cubicBezTo>
                  <a:cubicBezTo>
                    <a:pt x="28575" y="20955"/>
                    <a:pt x="34290" y="13335"/>
                    <a:pt x="40005" y="8572"/>
                  </a:cubicBezTo>
                  <a:cubicBezTo>
                    <a:pt x="44767" y="2857"/>
                    <a:pt x="51435" y="0"/>
                    <a:pt x="58102" y="0"/>
                  </a:cubicBezTo>
                  <a:moveTo>
                    <a:pt x="53340" y="26670"/>
                  </a:moveTo>
                  <a:cubicBezTo>
                    <a:pt x="50482" y="26670"/>
                    <a:pt x="48577" y="27622"/>
                    <a:pt x="46672" y="30480"/>
                  </a:cubicBezTo>
                  <a:cubicBezTo>
                    <a:pt x="44767" y="33338"/>
                    <a:pt x="41910" y="37147"/>
                    <a:pt x="38100" y="43815"/>
                  </a:cubicBezTo>
                  <a:lnTo>
                    <a:pt x="62865" y="54292"/>
                  </a:lnTo>
                  <a:cubicBezTo>
                    <a:pt x="64770" y="50482"/>
                    <a:pt x="64770" y="45720"/>
                    <a:pt x="64770" y="41910"/>
                  </a:cubicBezTo>
                  <a:cubicBezTo>
                    <a:pt x="64770" y="37147"/>
                    <a:pt x="63817" y="33338"/>
                    <a:pt x="60960" y="30480"/>
                  </a:cubicBezTo>
                  <a:cubicBezTo>
                    <a:pt x="59055" y="28575"/>
                    <a:pt x="56197" y="26670"/>
                    <a:pt x="53340" y="26670"/>
                  </a:cubicBezTo>
                </a:path>
              </a:pathLst>
            </a:custGeom>
            <a:solidFill>
              <a:srgbClr val="1EAF4B"/>
            </a:solidFill>
            <a:ln w="9525" cap="flat">
              <a:noFill/>
              <a:prstDash val="solid"/>
              <a:miter/>
            </a:ln>
          </p:spPr>
          <p:txBody>
            <a:bodyPr rtlCol="1" anchor="ctr"/>
            <a:lstStyle/>
            <a:p>
              <a:endParaRPr lang="ar-SA"/>
            </a:p>
          </p:txBody>
        </p:sp>
        <p:sp>
          <p:nvSpPr>
            <p:cNvPr id="36" name="Freeform: Shape 231">
              <a:extLst>
                <a:ext uri="{FF2B5EF4-FFF2-40B4-BE49-F238E27FC236}">
                  <a16:creationId xmlns:a16="http://schemas.microsoft.com/office/drawing/2014/main" id="{A617F757-7B70-410C-9153-6F46AFB0EFFB}"/>
                </a:ext>
              </a:extLst>
            </p:cNvPr>
            <p:cNvSpPr/>
            <p:nvPr/>
          </p:nvSpPr>
          <p:spPr>
            <a:xfrm>
              <a:off x="4621380" y="4878058"/>
              <a:ext cx="130326" cy="205263"/>
            </a:xfrm>
            <a:custGeom>
              <a:avLst/>
              <a:gdLst>
                <a:gd name="connsiteX0" fmla="*/ 40005 w 76200"/>
                <a:gd name="connsiteY0" fmla="*/ 0 h 120015"/>
                <a:gd name="connsiteX1" fmla="*/ 56197 w 76200"/>
                <a:gd name="connsiteY1" fmla="*/ 5715 h 120015"/>
                <a:gd name="connsiteX2" fmla="*/ 67628 w 76200"/>
                <a:gd name="connsiteY2" fmla="*/ 20955 h 120015"/>
                <a:gd name="connsiteX3" fmla="*/ 74295 w 76200"/>
                <a:gd name="connsiteY3" fmla="*/ 41910 h 120015"/>
                <a:gd name="connsiteX4" fmla="*/ 76200 w 76200"/>
                <a:gd name="connsiteY4" fmla="*/ 64770 h 120015"/>
                <a:gd name="connsiteX5" fmla="*/ 29528 w 76200"/>
                <a:gd name="connsiteY5" fmla="*/ 120015 h 120015"/>
                <a:gd name="connsiteX6" fmla="*/ 6668 w 76200"/>
                <a:gd name="connsiteY6" fmla="*/ 115253 h 120015"/>
                <a:gd name="connsiteX7" fmla="*/ 2857 w 76200"/>
                <a:gd name="connsiteY7" fmla="*/ 92392 h 120015"/>
                <a:gd name="connsiteX8" fmla="*/ 4763 w 76200"/>
                <a:gd name="connsiteY8" fmla="*/ 91440 h 120015"/>
                <a:gd name="connsiteX9" fmla="*/ 33338 w 76200"/>
                <a:gd name="connsiteY9" fmla="*/ 95250 h 120015"/>
                <a:gd name="connsiteX10" fmla="*/ 48578 w 76200"/>
                <a:gd name="connsiteY10" fmla="*/ 92392 h 120015"/>
                <a:gd name="connsiteX11" fmla="*/ 55245 w 76200"/>
                <a:gd name="connsiteY11" fmla="*/ 81915 h 120015"/>
                <a:gd name="connsiteX12" fmla="*/ 0 w 76200"/>
                <a:gd name="connsiteY12" fmla="*/ 55245 h 120015"/>
                <a:gd name="connsiteX13" fmla="*/ 15240 w 76200"/>
                <a:gd name="connsiteY13" fmla="*/ 16192 h 120015"/>
                <a:gd name="connsiteX14" fmla="*/ 40005 w 76200"/>
                <a:gd name="connsiteY14" fmla="*/ 0 h 120015"/>
                <a:gd name="connsiteX15" fmla="*/ 37147 w 76200"/>
                <a:gd name="connsiteY15" fmla="*/ 26670 h 120015"/>
                <a:gd name="connsiteX16" fmla="*/ 29528 w 76200"/>
                <a:gd name="connsiteY16" fmla="*/ 31432 h 120015"/>
                <a:gd name="connsiteX17" fmla="*/ 22860 w 76200"/>
                <a:gd name="connsiteY17" fmla="*/ 43815 h 120015"/>
                <a:gd name="connsiteX18" fmla="*/ 55245 w 76200"/>
                <a:gd name="connsiteY18" fmla="*/ 55245 h 120015"/>
                <a:gd name="connsiteX19" fmla="*/ 48578 w 76200"/>
                <a:gd name="connsiteY19" fmla="*/ 34290 h 120015"/>
                <a:gd name="connsiteX20" fmla="*/ 37147 w 76200"/>
                <a:gd name="connsiteY20" fmla="*/ 26670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120015">
                  <a:moveTo>
                    <a:pt x="40005" y="0"/>
                  </a:moveTo>
                  <a:cubicBezTo>
                    <a:pt x="45720" y="0"/>
                    <a:pt x="51435" y="1905"/>
                    <a:pt x="56197" y="5715"/>
                  </a:cubicBezTo>
                  <a:cubicBezTo>
                    <a:pt x="60960" y="9525"/>
                    <a:pt x="64770" y="15240"/>
                    <a:pt x="67628" y="20955"/>
                  </a:cubicBezTo>
                  <a:cubicBezTo>
                    <a:pt x="70485" y="27622"/>
                    <a:pt x="73343" y="34290"/>
                    <a:pt x="74295" y="41910"/>
                  </a:cubicBezTo>
                  <a:cubicBezTo>
                    <a:pt x="76200" y="49530"/>
                    <a:pt x="76200" y="57150"/>
                    <a:pt x="76200" y="64770"/>
                  </a:cubicBezTo>
                  <a:cubicBezTo>
                    <a:pt x="76200" y="100965"/>
                    <a:pt x="60960" y="120015"/>
                    <a:pt x="29528" y="120015"/>
                  </a:cubicBezTo>
                  <a:cubicBezTo>
                    <a:pt x="21907" y="120015"/>
                    <a:pt x="14288" y="118110"/>
                    <a:pt x="6668" y="115253"/>
                  </a:cubicBezTo>
                  <a:lnTo>
                    <a:pt x="2857" y="92392"/>
                  </a:lnTo>
                  <a:lnTo>
                    <a:pt x="4763" y="91440"/>
                  </a:lnTo>
                  <a:cubicBezTo>
                    <a:pt x="14288" y="94297"/>
                    <a:pt x="23813" y="95250"/>
                    <a:pt x="33338" y="95250"/>
                  </a:cubicBezTo>
                  <a:cubicBezTo>
                    <a:pt x="40005" y="95250"/>
                    <a:pt x="44768" y="94297"/>
                    <a:pt x="48578" y="92392"/>
                  </a:cubicBezTo>
                  <a:cubicBezTo>
                    <a:pt x="52388" y="90488"/>
                    <a:pt x="54293" y="86678"/>
                    <a:pt x="55245" y="81915"/>
                  </a:cubicBezTo>
                  <a:cubicBezTo>
                    <a:pt x="31432" y="80010"/>
                    <a:pt x="13335" y="70485"/>
                    <a:pt x="0" y="55245"/>
                  </a:cubicBezTo>
                  <a:cubicBezTo>
                    <a:pt x="2857" y="39053"/>
                    <a:pt x="8572" y="26670"/>
                    <a:pt x="15240" y="16192"/>
                  </a:cubicBezTo>
                  <a:cubicBezTo>
                    <a:pt x="22860" y="4763"/>
                    <a:pt x="31432" y="0"/>
                    <a:pt x="40005" y="0"/>
                  </a:cubicBezTo>
                  <a:moveTo>
                    <a:pt x="37147" y="26670"/>
                  </a:moveTo>
                  <a:cubicBezTo>
                    <a:pt x="35243" y="26670"/>
                    <a:pt x="32385" y="28575"/>
                    <a:pt x="29528" y="31432"/>
                  </a:cubicBezTo>
                  <a:cubicBezTo>
                    <a:pt x="26670" y="34290"/>
                    <a:pt x="24765" y="38100"/>
                    <a:pt x="22860" y="43815"/>
                  </a:cubicBezTo>
                  <a:cubicBezTo>
                    <a:pt x="32385" y="50482"/>
                    <a:pt x="42863" y="54292"/>
                    <a:pt x="55245" y="55245"/>
                  </a:cubicBezTo>
                  <a:cubicBezTo>
                    <a:pt x="54293" y="46672"/>
                    <a:pt x="51435" y="39053"/>
                    <a:pt x="48578" y="34290"/>
                  </a:cubicBezTo>
                  <a:cubicBezTo>
                    <a:pt x="45720" y="29528"/>
                    <a:pt x="41910" y="26670"/>
                    <a:pt x="37147" y="26670"/>
                  </a:cubicBezTo>
                </a:path>
              </a:pathLst>
            </a:custGeom>
            <a:solidFill>
              <a:srgbClr val="1EAF4B"/>
            </a:solidFill>
            <a:ln w="9525" cap="flat">
              <a:noFill/>
              <a:prstDash val="solid"/>
              <a:miter/>
            </a:ln>
          </p:spPr>
          <p:txBody>
            <a:bodyPr rtlCol="1" anchor="ctr"/>
            <a:lstStyle/>
            <a:p>
              <a:endParaRPr lang="ar-SA"/>
            </a:p>
          </p:txBody>
        </p:sp>
        <p:sp>
          <p:nvSpPr>
            <p:cNvPr id="38" name="Freeform: Shape 232">
              <a:extLst>
                <a:ext uri="{FF2B5EF4-FFF2-40B4-BE49-F238E27FC236}">
                  <a16:creationId xmlns:a16="http://schemas.microsoft.com/office/drawing/2014/main" id="{0E71E43E-4CC2-40BF-9C92-D836761037CB}"/>
                </a:ext>
              </a:extLst>
            </p:cNvPr>
            <p:cNvSpPr/>
            <p:nvPr/>
          </p:nvSpPr>
          <p:spPr>
            <a:xfrm>
              <a:off x="4803836" y="4952995"/>
              <a:ext cx="231326" cy="215035"/>
            </a:xfrm>
            <a:custGeom>
              <a:avLst/>
              <a:gdLst>
                <a:gd name="connsiteX0" fmla="*/ 135255 w 135254"/>
                <a:gd name="connsiteY0" fmla="*/ 11430 h 125729"/>
                <a:gd name="connsiteX1" fmla="*/ 135255 w 135254"/>
                <a:gd name="connsiteY1" fmla="*/ 35242 h 125729"/>
                <a:gd name="connsiteX2" fmla="*/ 133350 w 135254"/>
                <a:gd name="connsiteY2" fmla="*/ 36195 h 125729"/>
                <a:gd name="connsiteX3" fmla="*/ 130492 w 135254"/>
                <a:gd name="connsiteY3" fmla="*/ 36195 h 125729"/>
                <a:gd name="connsiteX4" fmla="*/ 109538 w 135254"/>
                <a:gd name="connsiteY4" fmla="*/ 30480 h 125729"/>
                <a:gd name="connsiteX5" fmla="*/ 108585 w 135254"/>
                <a:gd name="connsiteY5" fmla="*/ 31432 h 125729"/>
                <a:gd name="connsiteX6" fmla="*/ 124777 w 135254"/>
                <a:gd name="connsiteY6" fmla="*/ 46672 h 125729"/>
                <a:gd name="connsiteX7" fmla="*/ 118110 w 135254"/>
                <a:gd name="connsiteY7" fmla="*/ 69532 h 125729"/>
                <a:gd name="connsiteX8" fmla="*/ 90488 w 135254"/>
                <a:gd name="connsiteY8" fmla="*/ 80010 h 125729"/>
                <a:gd name="connsiteX9" fmla="*/ 58102 w 135254"/>
                <a:gd name="connsiteY9" fmla="*/ 83820 h 125729"/>
                <a:gd name="connsiteX10" fmla="*/ 0 w 135254"/>
                <a:gd name="connsiteY10" fmla="*/ 33338 h 125729"/>
                <a:gd name="connsiteX11" fmla="*/ 5715 w 135254"/>
                <a:gd name="connsiteY11" fmla="*/ 3810 h 125729"/>
                <a:gd name="connsiteX12" fmla="*/ 23813 w 135254"/>
                <a:gd name="connsiteY12" fmla="*/ 0 h 125729"/>
                <a:gd name="connsiteX13" fmla="*/ 24765 w 135254"/>
                <a:gd name="connsiteY13" fmla="*/ 952 h 125729"/>
                <a:gd name="connsiteX14" fmla="*/ 20002 w 135254"/>
                <a:gd name="connsiteY14" fmla="*/ 26670 h 125729"/>
                <a:gd name="connsiteX15" fmla="*/ 29527 w 135254"/>
                <a:gd name="connsiteY15" fmla="*/ 49530 h 125729"/>
                <a:gd name="connsiteX16" fmla="*/ 60960 w 135254"/>
                <a:gd name="connsiteY16" fmla="*/ 56197 h 125729"/>
                <a:gd name="connsiteX17" fmla="*/ 100965 w 135254"/>
                <a:gd name="connsiteY17" fmla="*/ 50482 h 125729"/>
                <a:gd name="connsiteX18" fmla="*/ 62865 w 135254"/>
                <a:gd name="connsiteY18" fmla="*/ 22860 h 125729"/>
                <a:gd name="connsiteX19" fmla="*/ 71438 w 135254"/>
                <a:gd name="connsiteY19" fmla="*/ 952 h 125729"/>
                <a:gd name="connsiteX20" fmla="*/ 73342 w 135254"/>
                <a:gd name="connsiteY20" fmla="*/ 0 h 125729"/>
                <a:gd name="connsiteX21" fmla="*/ 110490 w 135254"/>
                <a:gd name="connsiteY21" fmla="*/ 7620 h 125729"/>
                <a:gd name="connsiteX22" fmla="*/ 131445 w 135254"/>
                <a:gd name="connsiteY22" fmla="*/ 7620 h 125729"/>
                <a:gd name="connsiteX23" fmla="*/ 135255 w 135254"/>
                <a:gd name="connsiteY23" fmla="*/ 11430 h 125729"/>
                <a:gd name="connsiteX24" fmla="*/ 71438 w 135254"/>
                <a:gd name="connsiteY24" fmla="*/ 91440 h 125729"/>
                <a:gd name="connsiteX25" fmla="*/ 86677 w 135254"/>
                <a:gd name="connsiteY25" fmla="*/ 109538 h 125729"/>
                <a:gd name="connsiteX26" fmla="*/ 67627 w 135254"/>
                <a:gd name="connsiteY26" fmla="*/ 125730 h 125729"/>
                <a:gd name="connsiteX27" fmla="*/ 56197 w 135254"/>
                <a:gd name="connsiteY27" fmla="*/ 111442 h 125729"/>
                <a:gd name="connsiteX28" fmla="*/ 39052 w 135254"/>
                <a:gd name="connsiteY28" fmla="*/ 125730 h 125729"/>
                <a:gd name="connsiteX29" fmla="*/ 23813 w 135254"/>
                <a:gd name="connsiteY29" fmla="*/ 107632 h 125729"/>
                <a:gd name="connsiteX30" fmla="*/ 42863 w 135254"/>
                <a:gd name="connsiteY30" fmla="*/ 91440 h 125729"/>
                <a:gd name="connsiteX31" fmla="*/ 54292 w 135254"/>
                <a:gd name="connsiteY31" fmla="*/ 105727 h 125729"/>
                <a:gd name="connsiteX32" fmla="*/ 71438 w 135254"/>
                <a:gd name="connsiteY32" fmla="*/ 91440 h 125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254" h="125729">
                  <a:moveTo>
                    <a:pt x="135255" y="11430"/>
                  </a:moveTo>
                  <a:lnTo>
                    <a:pt x="135255" y="35242"/>
                  </a:lnTo>
                  <a:lnTo>
                    <a:pt x="133350" y="36195"/>
                  </a:lnTo>
                  <a:lnTo>
                    <a:pt x="130492" y="36195"/>
                  </a:lnTo>
                  <a:cubicBezTo>
                    <a:pt x="124777" y="36195"/>
                    <a:pt x="117157" y="34290"/>
                    <a:pt x="109538" y="30480"/>
                  </a:cubicBezTo>
                  <a:lnTo>
                    <a:pt x="108585" y="31432"/>
                  </a:lnTo>
                  <a:cubicBezTo>
                    <a:pt x="115252" y="36195"/>
                    <a:pt x="120967" y="41910"/>
                    <a:pt x="124777" y="46672"/>
                  </a:cubicBezTo>
                  <a:lnTo>
                    <a:pt x="118110" y="69532"/>
                  </a:lnTo>
                  <a:cubicBezTo>
                    <a:pt x="111442" y="73342"/>
                    <a:pt x="101917" y="77152"/>
                    <a:pt x="90488" y="80010"/>
                  </a:cubicBezTo>
                  <a:cubicBezTo>
                    <a:pt x="79057" y="82867"/>
                    <a:pt x="68580" y="83820"/>
                    <a:pt x="58102" y="83820"/>
                  </a:cubicBezTo>
                  <a:cubicBezTo>
                    <a:pt x="19050" y="83820"/>
                    <a:pt x="0" y="66675"/>
                    <a:pt x="0" y="33338"/>
                  </a:cubicBezTo>
                  <a:cubicBezTo>
                    <a:pt x="0" y="23813"/>
                    <a:pt x="1905" y="13335"/>
                    <a:pt x="5715" y="3810"/>
                  </a:cubicBezTo>
                  <a:lnTo>
                    <a:pt x="23813" y="0"/>
                  </a:lnTo>
                  <a:lnTo>
                    <a:pt x="24765" y="952"/>
                  </a:lnTo>
                  <a:cubicBezTo>
                    <a:pt x="21907" y="9525"/>
                    <a:pt x="20002" y="18097"/>
                    <a:pt x="20002" y="26670"/>
                  </a:cubicBezTo>
                  <a:cubicBezTo>
                    <a:pt x="20002" y="37147"/>
                    <a:pt x="22860" y="44767"/>
                    <a:pt x="29527" y="49530"/>
                  </a:cubicBezTo>
                  <a:cubicBezTo>
                    <a:pt x="36195" y="54292"/>
                    <a:pt x="46672" y="56197"/>
                    <a:pt x="60960" y="56197"/>
                  </a:cubicBezTo>
                  <a:cubicBezTo>
                    <a:pt x="77152" y="56197"/>
                    <a:pt x="90488" y="54292"/>
                    <a:pt x="100965" y="50482"/>
                  </a:cubicBezTo>
                  <a:cubicBezTo>
                    <a:pt x="91440" y="40005"/>
                    <a:pt x="79057" y="30480"/>
                    <a:pt x="62865" y="22860"/>
                  </a:cubicBezTo>
                  <a:lnTo>
                    <a:pt x="71438" y="952"/>
                  </a:lnTo>
                  <a:lnTo>
                    <a:pt x="73342" y="0"/>
                  </a:lnTo>
                  <a:cubicBezTo>
                    <a:pt x="84772" y="4763"/>
                    <a:pt x="97155" y="7620"/>
                    <a:pt x="110490" y="7620"/>
                  </a:cubicBezTo>
                  <a:lnTo>
                    <a:pt x="131445" y="7620"/>
                  </a:lnTo>
                  <a:lnTo>
                    <a:pt x="135255" y="11430"/>
                  </a:lnTo>
                  <a:close/>
                  <a:moveTo>
                    <a:pt x="71438" y="91440"/>
                  </a:moveTo>
                  <a:lnTo>
                    <a:pt x="86677" y="109538"/>
                  </a:lnTo>
                  <a:lnTo>
                    <a:pt x="67627" y="125730"/>
                  </a:lnTo>
                  <a:lnTo>
                    <a:pt x="56197" y="111442"/>
                  </a:lnTo>
                  <a:lnTo>
                    <a:pt x="39052" y="125730"/>
                  </a:lnTo>
                  <a:lnTo>
                    <a:pt x="23813" y="107632"/>
                  </a:lnTo>
                  <a:lnTo>
                    <a:pt x="42863" y="91440"/>
                  </a:lnTo>
                  <a:lnTo>
                    <a:pt x="54292" y="105727"/>
                  </a:lnTo>
                  <a:lnTo>
                    <a:pt x="71438" y="91440"/>
                  </a:lnTo>
                  <a:close/>
                </a:path>
              </a:pathLst>
            </a:custGeom>
            <a:solidFill>
              <a:srgbClr val="1EAF4B"/>
            </a:solidFill>
            <a:ln w="9525" cap="flat">
              <a:noFill/>
              <a:prstDash val="solid"/>
              <a:miter/>
            </a:ln>
          </p:spPr>
          <p:txBody>
            <a:bodyPr rtlCol="1" anchor="ctr"/>
            <a:lstStyle/>
            <a:p>
              <a:endParaRPr lang="ar-SA"/>
            </a:p>
          </p:txBody>
        </p:sp>
        <p:sp>
          <p:nvSpPr>
            <p:cNvPr id="40" name="Freeform: Shape 233">
              <a:extLst>
                <a:ext uri="{FF2B5EF4-FFF2-40B4-BE49-F238E27FC236}">
                  <a16:creationId xmlns:a16="http://schemas.microsoft.com/office/drawing/2014/main" id="{55941E3E-1758-4009-A251-B480BBFBB41F}"/>
                </a:ext>
              </a:extLst>
            </p:cNvPr>
            <p:cNvSpPr/>
            <p:nvPr/>
          </p:nvSpPr>
          <p:spPr>
            <a:xfrm>
              <a:off x="5020503" y="4884574"/>
              <a:ext cx="167793" cy="135212"/>
            </a:xfrm>
            <a:custGeom>
              <a:avLst/>
              <a:gdLst>
                <a:gd name="connsiteX0" fmla="*/ 36195 w 98107"/>
                <a:gd name="connsiteY0" fmla="*/ 0 h 79057"/>
                <a:gd name="connsiteX1" fmla="*/ 61913 w 98107"/>
                <a:gd name="connsiteY1" fmla="*/ 8572 h 79057"/>
                <a:gd name="connsiteX2" fmla="*/ 98107 w 98107"/>
                <a:gd name="connsiteY2" fmla="*/ 36195 h 79057"/>
                <a:gd name="connsiteX3" fmla="*/ 92393 w 98107"/>
                <a:gd name="connsiteY3" fmla="*/ 57150 h 79057"/>
                <a:gd name="connsiteX4" fmla="*/ 57150 w 98107"/>
                <a:gd name="connsiteY4" fmla="*/ 73343 h 79057"/>
                <a:gd name="connsiteX5" fmla="*/ 19050 w 98107"/>
                <a:gd name="connsiteY5" fmla="*/ 79057 h 79057"/>
                <a:gd name="connsiteX6" fmla="*/ 2857 w 98107"/>
                <a:gd name="connsiteY6" fmla="*/ 79057 h 79057"/>
                <a:gd name="connsiteX7" fmla="*/ 0 w 98107"/>
                <a:gd name="connsiteY7" fmla="*/ 76200 h 79057"/>
                <a:gd name="connsiteX8" fmla="*/ 0 w 98107"/>
                <a:gd name="connsiteY8" fmla="*/ 55245 h 79057"/>
                <a:gd name="connsiteX9" fmla="*/ 2857 w 98107"/>
                <a:gd name="connsiteY9" fmla="*/ 51435 h 79057"/>
                <a:gd name="connsiteX10" fmla="*/ 23813 w 98107"/>
                <a:gd name="connsiteY10" fmla="*/ 51435 h 79057"/>
                <a:gd name="connsiteX11" fmla="*/ 49530 w 98107"/>
                <a:gd name="connsiteY11" fmla="*/ 49530 h 79057"/>
                <a:gd name="connsiteX12" fmla="*/ 70485 w 98107"/>
                <a:gd name="connsiteY12" fmla="*/ 41910 h 79057"/>
                <a:gd name="connsiteX13" fmla="*/ 49530 w 98107"/>
                <a:gd name="connsiteY13" fmla="*/ 31432 h 79057"/>
                <a:gd name="connsiteX14" fmla="*/ 32385 w 98107"/>
                <a:gd name="connsiteY14" fmla="*/ 29528 h 79057"/>
                <a:gd name="connsiteX15" fmla="*/ 14288 w 98107"/>
                <a:gd name="connsiteY15" fmla="*/ 33338 h 79057"/>
                <a:gd name="connsiteX16" fmla="*/ 12382 w 98107"/>
                <a:gd name="connsiteY16" fmla="*/ 32385 h 79057"/>
                <a:gd name="connsiteX17" fmla="*/ 12382 w 98107"/>
                <a:gd name="connsiteY17" fmla="*/ 8572 h 79057"/>
                <a:gd name="connsiteX18" fmla="*/ 36195 w 98107"/>
                <a:gd name="connsiteY18"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107" h="79057">
                  <a:moveTo>
                    <a:pt x="36195" y="0"/>
                  </a:moveTo>
                  <a:cubicBezTo>
                    <a:pt x="43815" y="0"/>
                    <a:pt x="52388" y="2857"/>
                    <a:pt x="61913" y="8572"/>
                  </a:cubicBezTo>
                  <a:cubicBezTo>
                    <a:pt x="71438" y="14288"/>
                    <a:pt x="83820" y="22860"/>
                    <a:pt x="98107" y="36195"/>
                  </a:cubicBezTo>
                  <a:lnTo>
                    <a:pt x="92393" y="57150"/>
                  </a:lnTo>
                  <a:cubicBezTo>
                    <a:pt x="80010" y="63818"/>
                    <a:pt x="68580" y="69532"/>
                    <a:pt x="57150" y="73343"/>
                  </a:cubicBezTo>
                  <a:cubicBezTo>
                    <a:pt x="45720" y="77153"/>
                    <a:pt x="33338" y="79057"/>
                    <a:pt x="19050" y="79057"/>
                  </a:cubicBezTo>
                  <a:lnTo>
                    <a:pt x="2857" y="79057"/>
                  </a:lnTo>
                  <a:lnTo>
                    <a:pt x="0" y="76200"/>
                  </a:lnTo>
                  <a:lnTo>
                    <a:pt x="0" y="55245"/>
                  </a:lnTo>
                  <a:lnTo>
                    <a:pt x="2857" y="51435"/>
                  </a:lnTo>
                  <a:lnTo>
                    <a:pt x="23813" y="51435"/>
                  </a:lnTo>
                  <a:cubicBezTo>
                    <a:pt x="34290" y="51435"/>
                    <a:pt x="42863" y="50482"/>
                    <a:pt x="49530" y="49530"/>
                  </a:cubicBezTo>
                  <a:cubicBezTo>
                    <a:pt x="56197" y="47625"/>
                    <a:pt x="62865" y="45720"/>
                    <a:pt x="70485" y="41910"/>
                  </a:cubicBezTo>
                  <a:cubicBezTo>
                    <a:pt x="60960" y="36195"/>
                    <a:pt x="54293" y="32385"/>
                    <a:pt x="49530" y="31432"/>
                  </a:cubicBezTo>
                  <a:cubicBezTo>
                    <a:pt x="44768" y="29528"/>
                    <a:pt x="39053" y="29528"/>
                    <a:pt x="32385" y="29528"/>
                  </a:cubicBezTo>
                  <a:cubicBezTo>
                    <a:pt x="27622" y="29528"/>
                    <a:pt x="20955" y="30480"/>
                    <a:pt x="14288" y="33338"/>
                  </a:cubicBezTo>
                  <a:lnTo>
                    <a:pt x="12382" y="32385"/>
                  </a:lnTo>
                  <a:lnTo>
                    <a:pt x="12382" y="8572"/>
                  </a:lnTo>
                  <a:cubicBezTo>
                    <a:pt x="21907" y="1905"/>
                    <a:pt x="29528" y="0"/>
                    <a:pt x="36195" y="0"/>
                  </a:cubicBezTo>
                </a:path>
              </a:pathLst>
            </a:custGeom>
            <a:solidFill>
              <a:srgbClr val="1EAF4B"/>
            </a:solidFill>
            <a:ln w="9525" cap="flat">
              <a:noFill/>
              <a:prstDash val="solid"/>
              <a:miter/>
            </a:ln>
          </p:spPr>
          <p:txBody>
            <a:bodyPr rtlCol="1" anchor="ctr"/>
            <a:lstStyle/>
            <a:p>
              <a:endParaRPr lang="ar-SA"/>
            </a:p>
          </p:txBody>
        </p:sp>
        <p:sp>
          <p:nvSpPr>
            <p:cNvPr id="42" name="Freeform: Shape 234">
              <a:extLst>
                <a:ext uri="{FF2B5EF4-FFF2-40B4-BE49-F238E27FC236}">
                  <a16:creationId xmlns:a16="http://schemas.microsoft.com/office/drawing/2014/main" id="{C75B0280-7880-492F-8A79-295244DC6516}"/>
                </a:ext>
              </a:extLst>
            </p:cNvPr>
            <p:cNvSpPr/>
            <p:nvPr/>
          </p:nvSpPr>
          <p:spPr>
            <a:xfrm>
              <a:off x="5204587" y="4878058"/>
              <a:ext cx="130326" cy="205263"/>
            </a:xfrm>
            <a:custGeom>
              <a:avLst/>
              <a:gdLst>
                <a:gd name="connsiteX0" fmla="*/ 40005 w 76200"/>
                <a:gd name="connsiteY0" fmla="*/ 0 h 120015"/>
                <a:gd name="connsiteX1" fmla="*/ 56198 w 76200"/>
                <a:gd name="connsiteY1" fmla="*/ 5715 h 120015"/>
                <a:gd name="connsiteX2" fmla="*/ 67628 w 76200"/>
                <a:gd name="connsiteY2" fmla="*/ 20955 h 120015"/>
                <a:gd name="connsiteX3" fmla="*/ 74295 w 76200"/>
                <a:gd name="connsiteY3" fmla="*/ 41910 h 120015"/>
                <a:gd name="connsiteX4" fmla="*/ 76200 w 76200"/>
                <a:gd name="connsiteY4" fmla="*/ 64770 h 120015"/>
                <a:gd name="connsiteX5" fmla="*/ 29528 w 76200"/>
                <a:gd name="connsiteY5" fmla="*/ 120015 h 120015"/>
                <a:gd name="connsiteX6" fmla="*/ 6668 w 76200"/>
                <a:gd name="connsiteY6" fmla="*/ 115253 h 120015"/>
                <a:gd name="connsiteX7" fmla="*/ 2858 w 76200"/>
                <a:gd name="connsiteY7" fmla="*/ 92392 h 120015"/>
                <a:gd name="connsiteX8" fmla="*/ 4763 w 76200"/>
                <a:gd name="connsiteY8" fmla="*/ 91440 h 120015"/>
                <a:gd name="connsiteX9" fmla="*/ 33338 w 76200"/>
                <a:gd name="connsiteY9" fmla="*/ 95250 h 120015"/>
                <a:gd name="connsiteX10" fmla="*/ 48578 w 76200"/>
                <a:gd name="connsiteY10" fmla="*/ 92392 h 120015"/>
                <a:gd name="connsiteX11" fmla="*/ 55245 w 76200"/>
                <a:gd name="connsiteY11" fmla="*/ 81915 h 120015"/>
                <a:gd name="connsiteX12" fmla="*/ 0 w 76200"/>
                <a:gd name="connsiteY12" fmla="*/ 55245 h 120015"/>
                <a:gd name="connsiteX13" fmla="*/ 15240 w 76200"/>
                <a:gd name="connsiteY13" fmla="*/ 16192 h 120015"/>
                <a:gd name="connsiteX14" fmla="*/ 40005 w 76200"/>
                <a:gd name="connsiteY14" fmla="*/ 0 h 120015"/>
                <a:gd name="connsiteX15" fmla="*/ 37148 w 76200"/>
                <a:gd name="connsiteY15" fmla="*/ 26670 h 120015"/>
                <a:gd name="connsiteX16" fmla="*/ 29528 w 76200"/>
                <a:gd name="connsiteY16" fmla="*/ 31432 h 120015"/>
                <a:gd name="connsiteX17" fmla="*/ 22860 w 76200"/>
                <a:gd name="connsiteY17" fmla="*/ 43815 h 120015"/>
                <a:gd name="connsiteX18" fmla="*/ 55245 w 76200"/>
                <a:gd name="connsiteY18" fmla="*/ 55245 h 120015"/>
                <a:gd name="connsiteX19" fmla="*/ 48578 w 76200"/>
                <a:gd name="connsiteY19" fmla="*/ 34290 h 120015"/>
                <a:gd name="connsiteX20" fmla="*/ 37148 w 76200"/>
                <a:gd name="connsiteY20" fmla="*/ 26670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120015">
                  <a:moveTo>
                    <a:pt x="40005" y="0"/>
                  </a:moveTo>
                  <a:cubicBezTo>
                    <a:pt x="45720" y="0"/>
                    <a:pt x="51435" y="1905"/>
                    <a:pt x="56198" y="5715"/>
                  </a:cubicBezTo>
                  <a:cubicBezTo>
                    <a:pt x="60960" y="9525"/>
                    <a:pt x="64770" y="15240"/>
                    <a:pt x="67628" y="20955"/>
                  </a:cubicBezTo>
                  <a:cubicBezTo>
                    <a:pt x="70485" y="27622"/>
                    <a:pt x="73343" y="34290"/>
                    <a:pt x="74295" y="41910"/>
                  </a:cubicBezTo>
                  <a:cubicBezTo>
                    <a:pt x="76200" y="49530"/>
                    <a:pt x="76200" y="57150"/>
                    <a:pt x="76200" y="64770"/>
                  </a:cubicBezTo>
                  <a:cubicBezTo>
                    <a:pt x="76200" y="100965"/>
                    <a:pt x="60960" y="120015"/>
                    <a:pt x="29528" y="120015"/>
                  </a:cubicBezTo>
                  <a:cubicBezTo>
                    <a:pt x="21908" y="120015"/>
                    <a:pt x="14288" y="118110"/>
                    <a:pt x="6668" y="115253"/>
                  </a:cubicBezTo>
                  <a:lnTo>
                    <a:pt x="2858" y="92392"/>
                  </a:lnTo>
                  <a:lnTo>
                    <a:pt x="4763" y="91440"/>
                  </a:lnTo>
                  <a:cubicBezTo>
                    <a:pt x="14288" y="94297"/>
                    <a:pt x="23813" y="95250"/>
                    <a:pt x="33338" y="95250"/>
                  </a:cubicBezTo>
                  <a:cubicBezTo>
                    <a:pt x="40005" y="95250"/>
                    <a:pt x="44768" y="94297"/>
                    <a:pt x="48578" y="92392"/>
                  </a:cubicBezTo>
                  <a:cubicBezTo>
                    <a:pt x="52388" y="90488"/>
                    <a:pt x="54293" y="86678"/>
                    <a:pt x="55245" y="81915"/>
                  </a:cubicBezTo>
                  <a:cubicBezTo>
                    <a:pt x="31433" y="80010"/>
                    <a:pt x="13335" y="70485"/>
                    <a:pt x="0" y="55245"/>
                  </a:cubicBezTo>
                  <a:cubicBezTo>
                    <a:pt x="2858" y="39053"/>
                    <a:pt x="8573" y="26670"/>
                    <a:pt x="15240" y="16192"/>
                  </a:cubicBezTo>
                  <a:cubicBezTo>
                    <a:pt x="22860" y="4763"/>
                    <a:pt x="31433" y="0"/>
                    <a:pt x="40005" y="0"/>
                  </a:cubicBezTo>
                  <a:moveTo>
                    <a:pt x="37148" y="26670"/>
                  </a:moveTo>
                  <a:cubicBezTo>
                    <a:pt x="34290" y="26670"/>
                    <a:pt x="32385" y="28575"/>
                    <a:pt x="29528" y="31432"/>
                  </a:cubicBezTo>
                  <a:cubicBezTo>
                    <a:pt x="26670" y="34290"/>
                    <a:pt x="24765" y="38100"/>
                    <a:pt x="22860" y="43815"/>
                  </a:cubicBezTo>
                  <a:cubicBezTo>
                    <a:pt x="32385" y="50482"/>
                    <a:pt x="42863" y="54292"/>
                    <a:pt x="55245" y="55245"/>
                  </a:cubicBezTo>
                  <a:cubicBezTo>
                    <a:pt x="54293" y="46672"/>
                    <a:pt x="51435" y="39053"/>
                    <a:pt x="48578" y="34290"/>
                  </a:cubicBezTo>
                  <a:cubicBezTo>
                    <a:pt x="45720" y="29528"/>
                    <a:pt x="41910" y="26670"/>
                    <a:pt x="37148" y="26670"/>
                  </a:cubicBezTo>
                </a:path>
              </a:pathLst>
            </a:custGeom>
            <a:solidFill>
              <a:srgbClr val="1EAF4B"/>
            </a:solidFill>
            <a:ln w="9525" cap="flat">
              <a:noFill/>
              <a:prstDash val="solid"/>
              <a:miter/>
            </a:ln>
          </p:spPr>
          <p:txBody>
            <a:bodyPr rtlCol="1" anchor="ctr"/>
            <a:lstStyle/>
            <a:p>
              <a:endParaRPr lang="ar-SA"/>
            </a:p>
          </p:txBody>
        </p:sp>
        <p:sp>
          <p:nvSpPr>
            <p:cNvPr id="44" name="Freeform: Shape 235">
              <a:extLst>
                <a:ext uri="{FF2B5EF4-FFF2-40B4-BE49-F238E27FC236}">
                  <a16:creationId xmlns:a16="http://schemas.microsoft.com/office/drawing/2014/main" id="{BEDD0445-1D4E-42EA-870E-7CC334F64A44}"/>
                </a:ext>
              </a:extLst>
            </p:cNvPr>
            <p:cNvSpPr/>
            <p:nvPr/>
          </p:nvSpPr>
          <p:spPr>
            <a:xfrm>
              <a:off x="5330026" y="4897605"/>
              <a:ext cx="97744" cy="185714"/>
            </a:xfrm>
            <a:custGeom>
              <a:avLst/>
              <a:gdLst>
                <a:gd name="connsiteX0" fmla="*/ 57150 w 57150"/>
                <a:gd name="connsiteY0" fmla="*/ 0 h 108585"/>
                <a:gd name="connsiteX1" fmla="*/ 57150 w 57150"/>
                <a:gd name="connsiteY1" fmla="*/ 60960 h 108585"/>
                <a:gd name="connsiteX2" fmla="*/ 47625 w 57150"/>
                <a:gd name="connsiteY2" fmla="*/ 96203 h 108585"/>
                <a:gd name="connsiteX3" fmla="*/ 20003 w 57150"/>
                <a:gd name="connsiteY3" fmla="*/ 108585 h 108585"/>
                <a:gd name="connsiteX4" fmla="*/ 4763 w 57150"/>
                <a:gd name="connsiteY4" fmla="*/ 105728 h 108585"/>
                <a:gd name="connsiteX5" fmla="*/ 0 w 57150"/>
                <a:gd name="connsiteY5" fmla="*/ 82868 h 108585"/>
                <a:gd name="connsiteX6" fmla="*/ 1905 w 57150"/>
                <a:gd name="connsiteY6" fmla="*/ 81915 h 108585"/>
                <a:gd name="connsiteX7" fmla="*/ 20003 w 57150"/>
                <a:gd name="connsiteY7" fmla="*/ 84773 h 108585"/>
                <a:gd name="connsiteX8" fmla="*/ 34290 w 57150"/>
                <a:gd name="connsiteY8" fmla="*/ 66675 h 108585"/>
                <a:gd name="connsiteX9" fmla="*/ 34290 w 57150"/>
                <a:gd name="connsiteY9" fmla="*/ 953 h 108585"/>
                <a:gd name="connsiteX10" fmla="*/ 57150 w 57150"/>
                <a:gd name="connsiteY10" fmla="*/ 953 h 10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108585">
                  <a:moveTo>
                    <a:pt x="57150" y="0"/>
                  </a:moveTo>
                  <a:lnTo>
                    <a:pt x="57150" y="60960"/>
                  </a:lnTo>
                  <a:cubicBezTo>
                    <a:pt x="57150" y="76200"/>
                    <a:pt x="54293" y="87630"/>
                    <a:pt x="47625" y="96203"/>
                  </a:cubicBezTo>
                  <a:cubicBezTo>
                    <a:pt x="40957" y="104775"/>
                    <a:pt x="32385" y="108585"/>
                    <a:pt x="20003" y="108585"/>
                  </a:cubicBezTo>
                  <a:cubicBezTo>
                    <a:pt x="15240" y="108585"/>
                    <a:pt x="10478" y="107633"/>
                    <a:pt x="4763" y="105728"/>
                  </a:cubicBezTo>
                  <a:lnTo>
                    <a:pt x="0" y="82868"/>
                  </a:lnTo>
                  <a:lnTo>
                    <a:pt x="1905" y="81915"/>
                  </a:lnTo>
                  <a:cubicBezTo>
                    <a:pt x="7620" y="83820"/>
                    <a:pt x="13335" y="84773"/>
                    <a:pt x="20003" y="84773"/>
                  </a:cubicBezTo>
                  <a:cubicBezTo>
                    <a:pt x="29528" y="84773"/>
                    <a:pt x="34290" y="79058"/>
                    <a:pt x="34290" y="66675"/>
                  </a:cubicBezTo>
                  <a:lnTo>
                    <a:pt x="34290" y="953"/>
                  </a:lnTo>
                  <a:lnTo>
                    <a:pt x="57150" y="953"/>
                  </a:lnTo>
                  <a:close/>
                </a:path>
              </a:pathLst>
            </a:custGeom>
            <a:solidFill>
              <a:srgbClr val="1EAF4B"/>
            </a:solidFill>
            <a:ln w="9525" cap="flat">
              <a:noFill/>
              <a:prstDash val="solid"/>
              <a:miter/>
            </a:ln>
          </p:spPr>
          <p:txBody>
            <a:bodyPr rtlCol="1" anchor="ctr"/>
            <a:lstStyle/>
            <a:p>
              <a:endParaRPr lang="ar-SA"/>
            </a:p>
          </p:txBody>
        </p:sp>
        <p:sp>
          <p:nvSpPr>
            <p:cNvPr id="46" name="Freeform: Shape 236">
              <a:extLst>
                <a:ext uri="{FF2B5EF4-FFF2-40B4-BE49-F238E27FC236}">
                  <a16:creationId xmlns:a16="http://schemas.microsoft.com/office/drawing/2014/main" id="{82724D5C-E49C-4718-B028-136765A01E07}"/>
                </a:ext>
              </a:extLst>
            </p:cNvPr>
            <p:cNvSpPr/>
            <p:nvPr/>
          </p:nvSpPr>
          <p:spPr>
            <a:xfrm>
              <a:off x="2153342" y="5091465"/>
              <a:ext cx="68419" cy="74935"/>
            </a:xfrm>
            <a:custGeom>
              <a:avLst/>
              <a:gdLst>
                <a:gd name="connsiteX0" fmla="*/ 19050 w 40004"/>
                <a:gd name="connsiteY0" fmla="*/ 6667 h 43814"/>
                <a:gd name="connsiteX1" fmla="*/ 29528 w 40004"/>
                <a:gd name="connsiteY1" fmla="*/ 0 h 43814"/>
                <a:gd name="connsiteX2" fmla="*/ 37147 w 40004"/>
                <a:gd name="connsiteY2" fmla="*/ 4763 h 43814"/>
                <a:gd name="connsiteX3" fmla="*/ 40005 w 40004"/>
                <a:gd name="connsiteY3" fmla="*/ 15240 h 43814"/>
                <a:gd name="connsiteX4" fmla="*/ 30480 w 40004"/>
                <a:gd name="connsiteY4" fmla="*/ 33338 h 43814"/>
                <a:gd name="connsiteX5" fmla="*/ 3810 w 40004"/>
                <a:gd name="connsiteY5" fmla="*/ 43815 h 43814"/>
                <a:gd name="connsiteX6" fmla="*/ 0 w 40004"/>
                <a:gd name="connsiteY6" fmla="*/ 33338 h 43814"/>
                <a:gd name="connsiteX7" fmla="*/ 953 w 40004"/>
                <a:gd name="connsiteY7" fmla="*/ 32385 h 43814"/>
                <a:gd name="connsiteX8" fmla="*/ 23813 w 40004"/>
                <a:gd name="connsiteY8" fmla="*/ 27622 h 43814"/>
                <a:gd name="connsiteX9" fmla="*/ 16192 w 40004"/>
                <a:gd name="connsiteY9" fmla="*/ 24765 h 43814"/>
                <a:gd name="connsiteX10" fmla="*/ 13335 w 40004"/>
                <a:gd name="connsiteY10" fmla="*/ 19050 h 43814"/>
                <a:gd name="connsiteX11" fmla="*/ 19050 w 40004"/>
                <a:gd name="connsiteY11" fmla="*/ 6667 h 43814"/>
                <a:gd name="connsiteX12" fmla="*/ 22860 w 40004"/>
                <a:gd name="connsiteY12" fmla="*/ 17145 h 43814"/>
                <a:gd name="connsiteX13" fmla="*/ 23813 w 40004"/>
                <a:gd name="connsiteY13" fmla="*/ 19050 h 43814"/>
                <a:gd name="connsiteX14" fmla="*/ 26670 w 40004"/>
                <a:gd name="connsiteY14" fmla="*/ 20002 h 43814"/>
                <a:gd name="connsiteX15" fmla="*/ 31433 w 40004"/>
                <a:gd name="connsiteY15" fmla="*/ 20002 h 43814"/>
                <a:gd name="connsiteX16" fmla="*/ 31433 w 40004"/>
                <a:gd name="connsiteY16" fmla="*/ 18097 h 43814"/>
                <a:gd name="connsiteX17" fmla="*/ 30480 w 40004"/>
                <a:gd name="connsiteY17" fmla="*/ 14288 h 43814"/>
                <a:gd name="connsiteX18" fmla="*/ 28575 w 40004"/>
                <a:gd name="connsiteY18" fmla="*/ 12382 h 43814"/>
                <a:gd name="connsiteX19" fmla="*/ 24765 w 40004"/>
                <a:gd name="connsiteY19" fmla="*/ 14288 h 43814"/>
                <a:gd name="connsiteX20" fmla="*/ 22860 w 40004"/>
                <a:gd name="connsiteY20" fmla="*/ 17145 h 4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004" h="43814">
                  <a:moveTo>
                    <a:pt x="19050" y="6667"/>
                  </a:moveTo>
                  <a:cubicBezTo>
                    <a:pt x="22860" y="2857"/>
                    <a:pt x="26670" y="0"/>
                    <a:pt x="29528" y="0"/>
                  </a:cubicBezTo>
                  <a:cubicBezTo>
                    <a:pt x="32385" y="0"/>
                    <a:pt x="35242" y="1905"/>
                    <a:pt x="37147" y="4763"/>
                  </a:cubicBezTo>
                  <a:cubicBezTo>
                    <a:pt x="39053" y="8572"/>
                    <a:pt x="40005" y="11430"/>
                    <a:pt x="40005" y="15240"/>
                  </a:cubicBezTo>
                  <a:cubicBezTo>
                    <a:pt x="40005" y="21907"/>
                    <a:pt x="37147" y="28575"/>
                    <a:pt x="30480" y="33338"/>
                  </a:cubicBezTo>
                  <a:cubicBezTo>
                    <a:pt x="23813" y="39052"/>
                    <a:pt x="15240" y="41910"/>
                    <a:pt x="3810" y="43815"/>
                  </a:cubicBezTo>
                  <a:lnTo>
                    <a:pt x="0" y="33338"/>
                  </a:lnTo>
                  <a:lnTo>
                    <a:pt x="953" y="32385"/>
                  </a:lnTo>
                  <a:cubicBezTo>
                    <a:pt x="11430" y="31432"/>
                    <a:pt x="19050" y="29527"/>
                    <a:pt x="23813" y="27622"/>
                  </a:cubicBezTo>
                  <a:cubicBezTo>
                    <a:pt x="20955" y="27622"/>
                    <a:pt x="18097" y="26670"/>
                    <a:pt x="16192" y="24765"/>
                  </a:cubicBezTo>
                  <a:cubicBezTo>
                    <a:pt x="14288" y="22860"/>
                    <a:pt x="13335" y="20955"/>
                    <a:pt x="13335" y="19050"/>
                  </a:cubicBezTo>
                  <a:cubicBezTo>
                    <a:pt x="12383" y="15240"/>
                    <a:pt x="14288" y="10477"/>
                    <a:pt x="19050" y="6667"/>
                  </a:cubicBezTo>
                  <a:moveTo>
                    <a:pt x="22860" y="17145"/>
                  </a:moveTo>
                  <a:cubicBezTo>
                    <a:pt x="22860" y="17145"/>
                    <a:pt x="22860" y="18097"/>
                    <a:pt x="23813" y="19050"/>
                  </a:cubicBezTo>
                  <a:cubicBezTo>
                    <a:pt x="24765" y="20002"/>
                    <a:pt x="24765" y="20002"/>
                    <a:pt x="26670" y="20002"/>
                  </a:cubicBezTo>
                  <a:cubicBezTo>
                    <a:pt x="27622" y="20002"/>
                    <a:pt x="29528" y="20002"/>
                    <a:pt x="31433" y="20002"/>
                  </a:cubicBezTo>
                  <a:cubicBezTo>
                    <a:pt x="31433" y="20002"/>
                    <a:pt x="31433" y="19050"/>
                    <a:pt x="31433" y="18097"/>
                  </a:cubicBezTo>
                  <a:cubicBezTo>
                    <a:pt x="31433" y="16192"/>
                    <a:pt x="31433" y="15240"/>
                    <a:pt x="30480" y="14288"/>
                  </a:cubicBezTo>
                  <a:cubicBezTo>
                    <a:pt x="29528" y="13335"/>
                    <a:pt x="29528" y="12382"/>
                    <a:pt x="28575" y="12382"/>
                  </a:cubicBezTo>
                  <a:cubicBezTo>
                    <a:pt x="27622" y="12382"/>
                    <a:pt x="25717" y="13335"/>
                    <a:pt x="24765" y="14288"/>
                  </a:cubicBezTo>
                  <a:cubicBezTo>
                    <a:pt x="22860" y="14288"/>
                    <a:pt x="22860" y="16192"/>
                    <a:pt x="22860" y="17145"/>
                  </a:cubicBezTo>
                </a:path>
              </a:pathLst>
            </a:custGeom>
            <a:solidFill>
              <a:srgbClr val="1EAF4B"/>
            </a:solidFill>
            <a:ln w="9525" cap="flat">
              <a:noFill/>
              <a:prstDash val="solid"/>
              <a:miter/>
            </a:ln>
          </p:spPr>
          <p:txBody>
            <a:bodyPr rtlCol="1" anchor="ctr"/>
            <a:lstStyle/>
            <a:p>
              <a:endParaRPr lang="ar-SA"/>
            </a:p>
          </p:txBody>
        </p:sp>
        <p:sp>
          <p:nvSpPr>
            <p:cNvPr id="48" name="Freeform: Shape 237">
              <a:extLst>
                <a:ext uri="{FF2B5EF4-FFF2-40B4-BE49-F238E27FC236}">
                  <a16:creationId xmlns:a16="http://schemas.microsoft.com/office/drawing/2014/main" id="{D8A27A80-C816-4A1E-BF90-1334CAC390FC}"/>
                </a:ext>
              </a:extLst>
            </p:cNvPr>
            <p:cNvSpPr/>
            <p:nvPr/>
          </p:nvSpPr>
          <p:spPr>
            <a:xfrm>
              <a:off x="2140307" y="5220162"/>
              <a:ext cx="125437" cy="151503"/>
            </a:xfrm>
            <a:custGeom>
              <a:avLst/>
              <a:gdLst>
                <a:gd name="connsiteX0" fmla="*/ 40005 w 73342"/>
                <a:gd name="connsiteY0" fmla="*/ 0 h 88582"/>
                <a:gd name="connsiteX1" fmla="*/ 41910 w 73342"/>
                <a:gd name="connsiteY1" fmla="*/ 0 h 88582"/>
                <a:gd name="connsiteX2" fmla="*/ 73342 w 73342"/>
                <a:gd name="connsiteY2" fmla="*/ 55245 h 88582"/>
                <a:gd name="connsiteX3" fmla="*/ 63817 w 73342"/>
                <a:gd name="connsiteY3" fmla="*/ 81915 h 88582"/>
                <a:gd name="connsiteX4" fmla="*/ 34290 w 73342"/>
                <a:gd name="connsiteY4" fmla="*/ 88582 h 88582"/>
                <a:gd name="connsiteX5" fmla="*/ 9525 w 73342"/>
                <a:gd name="connsiteY5" fmla="*/ 80963 h 88582"/>
                <a:gd name="connsiteX6" fmla="*/ 0 w 73342"/>
                <a:gd name="connsiteY6" fmla="*/ 60960 h 88582"/>
                <a:gd name="connsiteX7" fmla="*/ 7620 w 73342"/>
                <a:gd name="connsiteY7" fmla="*/ 40005 h 88582"/>
                <a:gd name="connsiteX8" fmla="*/ 27623 w 73342"/>
                <a:gd name="connsiteY8" fmla="*/ 20955 h 88582"/>
                <a:gd name="connsiteX9" fmla="*/ 25717 w 73342"/>
                <a:gd name="connsiteY9" fmla="*/ 18097 h 88582"/>
                <a:gd name="connsiteX10" fmla="*/ 23813 w 73342"/>
                <a:gd name="connsiteY10" fmla="*/ 15240 h 88582"/>
                <a:gd name="connsiteX11" fmla="*/ 40005 w 73342"/>
                <a:gd name="connsiteY11" fmla="*/ 0 h 88582"/>
                <a:gd name="connsiteX12" fmla="*/ 20955 w 73342"/>
                <a:gd name="connsiteY12" fmla="*/ 53340 h 88582"/>
                <a:gd name="connsiteX13" fmla="*/ 25717 w 73342"/>
                <a:gd name="connsiteY13" fmla="*/ 59055 h 88582"/>
                <a:gd name="connsiteX14" fmla="*/ 38100 w 73342"/>
                <a:gd name="connsiteY14" fmla="*/ 61913 h 88582"/>
                <a:gd name="connsiteX15" fmla="*/ 51435 w 73342"/>
                <a:gd name="connsiteY15" fmla="*/ 60007 h 88582"/>
                <a:gd name="connsiteX16" fmla="*/ 37148 w 73342"/>
                <a:gd name="connsiteY16" fmla="*/ 37147 h 88582"/>
                <a:gd name="connsiteX17" fmla="*/ 20955 w 73342"/>
                <a:gd name="connsiteY17" fmla="*/ 53340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42" h="88582">
                  <a:moveTo>
                    <a:pt x="40005" y="0"/>
                  </a:moveTo>
                  <a:lnTo>
                    <a:pt x="41910" y="0"/>
                  </a:lnTo>
                  <a:cubicBezTo>
                    <a:pt x="57150" y="23813"/>
                    <a:pt x="67628" y="41910"/>
                    <a:pt x="73342" y="55245"/>
                  </a:cubicBezTo>
                  <a:lnTo>
                    <a:pt x="63817" y="81915"/>
                  </a:lnTo>
                  <a:cubicBezTo>
                    <a:pt x="53340" y="86678"/>
                    <a:pt x="43815" y="88582"/>
                    <a:pt x="34290" y="88582"/>
                  </a:cubicBezTo>
                  <a:cubicBezTo>
                    <a:pt x="24765" y="88582"/>
                    <a:pt x="16192" y="85725"/>
                    <a:pt x="9525" y="80963"/>
                  </a:cubicBezTo>
                  <a:cubicBezTo>
                    <a:pt x="2858" y="76200"/>
                    <a:pt x="0" y="68580"/>
                    <a:pt x="0" y="60960"/>
                  </a:cubicBezTo>
                  <a:cubicBezTo>
                    <a:pt x="0" y="53340"/>
                    <a:pt x="2858" y="46672"/>
                    <a:pt x="7620" y="40005"/>
                  </a:cubicBezTo>
                  <a:cubicBezTo>
                    <a:pt x="12383" y="34290"/>
                    <a:pt x="19050" y="27622"/>
                    <a:pt x="27623" y="20955"/>
                  </a:cubicBezTo>
                  <a:cubicBezTo>
                    <a:pt x="27623" y="20003"/>
                    <a:pt x="26670" y="19050"/>
                    <a:pt x="25717" y="18097"/>
                  </a:cubicBezTo>
                  <a:cubicBezTo>
                    <a:pt x="24765" y="17145"/>
                    <a:pt x="23813" y="15240"/>
                    <a:pt x="23813" y="15240"/>
                  </a:cubicBezTo>
                  <a:lnTo>
                    <a:pt x="40005" y="0"/>
                  </a:lnTo>
                  <a:close/>
                  <a:moveTo>
                    <a:pt x="20955" y="53340"/>
                  </a:moveTo>
                  <a:cubicBezTo>
                    <a:pt x="20955" y="55245"/>
                    <a:pt x="22860" y="57150"/>
                    <a:pt x="25717" y="59055"/>
                  </a:cubicBezTo>
                  <a:cubicBezTo>
                    <a:pt x="28575" y="60960"/>
                    <a:pt x="32385" y="61913"/>
                    <a:pt x="38100" y="61913"/>
                  </a:cubicBezTo>
                  <a:cubicBezTo>
                    <a:pt x="42863" y="61913"/>
                    <a:pt x="47625" y="60960"/>
                    <a:pt x="51435" y="60007"/>
                  </a:cubicBezTo>
                  <a:cubicBezTo>
                    <a:pt x="47625" y="53340"/>
                    <a:pt x="42863" y="44767"/>
                    <a:pt x="37148" y="37147"/>
                  </a:cubicBezTo>
                  <a:cubicBezTo>
                    <a:pt x="26670" y="42863"/>
                    <a:pt x="20955" y="48578"/>
                    <a:pt x="20955" y="53340"/>
                  </a:cubicBezTo>
                </a:path>
              </a:pathLst>
            </a:custGeom>
            <a:solidFill>
              <a:srgbClr val="1EAF4B"/>
            </a:solidFill>
            <a:ln w="9525" cap="flat">
              <a:noFill/>
              <a:prstDash val="solid"/>
              <a:miter/>
            </a:ln>
          </p:spPr>
          <p:txBody>
            <a:bodyPr rtlCol="1" anchor="ctr"/>
            <a:lstStyle/>
            <a:p>
              <a:endParaRPr lang="ar-SA"/>
            </a:p>
          </p:txBody>
        </p:sp>
        <p:sp>
          <p:nvSpPr>
            <p:cNvPr id="50" name="Freeform: Shape 238">
              <a:extLst>
                <a:ext uri="{FF2B5EF4-FFF2-40B4-BE49-F238E27FC236}">
                  <a16:creationId xmlns:a16="http://schemas.microsoft.com/office/drawing/2014/main" id="{F8DBEC77-A430-442E-83F4-3F3BEA0B698B}"/>
                </a:ext>
              </a:extLst>
            </p:cNvPr>
            <p:cNvSpPr/>
            <p:nvPr/>
          </p:nvSpPr>
          <p:spPr>
            <a:xfrm>
              <a:off x="2286925" y="5148483"/>
              <a:ext cx="40726" cy="218294"/>
            </a:xfrm>
            <a:custGeom>
              <a:avLst/>
              <a:gdLst>
                <a:gd name="connsiteX0" fmla="*/ 0 w 23812"/>
                <a:gd name="connsiteY0" fmla="*/ 0 h 127634"/>
                <a:gd name="connsiteX1" fmla="*/ 23812 w 23812"/>
                <a:gd name="connsiteY1" fmla="*/ 0 h 127634"/>
                <a:gd name="connsiteX2" fmla="*/ 23812 w 23812"/>
                <a:gd name="connsiteY2" fmla="*/ 127635 h 127634"/>
                <a:gd name="connsiteX3" fmla="*/ 0 w 23812"/>
                <a:gd name="connsiteY3" fmla="*/ 127635 h 127634"/>
              </a:gdLst>
              <a:ahLst/>
              <a:cxnLst>
                <a:cxn ang="0">
                  <a:pos x="connsiteX0" y="connsiteY0"/>
                </a:cxn>
                <a:cxn ang="0">
                  <a:pos x="connsiteX1" y="connsiteY1"/>
                </a:cxn>
                <a:cxn ang="0">
                  <a:pos x="connsiteX2" y="connsiteY2"/>
                </a:cxn>
                <a:cxn ang="0">
                  <a:pos x="connsiteX3" y="connsiteY3"/>
                </a:cxn>
              </a:cxnLst>
              <a:rect l="l" t="t" r="r" b="b"/>
              <a:pathLst>
                <a:path w="23812" h="127634">
                  <a:moveTo>
                    <a:pt x="0" y="0"/>
                  </a:moveTo>
                  <a:lnTo>
                    <a:pt x="23812" y="0"/>
                  </a:lnTo>
                  <a:lnTo>
                    <a:pt x="23812" y="127635"/>
                  </a:lnTo>
                  <a:lnTo>
                    <a:pt x="0" y="127635"/>
                  </a:lnTo>
                  <a:close/>
                </a:path>
              </a:pathLst>
            </a:custGeom>
            <a:solidFill>
              <a:srgbClr val="1EAF4B"/>
            </a:solidFill>
            <a:ln w="9525" cap="flat">
              <a:noFill/>
              <a:prstDash val="solid"/>
              <a:miter/>
            </a:ln>
          </p:spPr>
          <p:txBody>
            <a:bodyPr rtlCol="1" anchor="ctr"/>
            <a:lstStyle/>
            <a:p>
              <a:endParaRPr lang="ar-SA"/>
            </a:p>
          </p:txBody>
        </p:sp>
        <p:sp>
          <p:nvSpPr>
            <p:cNvPr id="52" name="Freeform: Shape 239">
              <a:extLst>
                <a:ext uri="{FF2B5EF4-FFF2-40B4-BE49-F238E27FC236}">
                  <a16:creationId xmlns:a16="http://schemas.microsoft.com/office/drawing/2014/main" id="{522F869B-563C-4FB6-87F9-72489FDF90C5}"/>
                </a:ext>
              </a:extLst>
            </p:cNvPr>
            <p:cNvSpPr/>
            <p:nvPr/>
          </p:nvSpPr>
          <p:spPr>
            <a:xfrm>
              <a:off x="2352086" y="5226678"/>
              <a:ext cx="153132" cy="205263"/>
            </a:xfrm>
            <a:custGeom>
              <a:avLst/>
              <a:gdLst>
                <a:gd name="connsiteX0" fmla="*/ 89535 w 89535"/>
                <a:gd name="connsiteY0" fmla="*/ 57150 h 120015"/>
                <a:gd name="connsiteX1" fmla="*/ 89535 w 89535"/>
                <a:gd name="connsiteY1" fmla="*/ 79057 h 120015"/>
                <a:gd name="connsiteX2" fmla="*/ 87630 w 89535"/>
                <a:gd name="connsiteY2" fmla="*/ 81915 h 120015"/>
                <a:gd name="connsiteX3" fmla="*/ 76200 w 89535"/>
                <a:gd name="connsiteY3" fmla="*/ 81915 h 120015"/>
                <a:gd name="connsiteX4" fmla="*/ 30480 w 89535"/>
                <a:gd name="connsiteY4" fmla="*/ 120015 h 120015"/>
                <a:gd name="connsiteX5" fmla="*/ 7620 w 89535"/>
                <a:gd name="connsiteY5" fmla="*/ 114300 h 120015"/>
                <a:gd name="connsiteX6" fmla="*/ 4763 w 89535"/>
                <a:gd name="connsiteY6" fmla="*/ 91440 h 120015"/>
                <a:gd name="connsiteX7" fmla="*/ 6667 w 89535"/>
                <a:gd name="connsiteY7" fmla="*/ 90488 h 120015"/>
                <a:gd name="connsiteX8" fmla="*/ 33338 w 89535"/>
                <a:gd name="connsiteY8" fmla="*/ 94297 h 120015"/>
                <a:gd name="connsiteX9" fmla="*/ 48578 w 89535"/>
                <a:gd name="connsiteY9" fmla="*/ 91440 h 120015"/>
                <a:gd name="connsiteX10" fmla="*/ 55245 w 89535"/>
                <a:gd name="connsiteY10" fmla="*/ 80963 h 120015"/>
                <a:gd name="connsiteX11" fmla="*/ 23813 w 89535"/>
                <a:gd name="connsiteY11" fmla="*/ 72390 h 120015"/>
                <a:gd name="connsiteX12" fmla="*/ 0 w 89535"/>
                <a:gd name="connsiteY12" fmla="*/ 54293 h 120015"/>
                <a:gd name="connsiteX13" fmla="*/ 15240 w 89535"/>
                <a:gd name="connsiteY13" fmla="*/ 15240 h 120015"/>
                <a:gd name="connsiteX14" fmla="*/ 39053 w 89535"/>
                <a:gd name="connsiteY14" fmla="*/ 0 h 120015"/>
                <a:gd name="connsiteX15" fmla="*/ 58103 w 89535"/>
                <a:gd name="connsiteY15" fmla="*/ 8572 h 120015"/>
                <a:gd name="connsiteX16" fmla="*/ 70485 w 89535"/>
                <a:gd name="connsiteY16" fmla="*/ 28575 h 120015"/>
                <a:gd name="connsiteX17" fmla="*/ 76200 w 89535"/>
                <a:gd name="connsiteY17" fmla="*/ 54293 h 120015"/>
                <a:gd name="connsiteX18" fmla="*/ 86678 w 89535"/>
                <a:gd name="connsiteY18" fmla="*/ 54293 h 120015"/>
                <a:gd name="connsiteX19" fmla="*/ 89535 w 89535"/>
                <a:gd name="connsiteY19" fmla="*/ 57150 h 120015"/>
                <a:gd name="connsiteX20" fmla="*/ 38100 w 89535"/>
                <a:gd name="connsiteY20" fmla="*/ 27622 h 120015"/>
                <a:gd name="connsiteX21" fmla="*/ 30480 w 89535"/>
                <a:gd name="connsiteY21" fmla="*/ 31432 h 120015"/>
                <a:gd name="connsiteX22" fmla="*/ 23813 w 89535"/>
                <a:gd name="connsiteY22" fmla="*/ 43815 h 120015"/>
                <a:gd name="connsiteX23" fmla="*/ 56198 w 89535"/>
                <a:gd name="connsiteY23" fmla="*/ 54293 h 120015"/>
                <a:gd name="connsiteX24" fmla="*/ 49530 w 89535"/>
                <a:gd name="connsiteY24" fmla="*/ 35243 h 120015"/>
                <a:gd name="connsiteX25" fmla="*/ 38100 w 89535"/>
                <a:gd name="connsiteY25" fmla="*/ 27622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535" h="120015">
                  <a:moveTo>
                    <a:pt x="89535" y="57150"/>
                  </a:moveTo>
                  <a:lnTo>
                    <a:pt x="89535" y="79057"/>
                  </a:lnTo>
                  <a:lnTo>
                    <a:pt x="87630" y="81915"/>
                  </a:lnTo>
                  <a:lnTo>
                    <a:pt x="76200" y="81915"/>
                  </a:lnTo>
                  <a:cubicBezTo>
                    <a:pt x="71438" y="107632"/>
                    <a:pt x="56198" y="120015"/>
                    <a:pt x="30480" y="120015"/>
                  </a:cubicBezTo>
                  <a:cubicBezTo>
                    <a:pt x="22860" y="120015"/>
                    <a:pt x="15240" y="118110"/>
                    <a:pt x="7620" y="114300"/>
                  </a:cubicBezTo>
                  <a:lnTo>
                    <a:pt x="4763" y="91440"/>
                  </a:lnTo>
                  <a:lnTo>
                    <a:pt x="6667" y="90488"/>
                  </a:lnTo>
                  <a:cubicBezTo>
                    <a:pt x="16192" y="93345"/>
                    <a:pt x="24765" y="94297"/>
                    <a:pt x="33338" y="94297"/>
                  </a:cubicBezTo>
                  <a:cubicBezTo>
                    <a:pt x="40005" y="94297"/>
                    <a:pt x="44767" y="93345"/>
                    <a:pt x="48578" y="91440"/>
                  </a:cubicBezTo>
                  <a:cubicBezTo>
                    <a:pt x="52388" y="89535"/>
                    <a:pt x="54292" y="85725"/>
                    <a:pt x="55245" y="80963"/>
                  </a:cubicBezTo>
                  <a:cubicBezTo>
                    <a:pt x="43815" y="80010"/>
                    <a:pt x="33338" y="77153"/>
                    <a:pt x="23813" y="72390"/>
                  </a:cubicBezTo>
                  <a:cubicBezTo>
                    <a:pt x="14288" y="67628"/>
                    <a:pt x="6667" y="61913"/>
                    <a:pt x="0" y="54293"/>
                  </a:cubicBezTo>
                  <a:cubicBezTo>
                    <a:pt x="2858" y="38100"/>
                    <a:pt x="8573" y="24765"/>
                    <a:pt x="15240" y="15240"/>
                  </a:cubicBezTo>
                  <a:cubicBezTo>
                    <a:pt x="22860" y="4763"/>
                    <a:pt x="30480" y="0"/>
                    <a:pt x="39053" y="0"/>
                  </a:cubicBezTo>
                  <a:cubicBezTo>
                    <a:pt x="46673" y="0"/>
                    <a:pt x="52388" y="2857"/>
                    <a:pt x="58103" y="8572"/>
                  </a:cubicBezTo>
                  <a:cubicBezTo>
                    <a:pt x="63817" y="14288"/>
                    <a:pt x="67628" y="20955"/>
                    <a:pt x="70485" y="28575"/>
                  </a:cubicBezTo>
                  <a:cubicBezTo>
                    <a:pt x="73342" y="36195"/>
                    <a:pt x="75248" y="44768"/>
                    <a:pt x="76200" y="54293"/>
                  </a:cubicBezTo>
                  <a:lnTo>
                    <a:pt x="86678" y="54293"/>
                  </a:lnTo>
                  <a:lnTo>
                    <a:pt x="89535" y="57150"/>
                  </a:lnTo>
                  <a:close/>
                  <a:moveTo>
                    <a:pt x="38100" y="27622"/>
                  </a:moveTo>
                  <a:cubicBezTo>
                    <a:pt x="36195" y="27622"/>
                    <a:pt x="33338" y="28575"/>
                    <a:pt x="30480" y="31432"/>
                  </a:cubicBezTo>
                  <a:cubicBezTo>
                    <a:pt x="27623" y="34290"/>
                    <a:pt x="25717" y="38100"/>
                    <a:pt x="23813" y="43815"/>
                  </a:cubicBezTo>
                  <a:cubicBezTo>
                    <a:pt x="32385" y="49530"/>
                    <a:pt x="42863" y="53340"/>
                    <a:pt x="56198" y="54293"/>
                  </a:cubicBezTo>
                  <a:cubicBezTo>
                    <a:pt x="55245" y="45720"/>
                    <a:pt x="52388" y="40005"/>
                    <a:pt x="49530" y="35243"/>
                  </a:cubicBezTo>
                  <a:cubicBezTo>
                    <a:pt x="45720" y="30480"/>
                    <a:pt x="41910" y="27622"/>
                    <a:pt x="38100" y="27622"/>
                  </a:cubicBezTo>
                </a:path>
              </a:pathLst>
            </a:custGeom>
            <a:solidFill>
              <a:srgbClr val="1EAF4B"/>
            </a:solidFill>
            <a:ln w="9525" cap="flat">
              <a:noFill/>
              <a:prstDash val="solid"/>
              <a:miter/>
            </a:ln>
          </p:spPr>
          <p:txBody>
            <a:bodyPr rtlCol="1" anchor="ctr"/>
            <a:lstStyle/>
            <a:p>
              <a:endParaRPr lang="ar-SA"/>
            </a:p>
          </p:txBody>
        </p:sp>
        <p:sp>
          <p:nvSpPr>
            <p:cNvPr id="54" name="Freeform: Shape 240">
              <a:extLst>
                <a:ext uri="{FF2B5EF4-FFF2-40B4-BE49-F238E27FC236}">
                  <a16:creationId xmlns:a16="http://schemas.microsoft.com/office/drawing/2014/main" id="{307FC11E-12E8-48E9-A19A-890244882141}"/>
                </a:ext>
              </a:extLst>
            </p:cNvPr>
            <p:cNvSpPr/>
            <p:nvPr/>
          </p:nvSpPr>
          <p:spPr>
            <a:xfrm>
              <a:off x="2500333" y="5229936"/>
              <a:ext cx="228070" cy="136840"/>
            </a:xfrm>
            <a:custGeom>
              <a:avLst/>
              <a:gdLst>
                <a:gd name="connsiteX0" fmla="*/ 133350 w 133350"/>
                <a:gd name="connsiteY0" fmla="*/ 53340 h 80009"/>
                <a:gd name="connsiteX1" fmla="*/ 116205 w 133350"/>
                <a:gd name="connsiteY1" fmla="*/ 80010 h 80009"/>
                <a:gd name="connsiteX2" fmla="*/ 75247 w 133350"/>
                <a:gd name="connsiteY2" fmla="*/ 67627 h 80009"/>
                <a:gd name="connsiteX3" fmla="*/ 66675 w 133350"/>
                <a:gd name="connsiteY3" fmla="*/ 80010 h 80009"/>
                <a:gd name="connsiteX4" fmla="*/ 36195 w 133350"/>
                <a:gd name="connsiteY4" fmla="*/ 67627 h 80009"/>
                <a:gd name="connsiteX5" fmla="*/ 34290 w 133350"/>
                <a:gd name="connsiteY5" fmla="*/ 80010 h 80009"/>
                <a:gd name="connsiteX6" fmla="*/ 1905 w 133350"/>
                <a:gd name="connsiteY6" fmla="*/ 80010 h 80009"/>
                <a:gd name="connsiteX7" fmla="*/ 0 w 133350"/>
                <a:gd name="connsiteY7" fmla="*/ 78105 h 80009"/>
                <a:gd name="connsiteX8" fmla="*/ 0 w 133350"/>
                <a:gd name="connsiteY8" fmla="*/ 54292 h 80009"/>
                <a:gd name="connsiteX9" fmla="*/ 1905 w 133350"/>
                <a:gd name="connsiteY9" fmla="*/ 52388 h 80009"/>
                <a:gd name="connsiteX10" fmla="*/ 15240 w 133350"/>
                <a:gd name="connsiteY10" fmla="*/ 52388 h 80009"/>
                <a:gd name="connsiteX11" fmla="*/ 20955 w 133350"/>
                <a:gd name="connsiteY11" fmla="*/ 11430 h 80009"/>
                <a:gd name="connsiteX12" fmla="*/ 43815 w 133350"/>
                <a:gd name="connsiteY12" fmla="*/ 11430 h 80009"/>
                <a:gd name="connsiteX13" fmla="*/ 38100 w 133350"/>
                <a:gd name="connsiteY13" fmla="*/ 47625 h 80009"/>
                <a:gd name="connsiteX14" fmla="*/ 59055 w 133350"/>
                <a:gd name="connsiteY14" fmla="*/ 52388 h 80009"/>
                <a:gd name="connsiteX15" fmla="*/ 63817 w 133350"/>
                <a:gd name="connsiteY15" fmla="*/ 11430 h 80009"/>
                <a:gd name="connsiteX16" fmla="*/ 86677 w 133350"/>
                <a:gd name="connsiteY16" fmla="*/ 11430 h 80009"/>
                <a:gd name="connsiteX17" fmla="*/ 82867 w 133350"/>
                <a:gd name="connsiteY17" fmla="*/ 48577 h 80009"/>
                <a:gd name="connsiteX18" fmla="*/ 109538 w 133350"/>
                <a:gd name="connsiteY18" fmla="*/ 52388 h 80009"/>
                <a:gd name="connsiteX19" fmla="*/ 100965 w 133350"/>
                <a:gd name="connsiteY19" fmla="*/ 5715 h 80009"/>
                <a:gd name="connsiteX20" fmla="*/ 124777 w 133350"/>
                <a:gd name="connsiteY20" fmla="*/ 0 h 80009"/>
                <a:gd name="connsiteX21" fmla="*/ 133350 w 133350"/>
                <a:gd name="connsiteY21" fmla="*/ 53340 h 8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0" h="80009">
                  <a:moveTo>
                    <a:pt x="133350" y="53340"/>
                  </a:moveTo>
                  <a:lnTo>
                    <a:pt x="116205" y="80010"/>
                  </a:lnTo>
                  <a:cubicBezTo>
                    <a:pt x="102870" y="80010"/>
                    <a:pt x="89535" y="76200"/>
                    <a:pt x="75247" y="67627"/>
                  </a:cubicBezTo>
                  <a:lnTo>
                    <a:pt x="66675" y="80010"/>
                  </a:lnTo>
                  <a:cubicBezTo>
                    <a:pt x="56197" y="80010"/>
                    <a:pt x="45720" y="76200"/>
                    <a:pt x="36195" y="67627"/>
                  </a:cubicBezTo>
                  <a:lnTo>
                    <a:pt x="34290" y="80010"/>
                  </a:lnTo>
                  <a:lnTo>
                    <a:pt x="1905" y="80010"/>
                  </a:lnTo>
                  <a:lnTo>
                    <a:pt x="0" y="78105"/>
                  </a:lnTo>
                  <a:lnTo>
                    <a:pt x="0" y="54292"/>
                  </a:lnTo>
                  <a:lnTo>
                    <a:pt x="1905" y="52388"/>
                  </a:lnTo>
                  <a:lnTo>
                    <a:pt x="15240" y="52388"/>
                  </a:lnTo>
                  <a:lnTo>
                    <a:pt x="20955" y="11430"/>
                  </a:lnTo>
                  <a:lnTo>
                    <a:pt x="43815" y="11430"/>
                  </a:lnTo>
                  <a:lnTo>
                    <a:pt x="38100" y="47625"/>
                  </a:lnTo>
                  <a:cubicBezTo>
                    <a:pt x="43815" y="50482"/>
                    <a:pt x="50483" y="52388"/>
                    <a:pt x="59055" y="52388"/>
                  </a:cubicBezTo>
                  <a:lnTo>
                    <a:pt x="63817" y="11430"/>
                  </a:lnTo>
                  <a:lnTo>
                    <a:pt x="86677" y="11430"/>
                  </a:lnTo>
                  <a:lnTo>
                    <a:pt x="82867" y="48577"/>
                  </a:lnTo>
                  <a:cubicBezTo>
                    <a:pt x="89535" y="50482"/>
                    <a:pt x="99060" y="52388"/>
                    <a:pt x="109538" y="52388"/>
                  </a:cubicBezTo>
                  <a:cubicBezTo>
                    <a:pt x="106680" y="36195"/>
                    <a:pt x="104775" y="20002"/>
                    <a:pt x="100965" y="5715"/>
                  </a:cubicBezTo>
                  <a:lnTo>
                    <a:pt x="124777" y="0"/>
                  </a:lnTo>
                  <a:cubicBezTo>
                    <a:pt x="128588" y="17145"/>
                    <a:pt x="131445" y="35242"/>
                    <a:pt x="133350" y="53340"/>
                  </a:cubicBezTo>
                </a:path>
              </a:pathLst>
            </a:custGeom>
            <a:solidFill>
              <a:srgbClr val="1EAF4B"/>
            </a:solidFill>
            <a:ln w="9525" cap="flat">
              <a:noFill/>
              <a:prstDash val="solid"/>
              <a:miter/>
            </a:ln>
          </p:spPr>
          <p:txBody>
            <a:bodyPr rtlCol="1" anchor="ctr"/>
            <a:lstStyle/>
            <a:p>
              <a:endParaRPr lang="ar-SA"/>
            </a:p>
          </p:txBody>
        </p:sp>
        <p:sp>
          <p:nvSpPr>
            <p:cNvPr id="56" name="Freeform: Shape 241">
              <a:extLst>
                <a:ext uri="{FF2B5EF4-FFF2-40B4-BE49-F238E27FC236}">
                  <a16:creationId xmlns:a16="http://schemas.microsoft.com/office/drawing/2014/main" id="{1655348A-B261-412F-8268-F416164D0D26}"/>
                </a:ext>
              </a:extLst>
            </p:cNvPr>
            <p:cNvSpPr/>
            <p:nvPr/>
          </p:nvSpPr>
          <p:spPr>
            <a:xfrm>
              <a:off x="2778902" y="5246227"/>
              <a:ext cx="250877" cy="193858"/>
            </a:xfrm>
            <a:custGeom>
              <a:avLst/>
              <a:gdLst>
                <a:gd name="connsiteX0" fmla="*/ 146685 w 146685"/>
                <a:gd name="connsiteY0" fmla="*/ 44767 h 113347"/>
                <a:gd name="connsiteX1" fmla="*/ 146685 w 146685"/>
                <a:gd name="connsiteY1" fmla="*/ 68580 h 113347"/>
                <a:gd name="connsiteX2" fmla="*/ 144780 w 146685"/>
                <a:gd name="connsiteY2" fmla="*/ 70485 h 113347"/>
                <a:gd name="connsiteX3" fmla="*/ 142875 w 146685"/>
                <a:gd name="connsiteY3" fmla="*/ 70485 h 113347"/>
                <a:gd name="connsiteX4" fmla="*/ 134303 w 146685"/>
                <a:gd name="connsiteY4" fmla="*/ 68580 h 113347"/>
                <a:gd name="connsiteX5" fmla="*/ 127635 w 146685"/>
                <a:gd name="connsiteY5" fmla="*/ 63817 h 113347"/>
                <a:gd name="connsiteX6" fmla="*/ 120968 w 146685"/>
                <a:gd name="connsiteY6" fmla="*/ 56197 h 113347"/>
                <a:gd name="connsiteX7" fmla="*/ 112395 w 146685"/>
                <a:gd name="connsiteY7" fmla="*/ 69532 h 113347"/>
                <a:gd name="connsiteX8" fmla="*/ 48578 w 146685"/>
                <a:gd name="connsiteY8" fmla="*/ 69532 h 113347"/>
                <a:gd name="connsiteX9" fmla="*/ 12383 w 146685"/>
                <a:gd name="connsiteY9" fmla="*/ 58102 h 113347"/>
                <a:gd name="connsiteX10" fmla="*/ 0 w 146685"/>
                <a:gd name="connsiteY10" fmla="*/ 25717 h 113347"/>
                <a:gd name="connsiteX11" fmla="*/ 3810 w 146685"/>
                <a:gd name="connsiteY11" fmla="*/ 3810 h 113347"/>
                <a:gd name="connsiteX12" fmla="*/ 20955 w 146685"/>
                <a:gd name="connsiteY12" fmla="*/ 0 h 113347"/>
                <a:gd name="connsiteX13" fmla="*/ 22860 w 146685"/>
                <a:gd name="connsiteY13" fmla="*/ 1905 h 113347"/>
                <a:gd name="connsiteX14" fmla="*/ 20003 w 146685"/>
                <a:gd name="connsiteY14" fmla="*/ 20002 h 113347"/>
                <a:gd name="connsiteX15" fmla="*/ 26670 w 146685"/>
                <a:gd name="connsiteY15" fmla="*/ 37147 h 113347"/>
                <a:gd name="connsiteX16" fmla="*/ 51435 w 146685"/>
                <a:gd name="connsiteY16" fmla="*/ 42863 h 113347"/>
                <a:gd name="connsiteX17" fmla="*/ 105728 w 146685"/>
                <a:gd name="connsiteY17" fmla="*/ 42863 h 113347"/>
                <a:gd name="connsiteX18" fmla="*/ 105728 w 146685"/>
                <a:gd name="connsiteY18" fmla="*/ 0 h 113347"/>
                <a:gd name="connsiteX19" fmla="*/ 129540 w 146685"/>
                <a:gd name="connsiteY19" fmla="*/ 0 h 113347"/>
                <a:gd name="connsiteX20" fmla="*/ 129540 w 146685"/>
                <a:gd name="connsiteY20" fmla="*/ 39052 h 113347"/>
                <a:gd name="connsiteX21" fmla="*/ 142875 w 146685"/>
                <a:gd name="connsiteY21" fmla="*/ 42863 h 113347"/>
                <a:gd name="connsiteX22" fmla="*/ 143828 w 146685"/>
                <a:gd name="connsiteY22" fmla="*/ 42863 h 113347"/>
                <a:gd name="connsiteX23" fmla="*/ 146685 w 146685"/>
                <a:gd name="connsiteY23" fmla="*/ 44767 h 113347"/>
                <a:gd name="connsiteX24" fmla="*/ 70485 w 146685"/>
                <a:gd name="connsiteY24" fmla="*/ 79057 h 113347"/>
                <a:gd name="connsiteX25" fmla="*/ 85725 w 146685"/>
                <a:gd name="connsiteY25" fmla="*/ 97155 h 113347"/>
                <a:gd name="connsiteX26" fmla="*/ 66675 w 146685"/>
                <a:gd name="connsiteY26" fmla="*/ 113347 h 113347"/>
                <a:gd name="connsiteX27" fmla="*/ 51435 w 146685"/>
                <a:gd name="connsiteY27" fmla="*/ 95250 h 113347"/>
                <a:gd name="connsiteX28" fmla="*/ 70485 w 146685"/>
                <a:gd name="connsiteY28" fmla="*/ 79057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685" h="113347">
                  <a:moveTo>
                    <a:pt x="146685" y="44767"/>
                  </a:moveTo>
                  <a:lnTo>
                    <a:pt x="146685" y="68580"/>
                  </a:lnTo>
                  <a:lnTo>
                    <a:pt x="144780" y="70485"/>
                  </a:lnTo>
                  <a:lnTo>
                    <a:pt x="142875" y="70485"/>
                  </a:lnTo>
                  <a:cubicBezTo>
                    <a:pt x="140018" y="70485"/>
                    <a:pt x="137160" y="69532"/>
                    <a:pt x="134303" y="68580"/>
                  </a:cubicBezTo>
                  <a:cubicBezTo>
                    <a:pt x="131445" y="67627"/>
                    <a:pt x="129540" y="65722"/>
                    <a:pt x="127635" y="63817"/>
                  </a:cubicBezTo>
                  <a:cubicBezTo>
                    <a:pt x="125730" y="61913"/>
                    <a:pt x="123825" y="60007"/>
                    <a:pt x="120968" y="56197"/>
                  </a:cubicBezTo>
                  <a:lnTo>
                    <a:pt x="112395" y="69532"/>
                  </a:lnTo>
                  <a:lnTo>
                    <a:pt x="48578" y="69532"/>
                  </a:lnTo>
                  <a:cubicBezTo>
                    <a:pt x="33338" y="69532"/>
                    <a:pt x="20955" y="65722"/>
                    <a:pt x="12383" y="58102"/>
                  </a:cubicBezTo>
                  <a:cubicBezTo>
                    <a:pt x="3810" y="50482"/>
                    <a:pt x="0" y="40005"/>
                    <a:pt x="0" y="25717"/>
                  </a:cubicBezTo>
                  <a:cubicBezTo>
                    <a:pt x="0" y="19050"/>
                    <a:pt x="953" y="11430"/>
                    <a:pt x="3810" y="3810"/>
                  </a:cubicBezTo>
                  <a:lnTo>
                    <a:pt x="20955" y="0"/>
                  </a:lnTo>
                  <a:lnTo>
                    <a:pt x="22860" y="1905"/>
                  </a:lnTo>
                  <a:cubicBezTo>
                    <a:pt x="20955" y="9525"/>
                    <a:pt x="20003" y="15240"/>
                    <a:pt x="20003" y="20002"/>
                  </a:cubicBezTo>
                  <a:cubicBezTo>
                    <a:pt x="20003" y="27622"/>
                    <a:pt x="22860" y="33338"/>
                    <a:pt x="26670" y="37147"/>
                  </a:cubicBezTo>
                  <a:cubicBezTo>
                    <a:pt x="31433" y="40957"/>
                    <a:pt x="40005" y="42863"/>
                    <a:pt x="51435" y="42863"/>
                  </a:cubicBezTo>
                  <a:lnTo>
                    <a:pt x="105728" y="42863"/>
                  </a:lnTo>
                  <a:lnTo>
                    <a:pt x="105728" y="0"/>
                  </a:lnTo>
                  <a:lnTo>
                    <a:pt x="129540" y="0"/>
                  </a:lnTo>
                  <a:lnTo>
                    <a:pt x="129540" y="39052"/>
                  </a:lnTo>
                  <a:cubicBezTo>
                    <a:pt x="132398" y="41910"/>
                    <a:pt x="137160" y="42863"/>
                    <a:pt x="142875" y="42863"/>
                  </a:cubicBezTo>
                  <a:lnTo>
                    <a:pt x="143828" y="42863"/>
                  </a:lnTo>
                  <a:lnTo>
                    <a:pt x="146685" y="44767"/>
                  </a:lnTo>
                  <a:close/>
                  <a:moveTo>
                    <a:pt x="70485" y="79057"/>
                  </a:moveTo>
                  <a:lnTo>
                    <a:pt x="85725" y="97155"/>
                  </a:lnTo>
                  <a:lnTo>
                    <a:pt x="66675" y="113347"/>
                  </a:lnTo>
                  <a:lnTo>
                    <a:pt x="51435" y="95250"/>
                  </a:lnTo>
                  <a:lnTo>
                    <a:pt x="70485" y="79057"/>
                  </a:lnTo>
                  <a:close/>
                </a:path>
              </a:pathLst>
            </a:custGeom>
            <a:solidFill>
              <a:srgbClr val="1EAF4B"/>
            </a:solidFill>
            <a:ln w="9525" cap="flat">
              <a:noFill/>
              <a:prstDash val="solid"/>
              <a:miter/>
            </a:ln>
          </p:spPr>
          <p:txBody>
            <a:bodyPr rtlCol="1" anchor="ctr"/>
            <a:lstStyle/>
            <a:p>
              <a:endParaRPr lang="ar-SA"/>
            </a:p>
          </p:txBody>
        </p:sp>
        <p:sp>
          <p:nvSpPr>
            <p:cNvPr id="58" name="Freeform: Shape 242">
              <a:extLst>
                <a:ext uri="{FF2B5EF4-FFF2-40B4-BE49-F238E27FC236}">
                  <a16:creationId xmlns:a16="http://schemas.microsoft.com/office/drawing/2014/main" id="{814DCFA4-E005-4469-9FDA-18EFF23E5295}"/>
                </a:ext>
              </a:extLst>
            </p:cNvPr>
            <p:cNvSpPr/>
            <p:nvPr/>
          </p:nvSpPr>
          <p:spPr>
            <a:xfrm>
              <a:off x="3021635" y="5233193"/>
              <a:ext cx="167793" cy="135212"/>
            </a:xfrm>
            <a:custGeom>
              <a:avLst/>
              <a:gdLst>
                <a:gd name="connsiteX0" fmla="*/ 36195 w 98107"/>
                <a:gd name="connsiteY0" fmla="*/ 0 h 79057"/>
                <a:gd name="connsiteX1" fmla="*/ 61913 w 98107"/>
                <a:gd name="connsiteY1" fmla="*/ 8572 h 79057"/>
                <a:gd name="connsiteX2" fmla="*/ 98108 w 98107"/>
                <a:gd name="connsiteY2" fmla="*/ 36195 h 79057"/>
                <a:gd name="connsiteX3" fmla="*/ 92392 w 98107"/>
                <a:gd name="connsiteY3" fmla="*/ 57150 h 79057"/>
                <a:gd name="connsiteX4" fmla="*/ 57150 w 98107"/>
                <a:gd name="connsiteY4" fmla="*/ 73343 h 79057"/>
                <a:gd name="connsiteX5" fmla="*/ 19050 w 98107"/>
                <a:gd name="connsiteY5" fmla="*/ 79058 h 79057"/>
                <a:gd name="connsiteX6" fmla="*/ 2858 w 98107"/>
                <a:gd name="connsiteY6" fmla="*/ 79058 h 79057"/>
                <a:gd name="connsiteX7" fmla="*/ 0 w 98107"/>
                <a:gd name="connsiteY7" fmla="*/ 76200 h 79057"/>
                <a:gd name="connsiteX8" fmla="*/ 0 w 98107"/>
                <a:gd name="connsiteY8" fmla="*/ 55245 h 79057"/>
                <a:gd name="connsiteX9" fmla="*/ 2858 w 98107"/>
                <a:gd name="connsiteY9" fmla="*/ 51435 h 79057"/>
                <a:gd name="connsiteX10" fmla="*/ 23813 w 98107"/>
                <a:gd name="connsiteY10" fmla="*/ 51435 h 79057"/>
                <a:gd name="connsiteX11" fmla="*/ 49530 w 98107"/>
                <a:gd name="connsiteY11" fmla="*/ 49530 h 79057"/>
                <a:gd name="connsiteX12" fmla="*/ 70485 w 98107"/>
                <a:gd name="connsiteY12" fmla="*/ 41910 h 79057"/>
                <a:gd name="connsiteX13" fmla="*/ 49530 w 98107"/>
                <a:gd name="connsiteY13" fmla="*/ 31433 h 79057"/>
                <a:gd name="connsiteX14" fmla="*/ 32385 w 98107"/>
                <a:gd name="connsiteY14" fmla="*/ 29528 h 79057"/>
                <a:gd name="connsiteX15" fmla="*/ 14288 w 98107"/>
                <a:gd name="connsiteY15" fmla="*/ 33338 h 79057"/>
                <a:gd name="connsiteX16" fmla="*/ 12383 w 98107"/>
                <a:gd name="connsiteY16" fmla="*/ 32385 h 79057"/>
                <a:gd name="connsiteX17" fmla="*/ 12383 w 98107"/>
                <a:gd name="connsiteY17" fmla="*/ 8572 h 79057"/>
                <a:gd name="connsiteX18" fmla="*/ 36195 w 98107"/>
                <a:gd name="connsiteY18"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107" h="79057">
                  <a:moveTo>
                    <a:pt x="36195" y="0"/>
                  </a:moveTo>
                  <a:cubicBezTo>
                    <a:pt x="43815" y="0"/>
                    <a:pt x="52388" y="2858"/>
                    <a:pt x="61913" y="8572"/>
                  </a:cubicBezTo>
                  <a:cubicBezTo>
                    <a:pt x="71438" y="14288"/>
                    <a:pt x="83820" y="22860"/>
                    <a:pt x="98108" y="36195"/>
                  </a:cubicBezTo>
                  <a:lnTo>
                    <a:pt x="92392" y="57150"/>
                  </a:lnTo>
                  <a:cubicBezTo>
                    <a:pt x="80010" y="63818"/>
                    <a:pt x="68580" y="69533"/>
                    <a:pt x="57150" y="73343"/>
                  </a:cubicBezTo>
                  <a:cubicBezTo>
                    <a:pt x="45720" y="77153"/>
                    <a:pt x="33338" y="79058"/>
                    <a:pt x="19050" y="79058"/>
                  </a:cubicBezTo>
                  <a:lnTo>
                    <a:pt x="2858" y="79058"/>
                  </a:lnTo>
                  <a:lnTo>
                    <a:pt x="0" y="76200"/>
                  </a:lnTo>
                  <a:lnTo>
                    <a:pt x="0" y="55245"/>
                  </a:lnTo>
                  <a:lnTo>
                    <a:pt x="2858" y="51435"/>
                  </a:lnTo>
                  <a:lnTo>
                    <a:pt x="23813" y="51435"/>
                  </a:lnTo>
                  <a:cubicBezTo>
                    <a:pt x="34290" y="51435"/>
                    <a:pt x="42863" y="50483"/>
                    <a:pt x="49530" y="49530"/>
                  </a:cubicBezTo>
                  <a:cubicBezTo>
                    <a:pt x="56197" y="47625"/>
                    <a:pt x="62865" y="45720"/>
                    <a:pt x="70485" y="41910"/>
                  </a:cubicBezTo>
                  <a:cubicBezTo>
                    <a:pt x="60960" y="36195"/>
                    <a:pt x="54292" y="32385"/>
                    <a:pt x="49530" y="31433"/>
                  </a:cubicBezTo>
                  <a:cubicBezTo>
                    <a:pt x="44767" y="29528"/>
                    <a:pt x="39052" y="29528"/>
                    <a:pt x="32385" y="29528"/>
                  </a:cubicBezTo>
                  <a:cubicBezTo>
                    <a:pt x="27622" y="29528"/>
                    <a:pt x="20955" y="30480"/>
                    <a:pt x="14288" y="33338"/>
                  </a:cubicBezTo>
                  <a:lnTo>
                    <a:pt x="12383" y="32385"/>
                  </a:lnTo>
                  <a:lnTo>
                    <a:pt x="12383" y="8572"/>
                  </a:lnTo>
                  <a:cubicBezTo>
                    <a:pt x="20955" y="2858"/>
                    <a:pt x="28575" y="0"/>
                    <a:pt x="36195" y="0"/>
                  </a:cubicBezTo>
                </a:path>
              </a:pathLst>
            </a:custGeom>
            <a:solidFill>
              <a:srgbClr val="1EAF4B"/>
            </a:solidFill>
            <a:ln w="9525" cap="flat">
              <a:noFill/>
              <a:prstDash val="solid"/>
              <a:miter/>
            </a:ln>
          </p:spPr>
          <p:txBody>
            <a:bodyPr rtlCol="1" anchor="ctr"/>
            <a:lstStyle/>
            <a:p>
              <a:endParaRPr lang="ar-SA"/>
            </a:p>
          </p:txBody>
        </p:sp>
        <p:sp>
          <p:nvSpPr>
            <p:cNvPr id="60" name="Freeform: Shape 243">
              <a:extLst>
                <a:ext uri="{FF2B5EF4-FFF2-40B4-BE49-F238E27FC236}">
                  <a16:creationId xmlns:a16="http://schemas.microsoft.com/office/drawing/2014/main" id="{A3AD43BD-B303-475A-B4F5-155B97C8A42C}"/>
                </a:ext>
              </a:extLst>
            </p:cNvPr>
            <p:cNvSpPr/>
            <p:nvPr/>
          </p:nvSpPr>
          <p:spPr>
            <a:xfrm>
              <a:off x="3195946" y="5091465"/>
              <a:ext cx="68419" cy="273682"/>
            </a:xfrm>
            <a:custGeom>
              <a:avLst/>
              <a:gdLst>
                <a:gd name="connsiteX0" fmla="*/ 38100 w 40004"/>
                <a:gd name="connsiteY0" fmla="*/ 24765 h 160019"/>
                <a:gd name="connsiteX1" fmla="*/ 40005 w 40004"/>
                <a:gd name="connsiteY1" fmla="*/ 36195 h 160019"/>
                <a:gd name="connsiteX2" fmla="*/ 18097 w 40004"/>
                <a:gd name="connsiteY2" fmla="*/ 38100 h 160019"/>
                <a:gd name="connsiteX3" fmla="*/ 0 w 40004"/>
                <a:gd name="connsiteY3" fmla="*/ 38100 h 160019"/>
                <a:gd name="connsiteX4" fmla="*/ 0 w 40004"/>
                <a:gd name="connsiteY4" fmla="*/ 24765 h 160019"/>
                <a:gd name="connsiteX5" fmla="*/ 9525 w 40004"/>
                <a:gd name="connsiteY5" fmla="*/ 24765 h 160019"/>
                <a:gd name="connsiteX6" fmla="*/ 5715 w 40004"/>
                <a:gd name="connsiteY6" fmla="*/ 16192 h 160019"/>
                <a:gd name="connsiteX7" fmla="*/ 9525 w 40004"/>
                <a:gd name="connsiteY7" fmla="*/ 2857 h 160019"/>
                <a:gd name="connsiteX8" fmla="*/ 23813 w 40004"/>
                <a:gd name="connsiteY8" fmla="*/ 0 h 160019"/>
                <a:gd name="connsiteX9" fmla="*/ 35242 w 40004"/>
                <a:gd name="connsiteY9" fmla="*/ 952 h 160019"/>
                <a:gd name="connsiteX10" fmla="*/ 34290 w 40004"/>
                <a:gd name="connsiteY10" fmla="*/ 12382 h 160019"/>
                <a:gd name="connsiteX11" fmla="*/ 22860 w 40004"/>
                <a:gd name="connsiteY11" fmla="*/ 11430 h 160019"/>
                <a:gd name="connsiteX12" fmla="*/ 17145 w 40004"/>
                <a:gd name="connsiteY12" fmla="*/ 12382 h 160019"/>
                <a:gd name="connsiteX13" fmla="*/ 17145 w 40004"/>
                <a:gd name="connsiteY13" fmla="*/ 13335 h 160019"/>
                <a:gd name="connsiteX14" fmla="*/ 17145 w 40004"/>
                <a:gd name="connsiteY14" fmla="*/ 14288 h 160019"/>
                <a:gd name="connsiteX15" fmla="*/ 20003 w 40004"/>
                <a:gd name="connsiteY15" fmla="*/ 24765 h 160019"/>
                <a:gd name="connsiteX16" fmla="*/ 36195 w 40004"/>
                <a:gd name="connsiteY16" fmla="*/ 22860 h 160019"/>
                <a:gd name="connsiteX17" fmla="*/ 38100 w 40004"/>
                <a:gd name="connsiteY17" fmla="*/ 24765 h 160019"/>
                <a:gd name="connsiteX18" fmla="*/ 9525 w 40004"/>
                <a:gd name="connsiteY18" fmla="*/ 48577 h 160019"/>
                <a:gd name="connsiteX19" fmla="*/ 33338 w 40004"/>
                <a:gd name="connsiteY19" fmla="*/ 48577 h 160019"/>
                <a:gd name="connsiteX20" fmla="*/ 33338 w 40004"/>
                <a:gd name="connsiteY20" fmla="*/ 160020 h 160019"/>
                <a:gd name="connsiteX21" fmla="*/ 9525 w 40004"/>
                <a:gd name="connsiteY21" fmla="*/ 160020 h 160019"/>
                <a:gd name="connsiteX22" fmla="*/ 9525 w 40004"/>
                <a:gd name="connsiteY22" fmla="*/ 48577 h 16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004" h="160019">
                  <a:moveTo>
                    <a:pt x="38100" y="24765"/>
                  </a:moveTo>
                  <a:lnTo>
                    <a:pt x="40005" y="36195"/>
                  </a:lnTo>
                  <a:cubicBezTo>
                    <a:pt x="34290" y="38100"/>
                    <a:pt x="27622" y="38100"/>
                    <a:pt x="18097" y="38100"/>
                  </a:cubicBezTo>
                  <a:lnTo>
                    <a:pt x="0" y="38100"/>
                  </a:lnTo>
                  <a:lnTo>
                    <a:pt x="0" y="24765"/>
                  </a:lnTo>
                  <a:lnTo>
                    <a:pt x="9525" y="24765"/>
                  </a:lnTo>
                  <a:cubicBezTo>
                    <a:pt x="6667" y="21907"/>
                    <a:pt x="5715" y="19050"/>
                    <a:pt x="5715" y="16192"/>
                  </a:cubicBezTo>
                  <a:cubicBezTo>
                    <a:pt x="5715" y="12382"/>
                    <a:pt x="6667" y="7620"/>
                    <a:pt x="9525" y="2857"/>
                  </a:cubicBezTo>
                  <a:cubicBezTo>
                    <a:pt x="15240" y="952"/>
                    <a:pt x="20003" y="0"/>
                    <a:pt x="23813" y="0"/>
                  </a:cubicBezTo>
                  <a:cubicBezTo>
                    <a:pt x="27622" y="0"/>
                    <a:pt x="31433" y="0"/>
                    <a:pt x="35242" y="952"/>
                  </a:cubicBezTo>
                  <a:lnTo>
                    <a:pt x="34290" y="12382"/>
                  </a:lnTo>
                  <a:cubicBezTo>
                    <a:pt x="30480" y="12382"/>
                    <a:pt x="26670" y="11430"/>
                    <a:pt x="22860" y="11430"/>
                  </a:cubicBezTo>
                  <a:cubicBezTo>
                    <a:pt x="20955" y="11430"/>
                    <a:pt x="19050" y="11430"/>
                    <a:pt x="17145" y="12382"/>
                  </a:cubicBezTo>
                  <a:cubicBezTo>
                    <a:pt x="17145" y="12382"/>
                    <a:pt x="17145" y="13335"/>
                    <a:pt x="17145" y="13335"/>
                  </a:cubicBezTo>
                  <a:cubicBezTo>
                    <a:pt x="17145" y="13335"/>
                    <a:pt x="17145" y="14288"/>
                    <a:pt x="17145" y="14288"/>
                  </a:cubicBezTo>
                  <a:cubicBezTo>
                    <a:pt x="17145" y="18097"/>
                    <a:pt x="18097" y="21907"/>
                    <a:pt x="20003" y="24765"/>
                  </a:cubicBezTo>
                  <a:cubicBezTo>
                    <a:pt x="26670" y="24765"/>
                    <a:pt x="32385" y="23813"/>
                    <a:pt x="36195" y="22860"/>
                  </a:cubicBezTo>
                  <a:lnTo>
                    <a:pt x="38100" y="24765"/>
                  </a:lnTo>
                  <a:close/>
                  <a:moveTo>
                    <a:pt x="9525" y="48577"/>
                  </a:moveTo>
                  <a:lnTo>
                    <a:pt x="33338" y="48577"/>
                  </a:lnTo>
                  <a:lnTo>
                    <a:pt x="33338" y="160020"/>
                  </a:lnTo>
                  <a:lnTo>
                    <a:pt x="9525" y="160020"/>
                  </a:lnTo>
                  <a:lnTo>
                    <a:pt x="9525" y="48577"/>
                  </a:lnTo>
                  <a:close/>
                </a:path>
              </a:pathLst>
            </a:custGeom>
            <a:solidFill>
              <a:srgbClr val="1EAF4B"/>
            </a:solidFill>
            <a:ln w="9525" cap="flat">
              <a:noFill/>
              <a:prstDash val="solid"/>
              <a:miter/>
            </a:ln>
          </p:spPr>
          <p:txBody>
            <a:bodyPr rtlCol="1" anchor="ctr"/>
            <a:lstStyle/>
            <a:p>
              <a:endParaRPr lang="ar-SA"/>
            </a:p>
          </p:txBody>
        </p:sp>
        <p:sp>
          <p:nvSpPr>
            <p:cNvPr id="62" name="Freeform: Shape 244">
              <a:extLst>
                <a:ext uri="{FF2B5EF4-FFF2-40B4-BE49-F238E27FC236}">
                  <a16:creationId xmlns:a16="http://schemas.microsoft.com/office/drawing/2014/main" id="{3C42C81C-9528-4D0B-9CE0-D631F681C11C}"/>
                </a:ext>
              </a:extLst>
            </p:cNvPr>
            <p:cNvSpPr/>
            <p:nvPr/>
          </p:nvSpPr>
          <p:spPr>
            <a:xfrm>
              <a:off x="3314867" y="5146853"/>
              <a:ext cx="198745" cy="273682"/>
            </a:xfrm>
            <a:custGeom>
              <a:avLst/>
              <a:gdLst>
                <a:gd name="connsiteX0" fmla="*/ 116205 w 116204"/>
                <a:gd name="connsiteY0" fmla="*/ 102870 h 160019"/>
                <a:gd name="connsiteX1" fmla="*/ 116205 w 116204"/>
                <a:gd name="connsiteY1" fmla="*/ 126682 h 160019"/>
                <a:gd name="connsiteX2" fmla="*/ 114300 w 116204"/>
                <a:gd name="connsiteY2" fmla="*/ 128588 h 160019"/>
                <a:gd name="connsiteX3" fmla="*/ 113348 w 116204"/>
                <a:gd name="connsiteY3" fmla="*/ 128588 h 160019"/>
                <a:gd name="connsiteX4" fmla="*/ 96202 w 116204"/>
                <a:gd name="connsiteY4" fmla="*/ 120015 h 160019"/>
                <a:gd name="connsiteX5" fmla="*/ 96202 w 116204"/>
                <a:gd name="connsiteY5" fmla="*/ 145732 h 160019"/>
                <a:gd name="connsiteX6" fmla="*/ 49530 w 116204"/>
                <a:gd name="connsiteY6" fmla="*/ 160020 h 160019"/>
                <a:gd name="connsiteX7" fmla="*/ 13335 w 116204"/>
                <a:gd name="connsiteY7" fmla="*/ 147638 h 160019"/>
                <a:gd name="connsiteX8" fmla="*/ 0 w 116204"/>
                <a:gd name="connsiteY8" fmla="*/ 110490 h 160019"/>
                <a:gd name="connsiteX9" fmla="*/ 5715 w 116204"/>
                <a:gd name="connsiteY9" fmla="*/ 80963 h 160019"/>
                <a:gd name="connsiteX10" fmla="*/ 23813 w 116204"/>
                <a:gd name="connsiteY10" fmla="*/ 78105 h 160019"/>
                <a:gd name="connsiteX11" fmla="*/ 24765 w 116204"/>
                <a:gd name="connsiteY11" fmla="*/ 79057 h 160019"/>
                <a:gd name="connsiteX12" fmla="*/ 20955 w 116204"/>
                <a:gd name="connsiteY12" fmla="*/ 104775 h 160019"/>
                <a:gd name="connsiteX13" fmla="*/ 28575 w 116204"/>
                <a:gd name="connsiteY13" fmla="*/ 126682 h 160019"/>
                <a:gd name="connsiteX14" fmla="*/ 55245 w 116204"/>
                <a:gd name="connsiteY14" fmla="*/ 133350 h 160019"/>
                <a:gd name="connsiteX15" fmla="*/ 72390 w 116204"/>
                <a:gd name="connsiteY15" fmla="*/ 131445 h 160019"/>
                <a:gd name="connsiteX16" fmla="*/ 72390 w 116204"/>
                <a:gd name="connsiteY16" fmla="*/ 0 h 160019"/>
                <a:gd name="connsiteX17" fmla="*/ 96202 w 116204"/>
                <a:gd name="connsiteY17" fmla="*/ 0 h 160019"/>
                <a:gd name="connsiteX18" fmla="*/ 96202 w 116204"/>
                <a:gd name="connsiteY18" fmla="*/ 97155 h 160019"/>
                <a:gd name="connsiteX19" fmla="*/ 113348 w 116204"/>
                <a:gd name="connsiteY19" fmla="*/ 100013 h 160019"/>
                <a:gd name="connsiteX20" fmla="*/ 114300 w 116204"/>
                <a:gd name="connsiteY20" fmla="*/ 100013 h 160019"/>
                <a:gd name="connsiteX21" fmla="*/ 116205 w 116204"/>
                <a:gd name="connsiteY21" fmla="*/ 102870 h 16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204" h="160019">
                  <a:moveTo>
                    <a:pt x="116205" y="102870"/>
                  </a:moveTo>
                  <a:lnTo>
                    <a:pt x="116205" y="126682"/>
                  </a:lnTo>
                  <a:lnTo>
                    <a:pt x="114300" y="128588"/>
                  </a:lnTo>
                  <a:lnTo>
                    <a:pt x="113348" y="128588"/>
                  </a:lnTo>
                  <a:cubicBezTo>
                    <a:pt x="108585" y="128588"/>
                    <a:pt x="102870" y="125730"/>
                    <a:pt x="96202" y="120015"/>
                  </a:cubicBezTo>
                  <a:lnTo>
                    <a:pt x="96202" y="145732"/>
                  </a:lnTo>
                  <a:cubicBezTo>
                    <a:pt x="80010" y="155257"/>
                    <a:pt x="64770" y="160020"/>
                    <a:pt x="49530" y="160020"/>
                  </a:cubicBezTo>
                  <a:cubicBezTo>
                    <a:pt x="34290" y="160020"/>
                    <a:pt x="21908" y="156210"/>
                    <a:pt x="13335" y="147638"/>
                  </a:cubicBezTo>
                  <a:cubicBezTo>
                    <a:pt x="4763" y="139065"/>
                    <a:pt x="0" y="126682"/>
                    <a:pt x="0" y="110490"/>
                  </a:cubicBezTo>
                  <a:cubicBezTo>
                    <a:pt x="0" y="100965"/>
                    <a:pt x="1905" y="91440"/>
                    <a:pt x="5715" y="80963"/>
                  </a:cubicBezTo>
                  <a:lnTo>
                    <a:pt x="23813" y="78105"/>
                  </a:lnTo>
                  <a:lnTo>
                    <a:pt x="24765" y="79057"/>
                  </a:lnTo>
                  <a:cubicBezTo>
                    <a:pt x="21908" y="88582"/>
                    <a:pt x="20955" y="97155"/>
                    <a:pt x="20955" y="104775"/>
                  </a:cubicBezTo>
                  <a:cubicBezTo>
                    <a:pt x="20955" y="115253"/>
                    <a:pt x="23813" y="121920"/>
                    <a:pt x="28575" y="126682"/>
                  </a:cubicBezTo>
                  <a:cubicBezTo>
                    <a:pt x="33337" y="131445"/>
                    <a:pt x="42862" y="133350"/>
                    <a:pt x="55245" y="133350"/>
                  </a:cubicBezTo>
                  <a:cubicBezTo>
                    <a:pt x="60960" y="133350"/>
                    <a:pt x="66675" y="132397"/>
                    <a:pt x="72390" y="131445"/>
                  </a:cubicBezTo>
                  <a:lnTo>
                    <a:pt x="72390" y="0"/>
                  </a:lnTo>
                  <a:lnTo>
                    <a:pt x="96202" y="0"/>
                  </a:lnTo>
                  <a:lnTo>
                    <a:pt x="96202" y="97155"/>
                  </a:lnTo>
                  <a:cubicBezTo>
                    <a:pt x="100965" y="99060"/>
                    <a:pt x="106680" y="100013"/>
                    <a:pt x="113348" y="100013"/>
                  </a:cubicBezTo>
                  <a:lnTo>
                    <a:pt x="114300" y="100013"/>
                  </a:lnTo>
                  <a:lnTo>
                    <a:pt x="116205" y="102870"/>
                  </a:lnTo>
                  <a:close/>
                </a:path>
              </a:pathLst>
            </a:custGeom>
            <a:solidFill>
              <a:srgbClr val="1EAF4B"/>
            </a:solidFill>
            <a:ln w="9525" cap="flat">
              <a:noFill/>
              <a:prstDash val="solid"/>
              <a:miter/>
            </a:ln>
          </p:spPr>
          <p:txBody>
            <a:bodyPr rtlCol="1" anchor="ctr"/>
            <a:lstStyle/>
            <a:p>
              <a:endParaRPr lang="ar-SA"/>
            </a:p>
          </p:txBody>
        </p:sp>
        <p:sp>
          <p:nvSpPr>
            <p:cNvPr id="64" name="Freeform: Shape 245">
              <a:extLst>
                <a:ext uri="{FF2B5EF4-FFF2-40B4-BE49-F238E27FC236}">
                  <a16:creationId xmlns:a16="http://schemas.microsoft.com/office/drawing/2014/main" id="{1B0B3956-A72C-49BA-A090-A44595B5EF16}"/>
                </a:ext>
              </a:extLst>
            </p:cNvPr>
            <p:cNvSpPr/>
            <p:nvPr/>
          </p:nvSpPr>
          <p:spPr>
            <a:xfrm>
              <a:off x="3507097" y="5226678"/>
              <a:ext cx="195488" cy="148244"/>
            </a:xfrm>
            <a:custGeom>
              <a:avLst/>
              <a:gdLst>
                <a:gd name="connsiteX0" fmla="*/ 114300 w 114300"/>
                <a:gd name="connsiteY0" fmla="*/ 47625 h 86677"/>
                <a:gd name="connsiteX1" fmla="*/ 101917 w 114300"/>
                <a:gd name="connsiteY1" fmla="*/ 86678 h 86677"/>
                <a:gd name="connsiteX2" fmla="*/ 50482 w 114300"/>
                <a:gd name="connsiteY2" fmla="*/ 70485 h 86677"/>
                <a:gd name="connsiteX3" fmla="*/ 28575 w 114300"/>
                <a:gd name="connsiteY3" fmla="*/ 79057 h 86677"/>
                <a:gd name="connsiteX4" fmla="*/ 4763 w 114300"/>
                <a:gd name="connsiteY4" fmla="*/ 80963 h 86677"/>
                <a:gd name="connsiteX5" fmla="*/ 1905 w 114300"/>
                <a:gd name="connsiteY5" fmla="*/ 80963 h 86677"/>
                <a:gd name="connsiteX6" fmla="*/ 0 w 114300"/>
                <a:gd name="connsiteY6" fmla="*/ 79057 h 86677"/>
                <a:gd name="connsiteX7" fmla="*/ 0 w 114300"/>
                <a:gd name="connsiteY7" fmla="*/ 57150 h 86677"/>
                <a:gd name="connsiteX8" fmla="*/ 1905 w 114300"/>
                <a:gd name="connsiteY8" fmla="*/ 54293 h 86677"/>
                <a:gd name="connsiteX9" fmla="*/ 26670 w 114300"/>
                <a:gd name="connsiteY9" fmla="*/ 54293 h 86677"/>
                <a:gd name="connsiteX10" fmla="*/ 11430 w 114300"/>
                <a:gd name="connsiteY10" fmla="*/ 37147 h 86677"/>
                <a:gd name="connsiteX11" fmla="*/ 20003 w 114300"/>
                <a:gd name="connsiteY11" fmla="*/ 26670 h 86677"/>
                <a:gd name="connsiteX12" fmla="*/ 11430 w 114300"/>
                <a:gd name="connsiteY12" fmla="*/ 28575 h 86677"/>
                <a:gd name="connsiteX13" fmla="*/ 9525 w 114300"/>
                <a:gd name="connsiteY13" fmla="*/ 27622 h 86677"/>
                <a:gd name="connsiteX14" fmla="*/ 9525 w 114300"/>
                <a:gd name="connsiteY14" fmla="*/ 5715 h 86677"/>
                <a:gd name="connsiteX15" fmla="*/ 53340 w 114300"/>
                <a:gd name="connsiteY15" fmla="*/ 0 h 86677"/>
                <a:gd name="connsiteX16" fmla="*/ 98107 w 114300"/>
                <a:gd name="connsiteY16" fmla="*/ 13335 h 86677"/>
                <a:gd name="connsiteX17" fmla="*/ 114300 w 114300"/>
                <a:gd name="connsiteY17" fmla="*/ 47625 h 86677"/>
                <a:gd name="connsiteX18" fmla="*/ 60960 w 114300"/>
                <a:gd name="connsiteY18" fmla="*/ 37147 h 86677"/>
                <a:gd name="connsiteX19" fmla="*/ 57150 w 114300"/>
                <a:gd name="connsiteY19" fmla="*/ 27622 h 86677"/>
                <a:gd name="connsiteX20" fmla="*/ 47625 w 114300"/>
                <a:gd name="connsiteY20" fmla="*/ 23813 h 86677"/>
                <a:gd name="connsiteX21" fmla="*/ 33338 w 114300"/>
                <a:gd name="connsiteY21" fmla="*/ 33338 h 86677"/>
                <a:gd name="connsiteX22" fmla="*/ 52388 w 114300"/>
                <a:gd name="connsiteY22" fmla="*/ 50482 h 86677"/>
                <a:gd name="connsiteX23" fmla="*/ 60960 w 114300"/>
                <a:gd name="connsiteY23" fmla="*/ 37147 h 86677"/>
                <a:gd name="connsiteX24" fmla="*/ 92392 w 114300"/>
                <a:gd name="connsiteY24" fmla="*/ 51435 h 86677"/>
                <a:gd name="connsiteX25" fmla="*/ 88582 w 114300"/>
                <a:gd name="connsiteY25" fmla="*/ 38100 h 86677"/>
                <a:gd name="connsiteX26" fmla="*/ 78105 w 114300"/>
                <a:gd name="connsiteY26" fmla="*/ 27622 h 86677"/>
                <a:gd name="connsiteX27" fmla="*/ 80963 w 114300"/>
                <a:gd name="connsiteY27" fmla="*/ 36195 h 86677"/>
                <a:gd name="connsiteX28" fmla="*/ 71438 w 114300"/>
                <a:gd name="connsiteY28" fmla="*/ 57150 h 86677"/>
                <a:gd name="connsiteX29" fmla="*/ 90488 w 114300"/>
                <a:gd name="connsiteY29" fmla="*/ 61913 h 86677"/>
                <a:gd name="connsiteX30" fmla="*/ 92392 w 114300"/>
                <a:gd name="connsiteY30" fmla="*/ 51435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300" h="86677">
                  <a:moveTo>
                    <a:pt x="114300" y="47625"/>
                  </a:moveTo>
                  <a:cubicBezTo>
                    <a:pt x="114300" y="59055"/>
                    <a:pt x="110490" y="71438"/>
                    <a:pt x="101917" y="86678"/>
                  </a:cubicBezTo>
                  <a:cubicBezTo>
                    <a:pt x="81915" y="82868"/>
                    <a:pt x="64770" y="78105"/>
                    <a:pt x="50482" y="70485"/>
                  </a:cubicBezTo>
                  <a:cubicBezTo>
                    <a:pt x="41910" y="75247"/>
                    <a:pt x="34290" y="78105"/>
                    <a:pt x="28575" y="79057"/>
                  </a:cubicBezTo>
                  <a:cubicBezTo>
                    <a:pt x="21907" y="80010"/>
                    <a:pt x="14288" y="80963"/>
                    <a:pt x="4763" y="80963"/>
                  </a:cubicBezTo>
                  <a:lnTo>
                    <a:pt x="1905" y="80963"/>
                  </a:lnTo>
                  <a:lnTo>
                    <a:pt x="0" y="79057"/>
                  </a:lnTo>
                  <a:lnTo>
                    <a:pt x="0" y="57150"/>
                  </a:lnTo>
                  <a:lnTo>
                    <a:pt x="1905" y="54293"/>
                  </a:lnTo>
                  <a:lnTo>
                    <a:pt x="26670" y="54293"/>
                  </a:lnTo>
                  <a:cubicBezTo>
                    <a:pt x="20955" y="49530"/>
                    <a:pt x="16192" y="43815"/>
                    <a:pt x="11430" y="37147"/>
                  </a:cubicBezTo>
                  <a:cubicBezTo>
                    <a:pt x="14288" y="33338"/>
                    <a:pt x="17145" y="29528"/>
                    <a:pt x="20003" y="26670"/>
                  </a:cubicBezTo>
                  <a:lnTo>
                    <a:pt x="11430" y="28575"/>
                  </a:lnTo>
                  <a:lnTo>
                    <a:pt x="9525" y="27622"/>
                  </a:lnTo>
                  <a:lnTo>
                    <a:pt x="9525" y="5715"/>
                  </a:lnTo>
                  <a:cubicBezTo>
                    <a:pt x="25717" y="1905"/>
                    <a:pt x="40957" y="0"/>
                    <a:pt x="53340" y="0"/>
                  </a:cubicBezTo>
                  <a:cubicBezTo>
                    <a:pt x="72390" y="0"/>
                    <a:pt x="87630" y="4763"/>
                    <a:pt x="98107" y="13335"/>
                  </a:cubicBezTo>
                  <a:cubicBezTo>
                    <a:pt x="108585" y="22860"/>
                    <a:pt x="114300" y="34290"/>
                    <a:pt x="114300" y="47625"/>
                  </a:cubicBezTo>
                  <a:moveTo>
                    <a:pt x="60960" y="37147"/>
                  </a:moveTo>
                  <a:cubicBezTo>
                    <a:pt x="60960" y="33338"/>
                    <a:pt x="60007" y="30480"/>
                    <a:pt x="57150" y="27622"/>
                  </a:cubicBezTo>
                  <a:cubicBezTo>
                    <a:pt x="55245" y="24765"/>
                    <a:pt x="51435" y="23813"/>
                    <a:pt x="47625" y="23813"/>
                  </a:cubicBezTo>
                  <a:cubicBezTo>
                    <a:pt x="42863" y="23813"/>
                    <a:pt x="38100" y="26670"/>
                    <a:pt x="33338" y="33338"/>
                  </a:cubicBezTo>
                  <a:cubicBezTo>
                    <a:pt x="38100" y="40957"/>
                    <a:pt x="43815" y="46672"/>
                    <a:pt x="52388" y="50482"/>
                  </a:cubicBezTo>
                  <a:cubicBezTo>
                    <a:pt x="58103" y="45720"/>
                    <a:pt x="60960" y="41910"/>
                    <a:pt x="60960" y="37147"/>
                  </a:cubicBezTo>
                  <a:moveTo>
                    <a:pt x="92392" y="51435"/>
                  </a:moveTo>
                  <a:cubicBezTo>
                    <a:pt x="92392" y="46672"/>
                    <a:pt x="91440" y="41910"/>
                    <a:pt x="88582" y="38100"/>
                  </a:cubicBezTo>
                  <a:cubicBezTo>
                    <a:pt x="85725" y="33338"/>
                    <a:pt x="82867" y="30480"/>
                    <a:pt x="78105" y="27622"/>
                  </a:cubicBezTo>
                  <a:cubicBezTo>
                    <a:pt x="80010" y="30480"/>
                    <a:pt x="80963" y="33338"/>
                    <a:pt x="80963" y="36195"/>
                  </a:cubicBezTo>
                  <a:cubicBezTo>
                    <a:pt x="80963" y="43815"/>
                    <a:pt x="78105" y="50482"/>
                    <a:pt x="71438" y="57150"/>
                  </a:cubicBezTo>
                  <a:cubicBezTo>
                    <a:pt x="79057" y="59055"/>
                    <a:pt x="84772" y="60960"/>
                    <a:pt x="90488" y="61913"/>
                  </a:cubicBezTo>
                  <a:cubicBezTo>
                    <a:pt x="92392" y="58103"/>
                    <a:pt x="92392" y="55245"/>
                    <a:pt x="92392" y="51435"/>
                  </a:cubicBezTo>
                </a:path>
              </a:pathLst>
            </a:custGeom>
            <a:solidFill>
              <a:srgbClr val="1EAF4B"/>
            </a:solidFill>
            <a:ln w="9525" cap="flat">
              <a:noFill/>
              <a:prstDash val="solid"/>
              <a:miter/>
            </a:ln>
          </p:spPr>
          <p:txBody>
            <a:bodyPr rtlCol="1" anchor="ctr"/>
            <a:lstStyle/>
            <a:p>
              <a:endParaRPr lang="ar-SA"/>
            </a:p>
          </p:txBody>
        </p:sp>
        <p:sp>
          <p:nvSpPr>
            <p:cNvPr id="66" name="Freeform: Shape 246">
              <a:extLst>
                <a:ext uri="{FF2B5EF4-FFF2-40B4-BE49-F238E27FC236}">
                  <a16:creationId xmlns:a16="http://schemas.microsoft.com/office/drawing/2014/main" id="{08146DCA-EFC6-4787-813E-CB08DD5FF433}"/>
                </a:ext>
              </a:extLst>
            </p:cNvPr>
            <p:cNvSpPr/>
            <p:nvPr/>
          </p:nvSpPr>
          <p:spPr>
            <a:xfrm>
              <a:off x="3720506" y="5226678"/>
              <a:ext cx="130326" cy="205263"/>
            </a:xfrm>
            <a:custGeom>
              <a:avLst/>
              <a:gdLst>
                <a:gd name="connsiteX0" fmla="*/ 40005 w 76200"/>
                <a:gd name="connsiteY0" fmla="*/ 0 h 120015"/>
                <a:gd name="connsiteX1" fmla="*/ 56197 w 76200"/>
                <a:gd name="connsiteY1" fmla="*/ 5715 h 120015"/>
                <a:gd name="connsiteX2" fmla="*/ 67627 w 76200"/>
                <a:gd name="connsiteY2" fmla="*/ 20955 h 120015"/>
                <a:gd name="connsiteX3" fmla="*/ 74295 w 76200"/>
                <a:gd name="connsiteY3" fmla="*/ 41910 h 120015"/>
                <a:gd name="connsiteX4" fmla="*/ 76200 w 76200"/>
                <a:gd name="connsiteY4" fmla="*/ 64770 h 120015"/>
                <a:gd name="connsiteX5" fmla="*/ 29527 w 76200"/>
                <a:gd name="connsiteY5" fmla="*/ 120015 h 120015"/>
                <a:gd name="connsiteX6" fmla="*/ 6667 w 76200"/>
                <a:gd name="connsiteY6" fmla="*/ 115253 h 120015"/>
                <a:gd name="connsiteX7" fmla="*/ 2857 w 76200"/>
                <a:gd name="connsiteY7" fmla="*/ 92393 h 120015"/>
                <a:gd name="connsiteX8" fmla="*/ 4763 w 76200"/>
                <a:gd name="connsiteY8" fmla="*/ 91440 h 120015"/>
                <a:gd name="connsiteX9" fmla="*/ 33338 w 76200"/>
                <a:gd name="connsiteY9" fmla="*/ 95250 h 120015"/>
                <a:gd name="connsiteX10" fmla="*/ 48577 w 76200"/>
                <a:gd name="connsiteY10" fmla="*/ 92393 h 120015"/>
                <a:gd name="connsiteX11" fmla="*/ 55245 w 76200"/>
                <a:gd name="connsiteY11" fmla="*/ 81915 h 120015"/>
                <a:gd name="connsiteX12" fmla="*/ 0 w 76200"/>
                <a:gd name="connsiteY12" fmla="*/ 55245 h 120015"/>
                <a:gd name="connsiteX13" fmla="*/ 15240 w 76200"/>
                <a:gd name="connsiteY13" fmla="*/ 16193 h 120015"/>
                <a:gd name="connsiteX14" fmla="*/ 40005 w 76200"/>
                <a:gd name="connsiteY14" fmla="*/ 0 h 120015"/>
                <a:gd name="connsiteX15" fmla="*/ 37147 w 76200"/>
                <a:gd name="connsiteY15" fmla="*/ 27622 h 120015"/>
                <a:gd name="connsiteX16" fmla="*/ 29527 w 76200"/>
                <a:gd name="connsiteY16" fmla="*/ 32385 h 120015"/>
                <a:gd name="connsiteX17" fmla="*/ 22860 w 76200"/>
                <a:gd name="connsiteY17" fmla="*/ 44768 h 120015"/>
                <a:gd name="connsiteX18" fmla="*/ 55245 w 76200"/>
                <a:gd name="connsiteY18" fmla="*/ 56197 h 120015"/>
                <a:gd name="connsiteX19" fmla="*/ 48577 w 76200"/>
                <a:gd name="connsiteY19" fmla="*/ 35243 h 120015"/>
                <a:gd name="connsiteX20" fmla="*/ 37147 w 76200"/>
                <a:gd name="connsiteY20" fmla="*/ 27622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120015">
                  <a:moveTo>
                    <a:pt x="40005" y="0"/>
                  </a:moveTo>
                  <a:cubicBezTo>
                    <a:pt x="45720" y="0"/>
                    <a:pt x="51435" y="1905"/>
                    <a:pt x="56197" y="5715"/>
                  </a:cubicBezTo>
                  <a:cubicBezTo>
                    <a:pt x="60960" y="9525"/>
                    <a:pt x="64770" y="15240"/>
                    <a:pt x="67627" y="20955"/>
                  </a:cubicBezTo>
                  <a:cubicBezTo>
                    <a:pt x="70485" y="27622"/>
                    <a:pt x="73342" y="34290"/>
                    <a:pt x="74295" y="41910"/>
                  </a:cubicBezTo>
                  <a:cubicBezTo>
                    <a:pt x="76200" y="49530"/>
                    <a:pt x="76200" y="57150"/>
                    <a:pt x="76200" y="64770"/>
                  </a:cubicBezTo>
                  <a:cubicBezTo>
                    <a:pt x="76200" y="100965"/>
                    <a:pt x="60960" y="120015"/>
                    <a:pt x="29527" y="120015"/>
                  </a:cubicBezTo>
                  <a:cubicBezTo>
                    <a:pt x="21907" y="120015"/>
                    <a:pt x="14288" y="118110"/>
                    <a:pt x="6667" y="115253"/>
                  </a:cubicBezTo>
                  <a:lnTo>
                    <a:pt x="2857" y="92393"/>
                  </a:lnTo>
                  <a:lnTo>
                    <a:pt x="4763" y="91440"/>
                  </a:lnTo>
                  <a:cubicBezTo>
                    <a:pt x="14288" y="94297"/>
                    <a:pt x="23813" y="95250"/>
                    <a:pt x="33338" y="95250"/>
                  </a:cubicBezTo>
                  <a:cubicBezTo>
                    <a:pt x="40005" y="95250"/>
                    <a:pt x="44767" y="94297"/>
                    <a:pt x="48577" y="92393"/>
                  </a:cubicBezTo>
                  <a:cubicBezTo>
                    <a:pt x="52388" y="90488"/>
                    <a:pt x="54292" y="86678"/>
                    <a:pt x="55245" y="81915"/>
                  </a:cubicBezTo>
                  <a:cubicBezTo>
                    <a:pt x="31432" y="80010"/>
                    <a:pt x="13335" y="70485"/>
                    <a:pt x="0" y="55245"/>
                  </a:cubicBezTo>
                  <a:cubicBezTo>
                    <a:pt x="2857" y="39053"/>
                    <a:pt x="8572" y="25718"/>
                    <a:pt x="15240" y="16193"/>
                  </a:cubicBezTo>
                  <a:cubicBezTo>
                    <a:pt x="22860" y="5715"/>
                    <a:pt x="31432" y="0"/>
                    <a:pt x="40005" y="0"/>
                  </a:cubicBezTo>
                  <a:moveTo>
                    <a:pt x="37147" y="27622"/>
                  </a:moveTo>
                  <a:cubicBezTo>
                    <a:pt x="35242" y="27622"/>
                    <a:pt x="32385" y="29528"/>
                    <a:pt x="29527" y="32385"/>
                  </a:cubicBezTo>
                  <a:cubicBezTo>
                    <a:pt x="26670" y="35243"/>
                    <a:pt x="24765" y="39053"/>
                    <a:pt x="22860" y="44768"/>
                  </a:cubicBezTo>
                  <a:cubicBezTo>
                    <a:pt x="32385" y="51435"/>
                    <a:pt x="42863" y="55245"/>
                    <a:pt x="55245" y="56197"/>
                  </a:cubicBezTo>
                  <a:cubicBezTo>
                    <a:pt x="54292" y="47625"/>
                    <a:pt x="51435" y="40005"/>
                    <a:pt x="48577" y="35243"/>
                  </a:cubicBezTo>
                  <a:cubicBezTo>
                    <a:pt x="45720" y="30480"/>
                    <a:pt x="41910" y="27622"/>
                    <a:pt x="37147" y="27622"/>
                  </a:cubicBezTo>
                </a:path>
              </a:pathLst>
            </a:custGeom>
            <a:solidFill>
              <a:srgbClr val="1EAF4B"/>
            </a:solidFill>
            <a:ln w="9525" cap="flat">
              <a:noFill/>
              <a:prstDash val="solid"/>
              <a:miter/>
            </a:ln>
          </p:spPr>
          <p:txBody>
            <a:bodyPr rtlCol="1" anchor="ctr"/>
            <a:lstStyle/>
            <a:p>
              <a:endParaRPr lang="ar-SA"/>
            </a:p>
          </p:txBody>
        </p:sp>
        <p:sp>
          <p:nvSpPr>
            <p:cNvPr id="68" name="Freeform: Shape 247">
              <a:extLst>
                <a:ext uri="{FF2B5EF4-FFF2-40B4-BE49-F238E27FC236}">
                  <a16:creationId xmlns:a16="http://schemas.microsoft.com/office/drawing/2014/main" id="{036863A1-ED2E-4D94-8979-C6E0FF05DC51}"/>
                </a:ext>
              </a:extLst>
            </p:cNvPr>
            <p:cNvSpPr/>
            <p:nvPr/>
          </p:nvSpPr>
          <p:spPr>
            <a:xfrm>
              <a:off x="3906220" y="5246227"/>
              <a:ext cx="250875" cy="193858"/>
            </a:xfrm>
            <a:custGeom>
              <a:avLst/>
              <a:gdLst>
                <a:gd name="connsiteX0" fmla="*/ 146685 w 146684"/>
                <a:gd name="connsiteY0" fmla="*/ 44767 h 113347"/>
                <a:gd name="connsiteX1" fmla="*/ 146685 w 146684"/>
                <a:gd name="connsiteY1" fmla="*/ 68580 h 113347"/>
                <a:gd name="connsiteX2" fmla="*/ 144780 w 146684"/>
                <a:gd name="connsiteY2" fmla="*/ 70485 h 113347"/>
                <a:gd name="connsiteX3" fmla="*/ 142875 w 146684"/>
                <a:gd name="connsiteY3" fmla="*/ 70485 h 113347"/>
                <a:gd name="connsiteX4" fmla="*/ 134303 w 146684"/>
                <a:gd name="connsiteY4" fmla="*/ 68580 h 113347"/>
                <a:gd name="connsiteX5" fmla="*/ 127635 w 146684"/>
                <a:gd name="connsiteY5" fmla="*/ 63817 h 113347"/>
                <a:gd name="connsiteX6" fmla="*/ 120967 w 146684"/>
                <a:gd name="connsiteY6" fmla="*/ 56197 h 113347"/>
                <a:gd name="connsiteX7" fmla="*/ 112395 w 146684"/>
                <a:gd name="connsiteY7" fmla="*/ 69532 h 113347"/>
                <a:gd name="connsiteX8" fmla="*/ 48578 w 146684"/>
                <a:gd name="connsiteY8" fmla="*/ 69532 h 113347"/>
                <a:gd name="connsiteX9" fmla="*/ 12382 w 146684"/>
                <a:gd name="connsiteY9" fmla="*/ 58102 h 113347"/>
                <a:gd name="connsiteX10" fmla="*/ 0 w 146684"/>
                <a:gd name="connsiteY10" fmla="*/ 25717 h 113347"/>
                <a:gd name="connsiteX11" fmla="*/ 3810 w 146684"/>
                <a:gd name="connsiteY11" fmla="*/ 3810 h 113347"/>
                <a:gd name="connsiteX12" fmla="*/ 20955 w 146684"/>
                <a:gd name="connsiteY12" fmla="*/ 0 h 113347"/>
                <a:gd name="connsiteX13" fmla="*/ 22860 w 146684"/>
                <a:gd name="connsiteY13" fmla="*/ 1905 h 113347"/>
                <a:gd name="connsiteX14" fmla="*/ 20003 w 146684"/>
                <a:gd name="connsiteY14" fmla="*/ 20002 h 113347"/>
                <a:gd name="connsiteX15" fmla="*/ 26670 w 146684"/>
                <a:gd name="connsiteY15" fmla="*/ 37147 h 113347"/>
                <a:gd name="connsiteX16" fmla="*/ 51435 w 146684"/>
                <a:gd name="connsiteY16" fmla="*/ 42863 h 113347"/>
                <a:gd name="connsiteX17" fmla="*/ 105728 w 146684"/>
                <a:gd name="connsiteY17" fmla="*/ 42863 h 113347"/>
                <a:gd name="connsiteX18" fmla="*/ 105728 w 146684"/>
                <a:gd name="connsiteY18" fmla="*/ 0 h 113347"/>
                <a:gd name="connsiteX19" fmla="*/ 129540 w 146684"/>
                <a:gd name="connsiteY19" fmla="*/ 0 h 113347"/>
                <a:gd name="connsiteX20" fmla="*/ 129540 w 146684"/>
                <a:gd name="connsiteY20" fmla="*/ 39052 h 113347"/>
                <a:gd name="connsiteX21" fmla="*/ 142875 w 146684"/>
                <a:gd name="connsiteY21" fmla="*/ 42863 h 113347"/>
                <a:gd name="connsiteX22" fmla="*/ 143828 w 146684"/>
                <a:gd name="connsiteY22" fmla="*/ 42863 h 113347"/>
                <a:gd name="connsiteX23" fmla="*/ 146685 w 146684"/>
                <a:gd name="connsiteY23" fmla="*/ 44767 h 113347"/>
                <a:gd name="connsiteX24" fmla="*/ 70485 w 146684"/>
                <a:gd name="connsiteY24" fmla="*/ 79057 h 113347"/>
                <a:gd name="connsiteX25" fmla="*/ 85725 w 146684"/>
                <a:gd name="connsiteY25" fmla="*/ 97155 h 113347"/>
                <a:gd name="connsiteX26" fmla="*/ 66675 w 146684"/>
                <a:gd name="connsiteY26" fmla="*/ 113347 h 113347"/>
                <a:gd name="connsiteX27" fmla="*/ 51435 w 146684"/>
                <a:gd name="connsiteY27" fmla="*/ 95250 h 113347"/>
                <a:gd name="connsiteX28" fmla="*/ 70485 w 146684"/>
                <a:gd name="connsiteY28" fmla="*/ 79057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684" h="113347">
                  <a:moveTo>
                    <a:pt x="146685" y="44767"/>
                  </a:moveTo>
                  <a:lnTo>
                    <a:pt x="146685" y="68580"/>
                  </a:lnTo>
                  <a:lnTo>
                    <a:pt x="144780" y="70485"/>
                  </a:lnTo>
                  <a:lnTo>
                    <a:pt x="142875" y="70485"/>
                  </a:lnTo>
                  <a:cubicBezTo>
                    <a:pt x="140017" y="70485"/>
                    <a:pt x="137160" y="69532"/>
                    <a:pt x="134303" y="68580"/>
                  </a:cubicBezTo>
                  <a:cubicBezTo>
                    <a:pt x="131445" y="67627"/>
                    <a:pt x="129540" y="65722"/>
                    <a:pt x="127635" y="63817"/>
                  </a:cubicBezTo>
                  <a:cubicBezTo>
                    <a:pt x="125730" y="61913"/>
                    <a:pt x="123825" y="60007"/>
                    <a:pt x="120967" y="56197"/>
                  </a:cubicBezTo>
                  <a:lnTo>
                    <a:pt x="112395" y="69532"/>
                  </a:lnTo>
                  <a:lnTo>
                    <a:pt x="48578" y="69532"/>
                  </a:lnTo>
                  <a:cubicBezTo>
                    <a:pt x="33338" y="69532"/>
                    <a:pt x="20955" y="65722"/>
                    <a:pt x="12382" y="58102"/>
                  </a:cubicBezTo>
                  <a:cubicBezTo>
                    <a:pt x="3810" y="50482"/>
                    <a:pt x="0" y="40005"/>
                    <a:pt x="0" y="25717"/>
                  </a:cubicBezTo>
                  <a:cubicBezTo>
                    <a:pt x="0" y="19050"/>
                    <a:pt x="953" y="11430"/>
                    <a:pt x="3810" y="3810"/>
                  </a:cubicBezTo>
                  <a:lnTo>
                    <a:pt x="20955" y="0"/>
                  </a:lnTo>
                  <a:lnTo>
                    <a:pt x="22860" y="1905"/>
                  </a:lnTo>
                  <a:cubicBezTo>
                    <a:pt x="20955" y="9525"/>
                    <a:pt x="20003" y="15240"/>
                    <a:pt x="20003" y="20002"/>
                  </a:cubicBezTo>
                  <a:cubicBezTo>
                    <a:pt x="20003" y="27622"/>
                    <a:pt x="21907" y="33338"/>
                    <a:pt x="26670" y="37147"/>
                  </a:cubicBezTo>
                  <a:cubicBezTo>
                    <a:pt x="31432" y="40957"/>
                    <a:pt x="40005" y="42863"/>
                    <a:pt x="51435" y="42863"/>
                  </a:cubicBezTo>
                  <a:lnTo>
                    <a:pt x="105728" y="42863"/>
                  </a:lnTo>
                  <a:lnTo>
                    <a:pt x="105728" y="0"/>
                  </a:lnTo>
                  <a:lnTo>
                    <a:pt x="129540" y="0"/>
                  </a:lnTo>
                  <a:lnTo>
                    <a:pt x="129540" y="39052"/>
                  </a:lnTo>
                  <a:cubicBezTo>
                    <a:pt x="132397" y="41910"/>
                    <a:pt x="137160" y="42863"/>
                    <a:pt x="142875" y="42863"/>
                  </a:cubicBezTo>
                  <a:lnTo>
                    <a:pt x="143828" y="42863"/>
                  </a:lnTo>
                  <a:lnTo>
                    <a:pt x="146685" y="44767"/>
                  </a:lnTo>
                  <a:close/>
                  <a:moveTo>
                    <a:pt x="70485" y="79057"/>
                  </a:moveTo>
                  <a:lnTo>
                    <a:pt x="85725" y="97155"/>
                  </a:lnTo>
                  <a:lnTo>
                    <a:pt x="66675" y="113347"/>
                  </a:lnTo>
                  <a:lnTo>
                    <a:pt x="51435" y="95250"/>
                  </a:lnTo>
                  <a:lnTo>
                    <a:pt x="70485" y="79057"/>
                  </a:lnTo>
                  <a:close/>
                </a:path>
              </a:pathLst>
            </a:custGeom>
            <a:solidFill>
              <a:srgbClr val="1EAF4B"/>
            </a:solidFill>
            <a:ln w="9525" cap="flat">
              <a:noFill/>
              <a:prstDash val="solid"/>
              <a:miter/>
            </a:ln>
          </p:spPr>
          <p:txBody>
            <a:bodyPr rtlCol="1" anchor="ctr"/>
            <a:lstStyle/>
            <a:p>
              <a:endParaRPr lang="ar-SA"/>
            </a:p>
          </p:txBody>
        </p:sp>
        <p:sp>
          <p:nvSpPr>
            <p:cNvPr id="70" name="Freeform: Shape 248">
              <a:extLst>
                <a:ext uri="{FF2B5EF4-FFF2-40B4-BE49-F238E27FC236}">
                  <a16:creationId xmlns:a16="http://schemas.microsoft.com/office/drawing/2014/main" id="{6ABC4286-FC26-4EF2-9B84-C5AE72EFB2CF}"/>
                </a:ext>
              </a:extLst>
            </p:cNvPr>
            <p:cNvSpPr/>
            <p:nvPr/>
          </p:nvSpPr>
          <p:spPr>
            <a:xfrm>
              <a:off x="4147320" y="5246227"/>
              <a:ext cx="114035" cy="198745"/>
            </a:xfrm>
            <a:custGeom>
              <a:avLst/>
              <a:gdLst>
                <a:gd name="connsiteX0" fmla="*/ 66675 w 66675"/>
                <a:gd name="connsiteY0" fmla="*/ 44767 h 116204"/>
                <a:gd name="connsiteX1" fmla="*/ 66675 w 66675"/>
                <a:gd name="connsiteY1" fmla="*/ 68580 h 116204"/>
                <a:gd name="connsiteX2" fmla="*/ 64770 w 66675"/>
                <a:gd name="connsiteY2" fmla="*/ 70485 h 116204"/>
                <a:gd name="connsiteX3" fmla="*/ 62865 w 66675"/>
                <a:gd name="connsiteY3" fmla="*/ 70485 h 116204"/>
                <a:gd name="connsiteX4" fmla="*/ 56197 w 66675"/>
                <a:gd name="connsiteY4" fmla="*/ 69532 h 116204"/>
                <a:gd name="connsiteX5" fmla="*/ 50483 w 66675"/>
                <a:gd name="connsiteY5" fmla="*/ 66675 h 116204"/>
                <a:gd name="connsiteX6" fmla="*/ 45720 w 66675"/>
                <a:gd name="connsiteY6" fmla="*/ 62865 h 116204"/>
                <a:gd name="connsiteX7" fmla="*/ 40958 w 66675"/>
                <a:gd name="connsiteY7" fmla="*/ 57150 h 116204"/>
                <a:gd name="connsiteX8" fmla="*/ 32385 w 66675"/>
                <a:gd name="connsiteY8" fmla="*/ 70485 h 116204"/>
                <a:gd name="connsiteX9" fmla="*/ 3810 w 66675"/>
                <a:gd name="connsiteY9" fmla="*/ 70485 h 116204"/>
                <a:gd name="connsiteX10" fmla="*/ 0 w 66675"/>
                <a:gd name="connsiteY10" fmla="*/ 66675 h 116204"/>
                <a:gd name="connsiteX11" fmla="*/ 0 w 66675"/>
                <a:gd name="connsiteY11" fmla="*/ 45720 h 116204"/>
                <a:gd name="connsiteX12" fmla="*/ 3810 w 66675"/>
                <a:gd name="connsiteY12" fmla="*/ 42863 h 116204"/>
                <a:gd name="connsiteX13" fmla="*/ 27622 w 66675"/>
                <a:gd name="connsiteY13" fmla="*/ 42863 h 116204"/>
                <a:gd name="connsiteX14" fmla="*/ 27622 w 66675"/>
                <a:gd name="connsiteY14" fmla="*/ 0 h 116204"/>
                <a:gd name="connsiteX15" fmla="*/ 51435 w 66675"/>
                <a:gd name="connsiteY15" fmla="*/ 0 h 116204"/>
                <a:gd name="connsiteX16" fmla="*/ 51435 w 66675"/>
                <a:gd name="connsiteY16" fmla="*/ 39052 h 116204"/>
                <a:gd name="connsiteX17" fmla="*/ 64770 w 66675"/>
                <a:gd name="connsiteY17" fmla="*/ 42863 h 116204"/>
                <a:gd name="connsiteX18" fmla="*/ 65722 w 66675"/>
                <a:gd name="connsiteY18" fmla="*/ 42863 h 116204"/>
                <a:gd name="connsiteX19" fmla="*/ 66675 w 66675"/>
                <a:gd name="connsiteY19" fmla="*/ 44767 h 116204"/>
                <a:gd name="connsiteX20" fmla="*/ 50483 w 66675"/>
                <a:gd name="connsiteY20" fmla="*/ 81915 h 116204"/>
                <a:gd name="connsiteX21" fmla="*/ 65722 w 66675"/>
                <a:gd name="connsiteY21" fmla="*/ 100013 h 116204"/>
                <a:gd name="connsiteX22" fmla="*/ 46672 w 66675"/>
                <a:gd name="connsiteY22" fmla="*/ 116205 h 116204"/>
                <a:gd name="connsiteX23" fmla="*/ 35243 w 66675"/>
                <a:gd name="connsiteY23" fmla="*/ 101917 h 116204"/>
                <a:gd name="connsiteX24" fmla="*/ 18097 w 66675"/>
                <a:gd name="connsiteY24" fmla="*/ 116205 h 116204"/>
                <a:gd name="connsiteX25" fmla="*/ 2858 w 66675"/>
                <a:gd name="connsiteY25" fmla="*/ 98107 h 116204"/>
                <a:gd name="connsiteX26" fmla="*/ 21908 w 66675"/>
                <a:gd name="connsiteY26" fmla="*/ 81915 h 116204"/>
                <a:gd name="connsiteX27" fmla="*/ 33338 w 66675"/>
                <a:gd name="connsiteY27" fmla="*/ 96202 h 116204"/>
                <a:gd name="connsiteX28" fmla="*/ 50483 w 66675"/>
                <a:gd name="connsiteY28" fmla="*/ 81915 h 11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675" h="116204">
                  <a:moveTo>
                    <a:pt x="66675" y="44767"/>
                  </a:moveTo>
                  <a:lnTo>
                    <a:pt x="66675" y="68580"/>
                  </a:lnTo>
                  <a:lnTo>
                    <a:pt x="64770" y="70485"/>
                  </a:lnTo>
                  <a:lnTo>
                    <a:pt x="62865" y="70485"/>
                  </a:lnTo>
                  <a:cubicBezTo>
                    <a:pt x="60008" y="70485"/>
                    <a:pt x="58103" y="70485"/>
                    <a:pt x="56197" y="69532"/>
                  </a:cubicBezTo>
                  <a:cubicBezTo>
                    <a:pt x="54293" y="68580"/>
                    <a:pt x="52388" y="67627"/>
                    <a:pt x="50483" y="66675"/>
                  </a:cubicBezTo>
                  <a:cubicBezTo>
                    <a:pt x="48578" y="64770"/>
                    <a:pt x="46672" y="63817"/>
                    <a:pt x="45720" y="62865"/>
                  </a:cubicBezTo>
                  <a:cubicBezTo>
                    <a:pt x="44768" y="61913"/>
                    <a:pt x="42863" y="60007"/>
                    <a:pt x="40958" y="57150"/>
                  </a:cubicBezTo>
                  <a:lnTo>
                    <a:pt x="32385" y="70485"/>
                  </a:lnTo>
                  <a:lnTo>
                    <a:pt x="3810" y="70485"/>
                  </a:lnTo>
                  <a:lnTo>
                    <a:pt x="0" y="66675"/>
                  </a:lnTo>
                  <a:lnTo>
                    <a:pt x="0" y="45720"/>
                  </a:lnTo>
                  <a:lnTo>
                    <a:pt x="3810" y="42863"/>
                  </a:lnTo>
                  <a:lnTo>
                    <a:pt x="27622" y="42863"/>
                  </a:lnTo>
                  <a:lnTo>
                    <a:pt x="27622" y="0"/>
                  </a:lnTo>
                  <a:lnTo>
                    <a:pt x="51435" y="0"/>
                  </a:lnTo>
                  <a:lnTo>
                    <a:pt x="51435" y="39052"/>
                  </a:lnTo>
                  <a:cubicBezTo>
                    <a:pt x="54293" y="41910"/>
                    <a:pt x="59055" y="42863"/>
                    <a:pt x="64770" y="42863"/>
                  </a:cubicBezTo>
                  <a:lnTo>
                    <a:pt x="65722" y="42863"/>
                  </a:lnTo>
                  <a:lnTo>
                    <a:pt x="66675" y="44767"/>
                  </a:lnTo>
                  <a:close/>
                  <a:moveTo>
                    <a:pt x="50483" y="81915"/>
                  </a:moveTo>
                  <a:lnTo>
                    <a:pt x="65722" y="100013"/>
                  </a:lnTo>
                  <a:lnTo>
                    <a:pt x="46672" y="116205"/>
                  </a:lnTo>
                  <a:lnTo>
                    <a:pt x="35243" y="101917"/>
                  </a:lnTo>
                  <a:lnTo>
                    <a:pt x="18097" y="116205"/>
                  </a:lnTo>
                  <a:lnTo>
                    <a:pt x="2858" y="98107"/>
                  </a:lnTo>
                  <a:lnTo>
                    <a:pt x="21908" y="81915"/>
                  </a:lnTo>
                  <a:lnTo>
                    <a:pt x="33338" y="96202"/>
                  </a:lnTo>
                  <a:lnTo>
                    <a:pt x="50483" y="81915"/>
                  </a:lnTo>
                  <a:close/>
                </a:path>
              </a:pathLst>
            </a:custGeom>
            <a:solidFill>
              <a:srgbClr val="1EAF4B"/>
            </a:solidFill>
            <a:ln w="9525" cap="flat">
              <a:noFill/>
              <a:prstDash val="solid"/>
              <a:miter/>
            </a:ln>
          </p:spPr>
          <p:txBody>
            <a:bodyPr rtlCol="1" anchor="ctr"/>
            <a:lstStyle/>
            <a:p>
              <a:endParaRPr lang="ar-SA"/>
            </a:p>
          </p:txBody>
        </p:sp>
        <p:sp>
          <p:nvSpPr>
            <p:cNvPr id="72" name="Freeform: Shape 249">
              <a:extLst>
                <a:ext uri="{FF2B5EF4-FFF2-40B4-BE49-F238E27FC236}">
                  <a16:creationId xmlns:a16="http://schemas.microsoft.com/office/drawing/2014/main" id="{F0CD399A-1B65-4C38-8004-0848222C5AE4}"/>
                </a:ext>
              </a:extLst>
            </p:cNvPr>
            <p:cNvSpPr/>
            <p:nvPr/>
          </p:nvSpPr>
          <p:spPr>
            <a:xfrm>
              <a:off x="4253211" y="5247855"/>
              <a:ext cx="114035" cy="192230"/>
            </a:xfrm>
            <a:custGeom>
              <a:avLst/>
              <a:gdLst>
                <a:gd name="connsiteX0" fmla="*/ 66675 w 66675"/>
                <a:gd name="connsiteY0" fmla="*/ 43815 h 112395"/>
                <a:gd name="connsiteX1" fmla="*/ 66675 w 66675"/>
                <a:gd name="connsiteY1" fmla="*/ 67628 h 112395"/>
                <a:gd name="connsiteX2" fmla="*/ 64770 w 66675"/>
                <a:gd name="connsiteY2" fmla="*/ 69533 h 112395"/>
                <a:gd name="connsiteX3" fmla="*/ 62865 w 66675"/>
                <a:gd name="connsiteY3" fmla="*/ 69533 h 112395"/>
                <a:gd name="connsiteX4" fmla="*/ 56197 w 66675"/>
                <a:gd name="connsiteY4" fmla="*/ 68580 h 112395"/>
                <a:gd name="connsiteX5" fmla="*/ 50483 w 66675"/>
                <a:gd name="connsiteY5" fmla="*/ 65723 h 112395"/>
                <a:gd name="connsiteX6" fmla="*/ 45720 w 66675"/>
                <a:gd name="connsiteY6" fmla="*/ 61913 h 112395"/>
                <a:gd name="connsiteX7" fmla="*/ 40958 w 66675"/>
                <a:gd name="connsiteY7" fmla="*/ 56198 h 112395"/>
                <a:gd name="connsiteX8" fmla="*/ 32385 w 66675"/>
                <a:gd name="connsiteY8" fmla="*/ 69533 h 112395"/>
                <a:gd name="connsiteX9" fmla="*/ 3810 w 66675"/>
                <a:gd name="connsiteY9" fmla="*/ 69533 h 112395"/>
                <a:gd name="connsiteX10" fmla="*/ 0 w 66675"/>
                <a:gd name="connsiteY10" fmla="*/ 65723 h 112395"/>
                <a:gd name="connsiteX11" fmla="*/ 0 w 66675"/>
                <a:gd name="connsiteY11" fmla="*/ 44768 h 112395"/>
                <a:gd name="connsiteX12" fmla="*/ 3810 w 66675"/>
                <a:gd name="connsiteY12" fmla="*/ 42863 h 112395"/>
                <a:gd name="connsiteX13" fmla="*/ 27622 w 66675"/>
                <a:gd name="connsiteY13" fmla="*/ 42863 h 112395"/>
                <a:gd name="connsiteX14" fmla="*/ 27622 w 66675"/>
                <a:gd name="connsiteY14" fmla="*/ 0 h 112395"/>
                <a:gd name="connsiteX15" fmla="*/ 51435 w 66675"/>
                <a:gd name="connsiteY15" fmla="*/ 0 h 112395"/>
                <a:gd name="connsiteX16" fmla="*/ 51435 w 66675"/>
                <a:gd name="connsiteY16" fmla="*/ 39053 h 112395"/>
                <a:gd name="connsiteX17" fmla="*/ 64770 w 66675"/>
                <a:gd name="connsiteY17" fmla="*/ 42863 h 112395"/>
                <a:gd name="connsiteX18" fmla="*/ 65722 w 66675"/>
                <a:gd name="connsiteY18" fmla="*/ 42863 h 112395"/>
                <a:gd name="connsiteX19" fmla="*/ 66675 w 66675"/>
                <a:gd name="connsiteY19" fmla="*/ 43815 h 112395"/>
                <a:gd name="connsiteX20" fmla="*/ 37147 w 66675"/>
                <a:gd name="connsiteY20" fmla="*/ 78105 h 112395"/>
                <a:gd name="connsiteX21" fmla="*/ 52388 w 66675"/>
                <a:gd name="connsiteY21" fmla="*/ 96203 h 112395"/>
                <a:gd name="connsiteX22" fmla="*/ 33338 w 66675"/>
                <a:gd name="connsiteY22" fmla="*/ 112395 h 112395"/>
                <a:gd name="connsiteX23" fmla="*/ 18097 w 66675"/>
                <a:gd name="connsiteY23" fmla="*/ 94298 h 112395"/>
                <a:gd name="connsiteX24" fmla="*/ 37147 w 66675"/>
                <a:gd name="connsiteY24" fmla="*/ 78105 h 1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675" h="112395">
                  <a:moveTo>
                    <a:pt x="66675" y="43815"/>
                  </a:moveTo>
                  <a:lnTo>
                    <a:pt x="66675" y="67628"/>
                  </a:lnTo>
                  <a:lnTo>
                    <a:pt x="64770" y="69533"/>
                  </a:lnTo>
                  <a:lnTo>
                    <a:pt x="62865" y="69533"/>
                  </a:lnTo>
                  <a:cubicBezTo>
                    <a:pt x="60008" y="69533"/>
                    <a:pt x="58103" y="69533"/>
                    <a:pt x="56197" y="68580"/>
                  </a:cubicBezTo>
                  <a:cubicBezTo>
                    <a:pt x="54293" y="67628"/>
                    <a:pt x="52388" y="66675"/>
                    <a:pt x="50483" y="65723"/>
                  </a:cubicBezTo>
                  <a:cubicBezTo>
                    <a:pt x="48578" y="63818"/>
                    <a:pt x="46672" y="62865"/>
                    <a:pt x="45720" y="61913"/>
                  </a:cubicBezTo>
                  <a:cubicBezTo>
                    <a:pt x="44768" y="60960"/>
                    <a:pt x="42863" y="59055"/>
                    <a:pt x="40958" y="56198"/>
                  </a:cubicBezTo>
                  <a:lnTo>
                    <a:pt x="32385" y="69533"/>
                  </a:lnTo>
                  <a:lnTo>
                    <a:pt x="3810" y="69533"/>
                  </a:lnTo>
                  <a:lnTo>
                    <a:pt x="0" y="65723"/>
                  </a:lnTo>
                  <a:lnTo>
                    <a:pt x="0" y="44768"/>
                  </a:lnTo>
                  <a:lnTo>
                    <a:pt x="3810" y="42863"/>
                  </a:lnTo>
                  <a:lnTo>
                    <a:pt x="27622" y="42863"/>
                  </a:lnTo>
                  <a:lnTo>
                    <a:pt x="27622" y="0"/>
                  </a:lnTo>
                  <a:lnTo>
                    <a:pt x="51435" y="0"/>
                  </a:lnTo>
                  <a:lnTo>
                    <a:pt x="51435" y="39053"/>
                  </a:lnTo>
                  <a:cubicBezTo>
                    <a:pt x="54293" y="40958"/>
                    <a:pt x="59055" y="42863"/>
                    <a:pt x="64770" y="42863"/>
                  </a:cubicBezTo>
                  <a:lnTo>
                    <a:pt x="65722" y="42863"/>
                  </a:lnTo>
                  <a:lnTo>
                    <a:pt x="66675" y="43815"/>
                  </a:lnTo>
                  <a:close/>
                  <a:moveTo>
                    <a:pt x="37147" y="78105"/>
                  </a:moveTo>
                  <a:lnTo>
                    <a:pt x="52388" y="96203"/>
                  </a:lnTo>
                  <a:lnTo>
                    <a:pt x="33338" y="112395"/>
                  </a:lnTo>
                  <a:lnTo>
                    <a:pt x="18097" y="94298"/>
                  </a:lnTo>
                  <a:lnTo>
                    <a:pt x="37147" y="78105"/>
                  </a:lnTo>
                  <a:close/>
                </a:path>
              </a:pathLst>
            </a:custGeom>
            <a:solidFill>
              <a:srgbClr val="1EAF4B"/>
            </a:solidFill>
            <a:ln w="9525" cap="flat">
              <a:noFill/>
              <a:prstDash val="solid"/>
              <a:miter/>
            </a:ln>
          </p:spPr>
          <p:txBody>
            <a:bodyPr rtlCol="1" anchor="ctr"/>
            <a:lstStyle/>
            <a:p>
              <a:endParaRPr lang="ar-SA"/>
            </a:p>
          </p:txBody>
        </p:sp>
        <p:sp>
          <p:nvSpPr>
            <p:cNvPr id="74" name="Freeform: Shape 250">
              <a:extLst>
                <a:ext uri="{FF2B5EF4-FFF2-40B4-BE49-F238E27FC236}">
                  <a16:creationId xmlns:a16="http://schemas.microsoft.com/office/drawing/2014/main" id="{C8601971-1442-4DCD-8642-BDB8E73ED5F5}"/>
                </a:ext>
              </a:extLst>
            </p:cNvPr>
            <p:cNvSpPr/>
            <p:nvPr/>
          </p:nvSpPr>
          <p:spPr>
            <a:xfrm>
              <a:off x="4357471" y="5234823"/>
              <a:ext cx="188972" cy="130326"/>
            </a:xfrm>
            <a:custGeom>
              <a:avLst/>
              <a:gdLst>
                <a:gd name="connsiteX0" fmla="*/ 110490 w 110490"/>
                <a:gd name="connsiteY0" fmla="*/ 51435 h 76200"/>
                <a:gd name="connsiteX1" fmla="*/ 110490 w 110490"/>
                <a:gd name="connsiteY1" fmla="*/ 75247 h 76200"/>
                <a:gd name="connsiteX2" fmla="*/ 108585 w 110490"/>
                <a:gd name="connsiteY2" fmla="*/ 76200 h 76200"/>
                <a:gd name="connsiteX3" fmla="*/ 105728 w 110490"/>
                <a:gd name="connsiteY3" fmla="*/ 76200 h 76200"/>
                <a:gd name="connsiteX4" fmla="*/ 80010 w 110490"/>
                <a:gd name="connsiteY4" fmla="*/ 61913 h 76200"/>
                <a:gd name="connsiteX5" fmla="*/ 19050 w 110490"/>
                <a:gd name="connsiteY5" fmla="*/ 76200 h 76200"/>
                <a:gd name="connsiteX6" fmla="*/ 2858 w 110490"/>
                <a:gd name="connsiteY6" fmla="*/ 76200 h 76200"/>
                <a:gd name="connsiteX7" fmla="*/ 0 w 110490"/>
                <a:gd name="connsiteY7" fmla="*/ 73343 h 76200"/>
                <a:gd name="connsiteX8" fmla="*/ 0 w 110490"/>
                <a:gd name="connsiteY8" fmla="*/ 52388 h 76200"/>
                <a:gd name="connsiteX9" fmla="*/ 2858 w 110490"/>
                <a:gd name="connsiteY9" fmla="*/ 48578 h 76200"/>
                <a:gd name="connsiteX10" fmla="*/ 23813 w 110490"/>
                <a:gd name="connsiteY10" fmla="*/ 48578 h 76200"/>
                <a:gd name="connsiteX11" fmla="*/ 49530 w 110490"/>
                <a:gd name="connsiteY11" fmla="*/ 46672 h 76200"/>
                <a:gd name="connsiteX12" fmla="*/ 70485 w 110490"/>
                <a:gd name="connsiteY12" fmla="*/ 39053 h 76200"/>
                <a:gd name="connsiteX13" fmla="*/ 49530 w 110490"/>
                <a:gd name="connsiteY13" fmla="*/ 28575 h 76200"/>
                <a:gd name="connsiteX14" fmla="*/ 32385 w 110490"/>
                <a:gd name="connsiteY14" fmla="*/ 26670 h 76200"/>
                <a:gd name="connsiteX15" fmla="*/ 14288 w 110490"/>
                <a:gd name="connsiteY15" fmla="*/ 30480 h 76200"/>
                <a:gd name="connsiteX16" fmla="*/ 12383 w 110490"/>
                <a:gd name="connsiteY16" fmla="*/ 29528 h 76200"/>
                <a:gd name="connsiteX17" fmla="*/ 12383 w 110490"/>
                <a:gd name="connsiteY17" fmla="*/ 5715 h 76200"/>
                <a:gd name="connsiteX18" fmla="*/ 35243 w 110490"/>
                <a:gd name="connsiteY18" fmla="*/ 0 h 76200"/>
                <a:gd name="connsiteX19" fmla="*/ 60960 w 110490"/>
                <a:gd name="connsiteY19" fmla="*/ 8572 h 76200"/>
                <a:gd name="connsiteX20" fmla="*/ 97155 w 110490"/>
                <a:gd name="connsiteY20" fmla="*/ 36195 h 76200"/>
                <a:gd name="connsiteX21" fmla="*/ 93345 w 110490"/>
                <a:gd name="connsiteY21" fmla="*/ 49530 h 76200"/>
                <a:gd name="connsiteX22" fmla="*/ 101918 w 110490"/>
                <a:gd name="connsiteY22" fmla="*/ 50482 h 76200"/>
                <a:gd name="connsiteX23" fmla="*/ 107633 w 110490"/>
                <a:gd name="connsiteY23" fmla="*/ 50482 h 76200"/>
                <a:gd name="connsiteX24" fmla="*/ 110490 w 110490"/>
                <a:gd name="connsiteY24" fmla="*/ 5143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0490" h="76200">
                  <a:moveTo>
                    <a:pt x="110490" y="51435"/>
                  </a:moveTo>
                  <a:lnTo>
                    <a:pt x="110490" y="75247"/>
                  </a:lnTo>
                  <a:lnTo>
                    <a:pt x="108585" y="76200"/>
                  </a:lnTo>
                  <a:lnTo>
                    <a:pt x="105728" y="76200"/>
                  </a:lnTo>
                  <a:cubicBezTo>
                    <a:pt x="94298" y="76200"/>
                    <a:pt x="85725" y="71438"/>
                    <a:pt x="80010" y="61913"/>
                  </a:cubicBezTo>
                  <a:cubicBezTo>
                    <a:pt x="60008" y="71438"/>
                    <a:pt x="40005" y="76200"/>
                    <a:pt x="19050" y="76200"/>
                  </a:cubicBezTo>
                  <a:lnTo>
                    <a:pt x="2858" y="76200"/>
                  </a:lnTo>
                  <a:lnTo>
                    <a:pt x="0" y="73343"/>
                  </a:lnTo>
                  <a:lnTo>
                    <a:pt x="0" y="52388"/>
                  </a:lnTo>
                  <a:lnTo>
                    <a:pt x="2858" y="48578"/>
                  </a:lnTo>
                  <a:lnTo>
                    <a:pt x="23813" y="48578"/>
                  </a:lnTo>
                  <a:cubicBezTo>
                    <a:pt x="34290" y="48578"/>
                    <a:pt x="42863" y="47625"/>
                    <a:pt x="49530" y="46672"/>
                  </a:cubicBezTo>
                  <a:cubicBezTo>
                    <a:pt x="56198" y="44768"/>
                    <a:pt x="62865" y="42863"/>
                    <a:pt x="70485" y="39053"/>
                  </a:cubicBezTo>
                  <a:cubicBezTo>
                    <a:pt x="60960" y="33338"/>
                    <a:pt x="54293" y="29528"/>
                    <a:pt x="49530" y="28575"/>
                  </a:cubicBezTo>
                  <a:cubicBezTo>
                    <a:pt x="44768" y="26670"/>
                    <a:pt x="39053" y="26670"/>
                    <a:pt x="32385" y="26670"/>
                  </a:cubicBezTo>
                  <a:cubicBezTo>
                    <a:pt x="27623" y="26670"/>
                    <a:pt x="20955" y="27622"/>
                    <a:pt x="14288" y="30480"/>
                  </a:cubicBezTo>
                  <a:lnTo>
                    <a:pt x="12383" y="29528"/>
                  </a:lnTo>
                  <a:lnTo>
                    <a:pt x="12383" y="5715"/>
                  </a:lnTo>
                  <a:cubicBezTo>
                    <a:pt x="20955" y="1905"/>
                    <a:pt x="28575" y="0"/>
                    <a:pt x="35243" y="0"/>
                  </a:cubicBezTo>
                  <a:cubicBezTo>
                    <a:pt x="42863" y="0"/>
                    <a:pt x="51435" y="2857"/>
                    <a:pt x="60960" y="8572"/>
                  </a:cubicBezTo>
                  <a:cubicBezTo>
                    <a:pt x="70485" y="14288"/>
                    <a:pt x="82868" y="22860"/>
                    <a:pt x="97155" y="36195"/>
                  </a:cubicBezTo>
                  <a:lnTo>
                    <a:pt x="93345" y="49530"/>
                  </a:lnTo>
                  <a:cubicBezTo>
                    <a:pt x="95250" y="50482"/>
                    <a:pt x="98108" y="50482"/>
                    <a:pt x="101918" y="50482"/>
                  </a:cubicBezTo>
                  <a:lnTo>
                    <a:pt x="107633" y="50482"/>
                  </a:lnTo>
                  <a:lnTo>
                    <a:pt x="110490" y="51435"/>
                  </a:lnTo>
                  <a:close/>
                </a:path>
              </a:pathLst>
            </a:custGeom>
            <a:solidFill>
              <a:srgbClr val="1EAF4B"/>
            </a:solidFill>
            <a:ln w="9525" cap="flat">
              <a:noFill/>
              <a:prstDash val="solid"/>
              <a:miter/>
            </a:ln>
          </p:spPr>
          <p:txBody>
            <a:bodyPr rtlCol="1" anchor="ctr"/>
            <a:lstStyle/>
            <a:p>
              <a:endParaRPr lang="ar-SA"/>
            </a:p>
          </p:txBody>
        </p:sp>
        <p:sp>
          <p:nvSpPr>
            <p:cNvPr id="76" name="Freeform: Shape 251">
              <a:extLst>
                <a:ext uri="{FF2B5EF4-FFF2-40B4-BE49-F238E27FC236}">
                  <a16:creationId xmlns:a16="http://schemas.microsoft.com/office/drawing/2014/main" id="{7C17C2A8-155B-4F90-981D-7A8867CB9B9C}"/>
                </a:ext>
              </a:extLst>
            </p:cNvPr>
            <p:cNvSpPr/>
            <p:nvPr/>
          </p:nvSpPr>
          <p:spPr>
            <a:xfrm>
              <a:off x="4539927" y="5148483"/>
              <a:ext cx="78194" cy="218294"/>
            </a:xfrm>
            <a:custGeom>
              <a:avLst/>
              <a:gdLst>
                <a:gd name="connsiteX0" fmla="*/ 45720 w 45719"/>
                <a:gd name="connsiteY0" fmla="*/ 0 h 127634"/>
                <a:gd name="connsiteX1" fmla="*/ 45720 w 45719"/>
                <a:gd name="connsiteY1" fmla="*/ 127635 h 127634"/>
                <a:gd name="connsiteX2" fmla="*/ 2857 w 45719"/>
                <a:gd name="connsiteY2" fmla="*/ 127635 h 127634"/>
                <a:gd name="connsiteX3" fmla="*/ 0 w 45719"/>
                <a:gd name="connsiteY3" fmla="*/ 125730 h 127634"/>
                <a:gd name="connsiteX4" fmla="*/ 0 w 45719"/>
                <a:gd name="connsiteY4" fmla="*/ 101917 h 127634"/>
                <a:gd name="connsiteX5" fmla="*/ 2857 w 45719"/>
                <a:gd name="connsiteY5" fmla="*/ 100013 h 127634"/>
                <a:gd name="connsiteX6" fmla="*/ 20003 w 45719"/>
                <a:gd name="connsiteY6" fmla="*/ 100013 h 127634"/>
                <a:gd name="connsiteX7" fmla="*/ 20003 w 45719"/>
                <a:gd name="connsiteY7" fmla="*/ 0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127634">
                  <a:moveTo>
                    <a:pt x="45720" y="0"/>
                  </a:moveTo>
                  <a:lnTo>
                    <a:pt x="45720" y="127635"/>
                  </a:lnTo>
                  <a:lnTo>
                    <a:pt x="2857" y="127635"/>
                  </a:lnTo>
                  <a:lnTo>
                    <a:pt x="0" y="125730"/>
                  </a:lnTo>
                  <a:lnTo>
                    <a:pt x="0" y="101917"/>
                  </a:lnTo>
                  <a:lnTo>
                    <a:pt x="2857" y="100013"/>
                  </a:lnTo>
                  <a:lnTo>
                    <a:pt x="20003" y="100013"/>
                  </a:lnTo>
                  <a:lnTo>
                    <a:pt x="20003" y="0"/>
                  </a:lnTo>
                  <a:close/>
                </a:path>
              </a:pathLst>
            </a:custGeom>
            <a:solidFill>
              <a:srgbClr val="1EAF4B"/>
            </a:solidFill>
            <a:ln w="9525" cap="flat">
              <a:noFill/>
              <a:prstDash val="solid"/>
              <a:miter/>
            </a:ln>
          </p:spPr>
          <p:txBody>
            <a:bodyPr rtlCol="1" anchor="ctr"/>
            <a:lstStyle/>
            <a:p>
              <a:endParaRPr lang="ar-SA"/>
            </a:p>
          </p:txBody>
        </p:sp>
        <p:sp>
          <p:nvSpPr>
            <p:cNvPr id="78" name="Freeform: Shape 252">
              <a:extLst>
                <a:ext uri="{FF2B5EF4-FFF2-40B4-BE49-F238E27FC236}">
                  <a16:creationId xmlns:a16="http://schemas.microsoft.com/office/drawing/2014/main" id="{4681A3C6-6999-486F-8E3B-9E7EEA662D57}"/>
                </a:ext>
              </a:extLst>
            </p:cNvPr>
            <p:cNvSpPr/>
            <p:nvPr/>
          </p:nvSpPr>
          <p:spPr>
            <a:xfrm>
              <a:off x="4649075" y="5148483"/>
              <a:ext cx="40726" cy="218294"/>
            </a:xfrm>
            <a:custGeom>
              <a:avLst/>
              <a:gdLst>
                <a:gd name="connsiteX0" fmla="*/ 0 w 23812"/>
                <a:gd name="connsiteY0" fmla="*/ 0 h 127634"/>
                <a:gd name="connsiteX1" fmla="*/ 23813 w 23812"/>
                <a:gd name="connsiteY1" fmla="*/ 0 h 127634"/>
                <a:gd name="connsiteX2" fmla="*/ 23813 w 23812"/>
                <a:gd name="connsiteY2" fmla="*/ 127635 h 127634"/>
                <a:gd name="connsiteX3" fmla="*/ 0 w 23812"/>
                <a:gd name="connsiteY3" fmla="*/ 127635 h 127634"/>
              </a:gdLst>
              <a:ahLst/>
              <a:cxnLst>
                <a:cxn ang="0">
                  <a:pos x="connsiteX0" y="connsiteY0"/>
                </a:cxn>
                <a:cxn ang="0">
                  <a:pos x="connsiteX1" y="connsiteY1"/>
                </a:cxn>
                <a:cxn ang="0">
                  <a:pos x="connsiteX2" y="connsiteY2"/>
                </a:cxn>
                <a:cxn ang="0">
                  <a:pos x="connsiteX3" y="connsiteY3"/>
                </a:cxn>
              </a:cxnLst>
              <a:rect l="l" t="t" r="r" b="b"/>
              <a:pathLst>
                <a:path w="23812" h="127634">
                  <a:moveTo>
                    <a:pt x="0" y="0"/>
                  </a:moveTo>
                  <a:lnTo>
                    <a:pt x="23813" y="0"/>
                  </a:lnTo>
                  <a:lnTo>
                    <a:pt x="23813" y="127635"/>
                  </a:lnTo>
                  <a:lnTo>
                    <a:pt x="0" y="127635"/>
                  </a:lnTo>
                  <a:close/>
                </a:path>
              </a:pathLst>
            </a:custGeom>
            <a:solidFill>
              <a:srgbClr val="1EAF4B"/>
            </a:solidFill>
            <a:ln w="9525" cap="flat">
              <a:noFill/>
              <a:prstDash val="solid"/>
              <a:miter/>
            </a:ln>
          </p:spPr>
          <p:txBody>
            <a:bodyPr rtlCol="1" anchor="ctr"/>
            <a:lstStyle/>
            <a:p>
              <a:endParaRPr lang="ar-SA"/>
            </a:p>
          </p:txBody>
        </p:sp>
        <p:sp>
          <p:nvSpPr>
            <p:cNvPr id="80" name="Freeform: Shape 253">
              <a:extLst>
                <a:ext uri="{FF2B5EF4-FFF2-40B4-BE49-F238E27FC236}">
                  <a16:creationId xmlns:a16="http://schemas.microsoft.com/office/drawing/2014/main" id="{1F5CD276-90D8-4657-A1AB-15A827A7E32A}"/>
                </a:ext>
              </a:extLst>
            </p:cNvPr>
            <p:cNvSpPr/>
            <p:nvPr/>
          </p:nvSpPr>
          <p:spPr>
            <a:xfrm>
              <a:off x="4750076" y="5303244"/>
              <a:ext cx="231328" cy="215035"/>
            </a:xfrm>
            <a:custGeom>
              <a:avLst/>
              <a:gdLst>
                <a:gd name="connsiteX0" fmla="*/ 135255 w 135255"/>
                <a:gd name="connsiteY0" fmla="*/ 11430 h 125729"/>
                <a:gd name="connsiteX1" fmla="*/ 135255 w 135255"/>
                <a:gd name="connsiteY1" fmla="*/ 35242 h 125729"/>
                <a:gd name="connsiteX2" fmla="*/ 133350 w 135255"/>
                <a:gd name="connsiteY2" fmla="*/ 36195 h 125729"/>
                <a:gd name="connsiteX3" fmla="*/ 130493 w 135255"/>
                <a:gd name="connsiteY3" fmla="*/ 36195 h 125729"/>
                <a:gd name="connsiteX4" fmla="*/ 109538 w 135255"/>
                <a:gd name="connsiteY4" fmla="*/ 30480 h 125729"/>
                <a:gd name="connsiteX5" fmla="*/ 108585 w 135255"/>
                <a:gd name="connsiteY5" fmla="*/ 31432 h 125729"/>
                <a:gd name="connsiteX6" fmla="*/ 124778 w 135255"/>
                <a:gd name="connsiteY6" fmla="*/ 46672 h 125729"/>
                <a:gd name="connsiteX7" fmla="*/ 118110 w 135255"/>
                <a:gd name="connsiteY7" fmla="*/ 69532 h 125729"/>
                <a:gd name="connsiteX8" fmla="*/ 90488 w 135255"/>
                <a:gd name="connsiteY8" fmla="*/ 80010 h 125729"/>
                <a:gd name="connsiteX9" fmla="*/ 58103 w 135255"/>
                <a:gd name="connsiteY9" fmla="*/ 83820 h 125729"/>
                <a:gd name="connsiteX10" fmla="*/ 0 w 135255"/>
                <a:gd name="connsiteY10" fmla="*/ 33338 h 125729"/>
                <a:gd name="connsiteX11" fmla="*/ 5715 w 135255"/>
                <a:gd name="connsiteY11" fmla="*/ 3810 h 125729"/>
                <a:gd name="connsiteX12" fmla="*/ 23813 w 135255"/>
                <a:gd name="connsiteY12" fmla="*/ 0 h 125729"/>
                <a:gd name="connsiteX13" fmla="*/ 24765 w 135255"/>
                <a:gd name="connsiteY13" fmla="*/ 952 h 125729"/>
                <a:gd name="connsiteX14" fmla="*/ 20003 w 135255"/>
                <a:gd name="connsiteY14" fmla="*/ 26670 h 125729"/>
                <a:gd name="connsiteX15" fmla="*/ 29528 w 135255"/>
                <a:gd name="connsiteY15" fmla="*/ 49530 h 125729"/>
                <a:gd name="connsiteX16" fmla="*/ 60960 w 135255"/>
                <a:gd name="connsiteY16" fmla="*/ 56197 h 125729"/>
                <a:gd name="connsiteX17" fmla="*/ 100965 w 135255"/>
                <a:gd name="connsiteY17" fmla="*/ 50482 h 125729"/>
                <a:gd name="connsiteX18" fmla="*/ 62865 w 135255"/>
                <a:gd name="connsiteY18" fmla="*/ 22860 h 125729"/>
                <a:gd name="connsiteX19" fmla="*/ 71438 w 135255"/>
                <a:gd name="connsiteY19" fmla="*/ 952 h 125729"/>
                <a:gd name="connsiteX20" fmla="*/ 73343 w 135255"/>
                <a:gd name="connsiteY20" fmla="*/ 0 h 125729"/>
                <a:gd name="connsiteX21" fmla="*/ 110490 w 135255"/>
                <a:gd name="connsiteY21" fmla="*/ 7620 h 125729"/>
                <a:gd name="connsiteX22" fmla="*/ 131445 w 135255"/>
                <a:gd name="connsiteY22" fmla="*/ 7620 h 125729"/>
                <a:gd name="connsiteX23" fmla="*/ 135255 w 135255"/>
                <a:gd name="connsiteY23" fmla="*/ 11430 h 125729"/>
                <a:gd name="connsiteX24" fmla="*/ 71438 w 135255"/>
                <a:gd name="connsiteY24" fmla="*/ 91440 h 125729"/>
                <a:gd name="connsiteX25" fmla="*/ 86678 w 135255"/>
                <a:gd name="connsiteY25" fmla="*/ 109538 h 125729"/>
                <a:gd name="connsiteX26" fmla="*/ 67628 w 135255"/>
                <a:gd name="connsiteY26" fmla="*/ 125730 h 125729"/>
                <a:gd name="connsiteX27" fmla="*/ 56197 w 135255"/>
                <a:gd name="connsiteY27" fmla="*/ 111442 h 125729"/>
                <a:gd name="connsiteX28" fmla="*/ 39053 w 135255"/>
                <a:gd name="connsiteY28" fmla="*/ 125730 h 125729"/>
                <a:gd name="connsiteX29" fmla="*/ 23813 w 135255"/>
                <a:gd name="connsiteY29" fmla="*/ 107632 h 125729"/>
                <a:gd name="connsiteX30" fmla="*/ 42863 w 135255"/>
                <a:gd name="connsiteY30" fmla="*/ 91440 h 125729"/>
                <a:gd name="connsiteX31" fmla="*/ 54293 w 135255"/>
                <a:gd name="connsiteY31" fmla="*/ 105727 h 125729"/>
                <a:gd name="connsiteX32" fmla="*/ 71438 w 135255"/>
                <a:gd name="connsiteY32" fmla="*/ 91440 h 125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255" h="125729">
                  <a:moveTo>
                    <a:pt x="135255" y="11430"/>
                  </a:moveTo>
                  <a:lnTo>
                    <a:pt x="135255" y="35242"/>
                  </a:lnTo>
                  <a:lnTo>
                    <a:pt x="133350" y="36195"/>
                  </a:lnTo>
                  <a:lnTo>
                    <a:pt x="130493" y="36195"/>
                  </a:lnTo>
                  <a:cubicBezTo>
                    <a:pt x="124778" y="36195"/>
                    <a:pt x="117158" y="34290"/>
                    <a:pt x="109538" y="30480"/>
                  </a:cubicBezTo>
                  <a:lnTo>
                    <a:pt x="108585" y="31432"/>
                  </a:lnTo>
                  <a:cubicBezTo>
                    <a:pt x="115253" y="36195"/>
                    <a:pt x="120968" y="41910"/>
                    <a:pt x="124778" y="46672"/>
                  </a:cubicBezTo>
                  <a:lnTo>
                    <a:pt x="118110" y="69532"/>
                  </a:lnTo>
                  <a:cubicBezTo>
                    <a:pt x="111443" y="73342"/>
                    <a:pt x="101918" y="77152"/>
                    <a:pt x="90488" y="80010"/>
                  </a:cubicBezTo>
                  <a:cubicBezTo>
                    <a:pt x="79058" y="82867"/>
                    <a:pt x="68580" y="83820"/>
                    <a:pt x="58103" y="83820"/>
                  </a:cubicBezTo>
                  <a:cubicBezTo>
                    <a:pt x="19050" y="83820"/>
                    <a:pt x="0" y="66675"/>
                    <a:pt x="0" y="33338"/>
                  </a:cubicBezTo>
                  <a:cubicBezTo>
                    <a:pt x="0" y="23813"/>
                    <a:pt x="1905" y="13335"/>
                    <a:pt x="5715" y="3810"/>
                  </a:cubicBezTo>
                  <a:lnTo>
                    <a:pt x="23813" y="0"/>
                  </a:lnTo>
                  <a:lnTo>
                    <a:pt x="24765" y="952"/>
                  </a:lnTo>
                  <a:cubicBezTo>
                    <a:pt x="21908" y="9525"/>
                    <a:pt x="20003" y="18097"/>
                    <a:pt x="20003" y="26670"/>
                  </a:cubicBezTo>
                  <a:cubicBezTo>
                    <a:pt x="20003" y="37147"/>
                    <a:pt x="22860" y="44767"/>
                    <a:pt x="29528" y="49530"/>
                  </a:cubicBezTo>
                  <a:cubicBezTo>
                    <a:pt x="36195" y="54292"/>
                    <a:pt x="46672" y="56197"/>
                    <a:pt x="60960" y="56197"/>
                  </a:cubicBezTo>
                  <a:cubicBezTo>
                    <a:pt x="77153" y="56197"/>
                    <a:pt x="90488" y="54292"/>
                    <a:pt x="100965" y="50482"/>
                  </a:cubicBezTo>
                  <a:cubicBezTo>
                    <a:pt x="91440" y="40005"/>
                    <a:pt x="79058" y="30480"/>
                    <a:pt x="62865" y="22860"/>
                  </a:cubicBezTo>
                  <a:lnTo>
                    <a:pt x="71438" y="952"/>
                  </a:lnTo>
                  <a:lnTo>
                    <a:pt x="73343" y="0"/>
                  </a:lnTo>
                  <a:cubicBezTo>
                    <a:pt x="84772" y="4763"/>
                    <a:pt x="97155" y="7620"/>
                    <a:pt x="110490" y="7620"/>
                  </a:cubicBezTo>
                  <a:lnTo>
                    <a:pt x="131445" y="7620"/>
                  </a:lnTo>
                  <a:lnTo>
                    <a:pt x="135255" y="11430"/>
                  </a:lnTo>
                  <a:close/>
                  <a:moveTo>
                    <a:pt x="71438" y="91440"/>
                  </a:moveTo>
                  <a:lnTo>
                    <a:pt x="86678" y="109538"/>
                  </a:lnTo>
                  <a:lnTo>
                    <a:pt x="67628" y="125730"/>
                  </a:lnTo>
                  <a:lnTo>
                    <a:pt x="56197" y="111442"/>
                  </a:lnTo>
                  <a:lnTo>
                    <a:pt x="39053" y="125730"/>
                  </a:lnTo>
                  <a:lnTo>
                    <a:pt x="23813" y="107632"/>
                  </a:lnTo>
                  <a:lnTo>
                    <a:pt x="42863" y="91440"/>
                  </a:lnTo>
                  <a:lnTo>
                    <a:pt x="54293" y="105727"/>
                  </a:lnTo>
                  <a:lnTo>
                    <a:pt x="71438" y="91440"/>
                  </a:lnTo>
                  <a:close/>
                </a:path>
              </a:pathLst>
            </a:custGeom>
            <a:solidFill>
              <a:srgbClr val="1EAF4B"/>
            </a:solidFill>
            <a:ln w="9525" cap="flat">
              <a:noFill/>
              <a:prstDash val="solid"/>
              <a:miter/>
            </a:ln>
          </p:spPr>
          <p:txBody>
            <a:bodyPr rtlCol="1" anchor="ctr"/>
            <a:lstStyle/>
            <a:p>
              <a:endParaRPr lang="ar-SA"/>
            </a:p>
          </p:txBody>
        </p:sp>
        <p:sp>
          <p:nvSpPr>
            <p:cNvPr id="82" name="Freeform: Shape 254">
              <a:extLst>
                <a:ext uri="{FF2B5EF4-FFF2-40B4-BE49-F238E27FC236}">
                  <a16:creationId xmlns:a16="http://schemas.microsoft.com/office/drawing/2014/main" id="{CF091162-A766-41B8-9E99-A5283A20277D}"/>
                </a:ext>
              </a:extLst>
            </p:cNvPr>
            <p:cNvSpPr/>
            <p:nvPr/>
          </p:nvSpPr>
          <p:spPr>
            <a:xfrm>
              <a:off x="4966743" y="5158256"/>
              <a:ext cx="114035" cy="208521"/>
            </a:xfrm>
            <a:custGeom>
              <a:avLst/>
              <a:gdLst>
                <a:gd name="connsiteX0" fmla="*/ 66675 w 66675"/>
                <a:gd name="connsiteY0" fmla="*/ 96203 h 121920"/>
                <a:gd name="connsiteX1" fmla="*/ 66675 w 66675"/>
                <a:gd name="connsiteY1" fmla="*/ 120015 h 121920"/>
                <a:gd name="connsiteX2" fmla="*/ 64770 w 66675"/>
                <a:gd name="connsiteY2" fmla="*/ 121920 h 121920"/>
                <a:gd name="connsiteX3" fmla="*/ 62865 w 66675"/>
                <a:gd name="connsiteY3" fmla="*/ 121920 h 121920"/>
                <a:gd name="connsiteX4" fmla="*/ 56197 w 66675"/>
                <a:gd name="connsiteY4" fmla="*/ 120968 h 121920"/>
                <a:gd name="connsiteX5" fmla="*/ 50482 w 66675"/>
                <a:gd name="connsiteY5" fmla="*/ 118110 h 121920"/>
                <a:gd name="connsiteX6" fmla="*/ 45720 w 66675"/>
                <a:gd name="connsiteY6" fmla="*/ 114300 h 121920"/>
                <a:gd name="connsiteX7" fmla="*/ 40957 w 66675"/>
                <a:gd name="connsiteY7" fmla="*/ 108585 h 121920"/>
                <a:gd name="connsiteX8" fmla="*/ 32385 w 66675"/>
                <a:gd name="connsiteY8" fmla="*/ 121920 h 121920"/>
                <a:gd name="connsiteX9" fmla="*/ 3810 w 66675"/>
                <a:gd name="connsiteY9" fmla="*/ 121920 h 121920"/>
                <a:gd name="connsiteX10" fmla="*/ 0 w 66675"/>
                <a:gd name="connsiteY10" fmla="*/ 118110 h 121920"/>
                <a:gd name="connsiteX11" fmla="*/ 0 w 66675"/>
                <a:gd name="connsiteY11" fmla="*/ 97155 h 121920"/>
                <a:gd name="connsiteX12" fmla="*/ 3810 w 66675"/>
                <a:gd name="connsiteY12" fmla="*/ 94298 h 121920"/>
                <a:gd name="connsiteX13" fmla="*/ 27622 w 66675"/>
                <a:gd name="connsiteY13" fmla="*/ 94298 h 121920"/>
                <a:gd name="connsiteX14" fmla="*/ 27622 w 66675"/>
                <a:gd name="connsiteY14" fmla="*/ 51435 h 121920"/>
                <a:gd name="connsiteX15" fmla="*/ 51435 w 66675"/>
                <a:gd name="connsiteY15" fmla="*/ 51435 h 121920"/>
                <a:gd name="connsiteX16" fmla="*/ 51435 w 66675"/>
                <a:gd name="connsiteY16" fmla="*/ 90488 h 121920"/>
                <a:gd name="connsiteX17" fmla="*/ 64770 w 66675"/>
                <a:gd name="connsiteY17" fmla="*/ 94298 h 121920"/>
                <a:gd name="connsiteX18" fmla="*/ 65722 w 66675"/>
                <a:gd name="connsiteY18" fmla="*/ 94298 h 121920"/>
                <a:gd name="connsiteX19" fmla="*/ 66675 w 66675"/>
                <a:gd name="connsiteY19" fmla="*/ 96203 h 121920"/>
                <a:gd name="connsiteX20" fmla="*/ 36195 w 66675"/>
                <a:gd name="connsiteY20" fmla="*/ 34290 h 121920"/>
                <a:gd name="connsiteX21" fmla="*/ 20955 w 66675"/>
                <a:gd name="connsiteY21" fmla="*/ 16193 h 121920"/>
                <a:gd name="connsiteX22" fmla="*/ 40005 w 66675"/>
                <a:gd name="connsiteY22" fmla="*/ 0 h 121920"/>
                <a:gd name="connsiteX23" fmla="*/ 54292 w 66675"/>
                <a:gd name="connsiteY23" fmla="*/ 18098 h 121920"/>
                <a:gd name="connsiteX24" fmla="*/ 36195 w 66675"/>
                <a:gd name="connsiteY24" fmla="*/ 3429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675" h="121920">
                  <a:moveTo>
                    <a:pt x="66675" y="96203"/>
                  </a:moveTo>
                  <a:lnTo>
                    <a:pt x="66675" y="120015"/>
                  </a:lnTo>
                  <a:lnTo>
                    <a:pt x="64770" y="121920"/>
                  </a:lnTo>
                  <a:lnTo>
                    <a:pt x="62865" y="121920"/>
                  </a:lnTo>
                  <a:cubicBezTo>
                    <a:pt x="60007" y="121920"/>
                    <a:pt x="58102" y="121920"/>
                    <a:pt x="56197" y="120968"/>
                  </a:cubicBezTo>
                  <a:cubicBezTo>
                    <a:pt x="54292" y="120015"/>
                    <a:pt x="52388" y="119063"/>
                    <a:pt x="50482" y="118110"/>
                  </a:cubicBezTo>
                  <a:cubicBezTo>
                    <a:pt x="48577" y="116205"/>
                    <a:pt x="46672" y="115253"/>
                    <a:pt x="45720" y="114300"/>
                  </a:cubicBezTo>
                  <a:cubicBezTo>
                    <a:pt x="44767" y="113348"/>
                    <a:pt x="42863" y="111443"/>
                    <a:pt x="40957" y="108585"/>
                  </a:cubicBezTo>
                  <a:lnTo>
                    <a:pt x="32385" y="121920"/>
                  </a:lnTo>
                  <a:lnTo>
                    <a:pt x="3810" y="121920"/>
                  </a:lnTo>
                  <a:lnTo>
                    <a:pt x="0" y="118110"/>
                  </a:lnTo>
                  <a:lnTo>
                    <a:pt x="0" y="97155"/>
                  </a:lnTo>
                  <a:lnTo>
                    <a:pt x="3810" y="94298"/>
                  </a:lnTo>
                  <a:lnTo>
                    <a:pt x="27622" y="94298"/>
                  </a:lnTo>
                  <a:lnTo>
                    <a:pt x="27622" y="51435"/>
                  </a:lnTo>
                  <a:lnTo>
                    <a:pt x="51435" y="51435"/>
                  </a:lnTo>
                  <a:lnTo>
                    <a:pt x="51435" y="90488"/>
                  </a:lnTo>
                  <a:cubicBezTo>
                    <a:pt x="54292" y="93345"/>
                    <a:pt x="59055" y="94298"/>
                    <a:pt x="64770" y="94298"/>
                  </a:cubicBezTo>
                  <a:lnTo>
                    <a:pt x="65722" y="94298"/>
                  </a:lnTo>
                  <a:lnTo>
                    <a:pt x="66675" y="96203"/>
                  </a:lnTo>
                  <a:close/>
                  <a:moveTo>
                    <a:pt x="36195" y="34290"/>
                  </a:moveTo>
                  <a:lnTo>
                    <a:pt x="20955" y="16193"/>
                  </a:lnTo>
                  <a:lnTo>
                    <a:pt x="40005" y="0"/>
                  </a:lnTo>
                  <a:lnTo>
                    <a:pt x="54292" y="18098"/>
                  </a:lnTo>
                  <a:lnTo>
                    <a:pt x="36195" y="34290"/>
                  </a:lnTo>
                  <a:close/>
                </a:path>
              </a:pathLst>
            </a:custGeom>
            <a:solidFill>
              <a:srgbClr val="1EAF4B"/>
            </a:solidFill>
            <a:ln w="9525" cap="flat">
              <a:noFill/>
              <a:prstDash val="solid"/>
              <a:miter/>
            </a:ln>
          </p:spPr>
          <p:txBody>
            <a:bodyPr rtlCol="1" anchor="ctr"/>
            <a:lstStyle/>
            <a:p>
              <a:endParaRPr lang="ar-SA"/>
            </a:p>
          </p:txBody>
        </p:sp>
        <p:sp>
          <p:nvSpPr>
            <p:cNvPr id="84" name="Freeform: Shape 255">
              <a:extLst>
                <a:ext uri="{FF2B5EF4-FFF2-40B4-BE49-F238E27FC236}">
                  <a16:creationId xmlns:a16="http://schemas.microsoft.com/office/drawing/2014/main" id="{CF92C698-22FD-4DDB-9EF9-9E972BDF304E}"/>
                </a:ext>
              </a:extLst>
            </p:cNvPr>
            <p:cNvSpPr/>
            <p:nvPr/>
          </p:nvSpPr>
          <p:spPr>
            <a:xfrm>
              <a:off x="5074261" y="5150111"/>
              <a:ext cx="203633" cy="218295"/>
            </a:xfrm>
            <a:custGeom>
              <a:avLst/>
              <a:gdLst>
                <a:gd name="connsiteX0" fmla="*/ 83820 w 119062"/>
                <a:gd name="connsiteY0" fmla="*/ 45720 h 127635"/>
                <a:gd name="connsiteX1" fmla="*/ 108585 w 119062"/>
                <a:gd name="connsiteY1" fmla="*/ 61913 h 127635"/>
                <a:gd name="connsiteX2" fmla="*/ 119063 w 119062"/>
                <a:gd name="connsiteY2" fmla="*/ 101918 h 127635"/>
                <a:gd name="connsiteX3" fmla="*/ 102870 w 119062"/>
                <a:gd name="connsiteY3" fmla="*/ 127635 h 127635"/>
                <a:gd name="connsiteX4" fmla="*/ 1905 w 119062"/>
                <a:gd name="connsiteY4" fmla="*/ 127635 h 127635"/>
                <a:gd name="connsiteX5" fmla="*/ 0 w 119062"/>
                <a:gd name="connsiteY5" fmla="*/ 125730 h 127635"/>
                <a:gd name="connsiteX6" fmla="*/ 0 w 119062"/>
                <a:gd name="connsiteY6" fmla="*/ 101918 h 127635"/>
                <a:gd name="connsiteX7" fmla="*/ 1905 w 119062"/>
                <a:gd name="connsiteY7" fmla="*/ 100013 h 127635"/>
                <a:gd name="connsiteX8" fmla="*/ 15240 w 119062"/>
                <a:gd name="connsiteY8" fmla="*/ 100013 h 127635"/>
                <a:gd name="connsiteX9" fmla="*/ 15240 w 119062"/>
                <a:gd name="connsiteY9" fmla="*/ 0 h 127635"/>
                <a:gd name="connsiteX10" fmla="*/ 39053 w 119062"/>
                <a:gd name="connsiteY10" fmla="*/ 0 h 127635"/>
                <a:gd name="connsiteX11" fmla="*/ 38100 w 119062"/>
                <a:gd name="connsiteY11" fmla="*/ 70485 h 127635"/>
                <a:gd name="connsiteX12" fmla="*/ 83820 w 119062"/>
                <a:gd name="connsiteY12" fmla="*/ 45720 h 127635"/>
                <a:gd name="connsiteX13" fmla="*/ 38100 w 119062"/>
                <a:gd name="connsiteY13" fmla="*/ 99060 h 127635"/>
                <a:gd name="connsiteX14" fmla="*/ 97155 w 119062"/>
                <a:gd name="connsiteY14" fmla="*/ 99060 h 127635"/>
                <a:gd name="connsiteX15" fmla="*/ 90488 w 119062"/>
                <a:gd name="connsiteY15" fmla="*/ 79058 h 127635"/>
                <a:gd name="connsiteX16" fmla="*/ 78105 w 119062"/>
                <a:gd name="connsiteY16" fmla="*/ 72390 h 127635"/>
                <a:gd name="connsiteX17" fmla="*/ 38100 w 119062"/>
                <a:gd name="connsiteY17" fmla="*/ 89535 h 127635"/>
                <a:gd name="connsiteX18" fmla="*/ 38100 w 119062"/>
                <a:gd name="connsiteY18" fmla="*/ 99060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9062" h="127635">
                  <a:moveTo>
                    <a:pt x="83820" y="45720"/>
                  </a:moveTo>
                  <a:cubicBezTo>
                    <a:pt x="94298" y="45720"/>
                    <a:pt x="101918" y="51435"/>
                    <a:pt x="108585" y="61913"/>
                  </a:cubicBezTo>
                  <a:cubicBezTo>
                    <a:pt x="115253" y="72390"/>
                    <a:pt x="118110" y="85725"/>
                    <a:pt x="119063" y="101918"/>
                  </a:cubicBezTo>
                  <a:lnTo>
                    <a:pt x="102870" y="127635"/>
                  </a:lnTo>
                  <a:lnTo>
                    <a:pt x="1905" y="127635"/>
                  </a:lnTo>
                  <a:lnTo>
                    <a:pt x="0" y="125730"/>
                  </a:lnTo>
                  <a:lnTo>
                    <a:pt x="0" y="101918"/>
                  </a:lnTo>
                  <a:lnTo>
                    <a:pt x="1905" y="100013"/>
                  </a:lnTo>
                  <a:lnTo>
                    <a:pt x="15240" y="100013"/>
                  </a:lnTo>
                  <a:lnTo>
                    <a:pt x="15240" y="0"/>
                  </a:lnTo>
                  <a:lnTo>
                    <a:pt x="39053" y="0"/>
                  </a:lnTo>
                  <a:lnTo>
                    <a:pt x="38100" y="70485"/>
                  </a:lnTo>
                  <a:cubicBezTo>
                    <a:pt x="59055" y="53340"/>
                    <a:pt x="74295" y="45720"/>
                    <a:pt x="83820" y="45720"/>
                  </a:cubicBezTo>
                  <a:moveTo>
                    <a:pt x="38100" y="99060"/>
                  </a:moveTo>
                  <a:lnTo>
                    <a:pt x="97155" y="99060"/>
                  </a:lnTo>
                  <a:cubicBezTo>
                    <a:pt x="96203" y="90488"/>
                    <a:pt x="93345" y="83820"/>
                    <a:pt x="90488" y="79058"/>
                  </a:cubicBezTo>
                  <a:cubicBezTo>
                    <a:pt x="86678" y="74295"/>
                    <a:pt x="82868" y="72390"/>
                    <a:pt x="78105" y="72390"/>
                  </a:cubicBezTo>
                  <a:cubicBezTo>
                    <a:pt x="69533" y="72390"/>
                    <a:pt x="56198" y="78105"/>
                    <a:pt x="38100" y="89535"/>
                  </a:cubicBezTo>
                  <a:lnTo>
                    <a:pt x="38100" y="99060"/>
                  </a:lnTo>
                  <a:close/>
                </a:path>
              </a:pathLst>
            </a:custGeom>
            <a:solidFill>
              <a:srgbClr val="1EAF4B"/>
            </a:solidFill>
            <a:ln w="9525" cap="flat">
              <a:noFill/>
              <a:prstDash val="solid"/>
              <a:miter/>
            </a:ln>
          </p:spPr>
          <p:txBody>
            <a:bodyPr rtlCol="1" anchor="ctr"/>
            <a:lstStyle/>
            <a:p>
              <a:endParaRPr lang="ar-SA"/>
            </a:p>
          </p:txBody>
        </p:sp>
        <p:sp>
          <p:nvSpPr>
            <p:cNvPr id="86" name="Freeform: Shape 256">
              <a:extLst>
                <a:ext uri="{FF2B5EF4-FFF2-40B4-BE49-F238E27FC236}">
                  <a16:creationId xmlns:a16="http://schemas.microsoft.com/office/drawing/2014/main" id="{EC94D9ED-AF8E-42EA-B5CB-43A586DCDC35}"/>
                </a:ext>
              </a:extLst>
            </p:cNvPr>
            <p:cNvSpPr/>
            <p:nvPr/>
          </p:nvSpPr>
          <p:spPr>
            <a:xfrm>
              <a:off x="5299073" y="5226678"/>
              <a:ext cx="130326" cy="205263"/>
            </a:xfrm>
            <a:custGeom>
              <a:avLst/>
              <a:gdLst>
                <a:gd name="connsiteX0" fmla="*/ 40005 w 76200"/>
                <a:gd name="connsiteY0" fmla="*/ 0 h 120015"/>
                <a:gd name="connsiteX1" fmla="*/ 56197 w 76200"/>
                <a:gd name="connsiteY1" fmla="*/ 5715 h 120015"/>
                <a:gd name="connsiteX2" fmla="*/ 67628 w 76200"/>
                <a:gd name="connsiteY2" fmla="*/ 20955 h 120015"/>
                <a:gd name="connsiteX3" fmla="*/ 74295 w 76200"/>
                <a:gd name="connsiteY3" fmla="*/ 41910 h 120015"/>
                <a:gd name="connsiteX4" fmla="*/ 76200 w 76200"/>
                <a:gd name="connsiteY4" fmla="*/ 64770 h 120015"/>
                <a:gd name="connsiteX5" fmla="*/ 29528 w 76200"/>
                <a:gd name="connsiteY5" fmla="*/ 120015 h 120015"/>
                <a:gd name="connsiteX6" fmla="*/ 6667 w 76200"/>
                <a:gd name="connsiteY6" fmla="*/ 115253 h 120015"/>
                <a:gd name="connsiteX7" fmla="*/ 2857 w 76200"/>
                <a:gd name="connsiteY7" fmla="*/ 92393 h 120015"/>
                <a:gd name="connsiteX8" fmla="*/ 4763 w 76200"/>
                <a:gd name="connsiteY8" fmla="*/ 91440 h 120015"/>
                <a:gd name="connsiteX9" fmla="*/ 33338 w 76200"/>
                <a:gd name="connsiteY9" fmla="*/ 95250 h 120015"/>
                <a:gd name="connsiteX10" fmla="*/ 48578 w 76200"/>
                <a:gd name="connsiteY10" fmla="*/ 92393 h 120015"/>
                <a:gd name="connsiteX11" fmla="*/ 55245 w 76200"/>
                <a:gd name="connsiteY11" fmla="*/ 81915 h 120015"/>
                <a:gd name="connsiteX12" fmla="*/ 0 w 76200"/>
                <a:gd name="connsiteY12" fmla="*/ 55245 h 120015"/>
                <a:gd name="connsiteX13" fmla="*/ 15240 w 76200"/>
                <a:gd name="connsiteY13" fmla="*/ 16193 h 120015"/>
                <a:gd name="connsiteX14" fmla="*/ 40005 w 76200"/>
                <a:gd name="connsiteY14" fmla="*/ 0 h 120015"/>
                <a:gd name="connsiteX15" fmla="*/ 37147 w 76200"/>
                <a:gd name="connsiteY15" fmla="*/ 27622 h 120015"/>
                <a:gd name="connsiteX16" fmla="*/ 29528 w 76200"/>
                <a:gd name="connsiteY16" fmla="*/ 32385 h 120015"/>
                <a:gd name="connsiteX17" fmla="*/ 22860 w 76200"/>
                <a:gd name="connsiteY17" fmla="*/ 44768 h 120015"/>
                <a:gd name="connsiteX18" fmla="*/ 55245 w 76200"/>
                <a:gd name="connsiteY18" fmla="*/ 56197 h 120015"/>
                <a:gd name="connsiteX19" fmla="*/ 48578 w 76200"/>
                <a:gd name="connsiteY19" fmla="*/ 35243 h 120015"/>
                <a:gd name="connsiteX20" fmla="*/ 37147 w 76200"/>
                <a:gd name="connsiteY20" fmla="*/ 27622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120015">
                  <a:moveTo>
                    <a:pt x="40005" y="0"/>
                  </a:moveTo>
                  <a:cubicBezTo>
                    <a:pt x="45720" y="0"/>
                    <a:pt x="51435" y="1905"/>
                    <a:pt x="56197" y="5715"/>
                  </a:cubicBezTo>
                  <a:cubicBezTo>
                    <a:pt x="60960" y="9525"/>
                    <a:pt x="64770" y="15240"/>
                    <a:pt x="67628" y="20955"/>
                  </a:cubicBezTo>
                  <a:cubicBezTo>
                    <a:pt x="70485" y="27622"/>
                    <a:pt x="73342" y="34290"/>
                    <a:pt x="74295" y="41910"/>
                  </a:cubicBezTo>
                  <a:cubicBezTo>
                    <a:pt x="76200" y="49530"/>
                    <a:pt x="76200" y="57150"/>
                    <a:pt x="76200" y="64770"/>
                  </a:cubicBezTo>
                  <a:cubicBezTo>
                    <a:pt x="76200" y="100965"/>
                    <a:pt x="60960" y="120015"/>
                    <a:pt x="29528" y="120015"/>
                  </a:cubicBezTo>
                  <a:cubicBezTo>
                    <a:pt x="21907" y="120015"/>
                    <a:pt x="14288" y="118110"/>
                    <a:pt x="6667" y="115253"/>
                  </a:cubicBezTo>
                  <a:lnTo>
                    <a:pt x="2857" y="92393"/>
                  </a:lnTo>
                  <a:lnTo>
                    <a:pt x="4763" y="91440"/>
                  </a:lnTo>
                  <a:cubicBezTo>
                    <a:pt x="14288" y="94297"/>
                    <a:pt x="23813" y="95250"/>
                    <a:pt x="33338" y="95250"/>
                  </a:cubicBezTo>
                  <a:cubicBezTo>
                    <a:pt x="40005" y="95250"/>
                    <a:pt x="44767" y="94297"/>
                    <a:pt x="48578" y="92393"/>
                  </a:cubicBezTo>
                  <a:cubicBezTo>
                    <a:pt x="52388" y="90488"/>
                    <a:pt x="54292" y="86678"/>
                    <a:pt x="55245" y="81915"/>
                  </a:cubicBezTo>
                  <a:cubicBezTo>
                    <a:pt x="31432" y="80010"/>
                    <a:pt x="13335" y="70485"/>
                    <a:pt x="0" y="55245"/>
                  </a:cubicBezTo>
                  <a:cubicBezTo>
                    <a:pt x="2857" y="39053"/>
                    <a:pt x="8572" y="25718"/>
                    <a:pt x="15240" y="16193"/>
                  </a:cubicBezTo>
                  <a:cubicBezTo>
                    <a:pt x="22860" y="5715"/>
                    <a:pt x="31432" y="0"/>
                    <a:pt x="40005" y="0"/>
                  </a:cubicBezTo>
                  <a:moveTo>
                    <a:pt x="37147" y="27622"/>
                  </a:moveTo>
                  <a:cubicBezTo>
                    <a:pt x="35242" y="27622"/>
                    <a:pt x="32385" y="29528"/>
                    <a:pt x="29528" y="32385"/>
                  </a:cubicBezTo>
                  <a:cubicBezTo>
                    <a:pt x="26670" y="35243"/>
                    <a:pt x="24765" y="39053"/>
                    <a:pt x="22860" y="44768"/>
                  </a:cubicBezTo>
                  <a:cubicBezTo>
                    <a:pt x="32385" y="51435"/>
                    <a:pt x="42863" y="55245"/>
                    <a:pt x="55245" y="56197"/>
                  </a:cubicBezTo>
                  <a:cubicBezTo>
                    <a:pt x="54292" y="47625"/>
                    <a:pt x="51435" y="40005"/>
                    <a:pt x="48578" y="35243"/>
                  </a:cubicBezTo>
                  <a:cubicBezTo>
                    <a:pt x="45720" y="30480"/>
                    <a:pt x="41910" y="27622"/>
                    <a:pt x="37147" y="27622"/>
                  </a:cubicBezTo>
                </a:path>
              </a:pathLst>
            </a:custGeom>
            <a:solidFill>
              <a:srgbClr val="1EAF4B"/>
            </a:solidFill>
            <a:ln w="9525" cap="flat">
              <a:noFill/>
              <a:prstDash val="solid"/>
              <a:miter/>
            </a:ln>
          </p:spPr>
          <p:txBody>
            <a:bodyPr rtlCol="1" anchor="ctr"/>
            <a:lstStyle/>
            <a:p>
              <a:endParaRPr lang="ar-SA"/>
            </a:p>
          </p:txBody>
        </p:sp>
      </p:grpSp>
      <p:grpSp>
        <p:nvGrpSpPr>
          <p:cNvPr id="132" name="مجموعة 131">
            <a:extLst>
              <a:ext uri="{FF2B5EF4-FFF2-40B4-BE49-F238E27FC236}">
                <a16:creationId xmlns:a16="http://schemas.microsoft.com/office/drawing/2014/main" id="{F4916F44-3D85-4C98-8751-F3ABF4BCAC0D}"/>
              </a:ext>
            </a:extLst>
          </p:cNvPr>
          <p:cNvGrpSpPr/>
          <p:nvPr/>
        </p:nvGrpSpPr>
        <p:grpSpPr>
          <a:xfrm>
            <a:off x="1007811" y="1335046"/>
            <a:ext cx="1897328" cy="2715903"/>
            <a:chOff x="2905970" y="1194732"/>
            <a:chExt cx="974185" cy="1394483"/>
          </a:xfrm>
        </p:grpSpPr>
        <p:sp>
          <p:nvSpPr>
            <p:cNvPr id="91" name="Freeform: Shape 141">
              <a:extLst>
                <a:ext uri="{FF2B5EF4-FFF2-40B4-BE49-F238E27FC236}">
                  <a16:creationId xmlns:a16="http://schemas.microsoft.com/office/drawing/2014/main" id="{B671D0F7-3706-4252-A4DF-7F7A13496C99}"/>
                </a:ext>
              </a:extLst>
            </p:cNvPr>
            <p:cNvSpPr/>
            <p:nvPr/>
          </p:nvSpPr>
          <p:spPr>
            <a:xfrm>
              <a:off x="3391434" y="1755132"/>
              <a:ext cx="16291" cy="16291"/>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 name="connsiteX6" fmla="*/ 0 w 9525"/>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0"/>
                  </a:moveTo>
                  <a:lnTo>
                    <a:pt x="0" y="0"/>
                  </a:lnTo>
                  <a:lnTo>
                    <a:pt x="0" y="0"/>
                  </a:lnTo>
                  <a:lnTo>
                    <a:pt x="0" y="0"/>
                  </a:lnTo>
                  <a:lnTo>
                    <a:pt x="0" y="0"/>
                  </a:lnTo>
                  <a:lnTo>
                    <a:pt x="0" y="0"/>
                  </a:lnTo>
                  <a:lnTo>
                    <a:pt x="0" y="0"/>
                  </a:lnTo>
                </a:path>
              </a:pathLst>
            </a:custGeom>
            <a:solidFill>
              <a:srgbClr val="EF3834"/>
            </a:solidFill>
            <a:ln w="9525" cap="flat">
              <a:noFill/>
              <a:prstDash val="solid"/>
              <a:miter/>
            </a:ln>
          </p:spPr>
          <p:txBody>
            <a:bodyPr rtlCol="1" anchor="ctr"/>
            <a:lstStyle/>
            <a:p>
              <a:endParaRPr lang="ar-SA"/>
            </a:p>
          </p:txBody>
        </p:sp>
        <p:sp>
          <p:nvSpPr>
            <p:cNvPr id="93" name="Freeform: Shape 142">
              <a:extLst>
                <a:ext uri="{FF2B5EF4-FFF2-40B4-BE49-F238E27FC236}">
                  <a16:creationId xmlns:a16="http://schemas.microsoft.com/office/drawing/2014/main" id="{2B1B15E7-1821-4F83-819B-2C07A09C4201}"/>
                </a:ext>
              </a:extLst>
            </p:cNvPr>
            <p:cNvSpPr/>
            <p:nvPr/>
          </p:nvSpPr>
          <p:spPr>
            <a:xfrm>
              <a:off x="3391434" y="1755132"/>
              <a:ext cx="16291" cy="16291"/>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258248"/>
            </a:solidFill>
            <a:ln w="9525" cap="flat">
              <a:noFill/>
              <a:prstDash val="solid"/>
              <a:miter/>
            </a:ln>
          </p:spPr>
          <p:txBody>
            <a:bodyPr rtlCol="1" anchor="ctr"/>
            <a:lstStyle/>
            <a:p>
              <a:endParaRPr lang="ar-SA"/>
            </a:p>
          </p:txBody>
        </p:sp>
        <p:sp>
          <p:nvSpPr>
            <p:cNvPr id="95" name="Freeform: Shape 143">
              <a:extLst>
                <a:ext uri="{FF2B5EF4-FFF2-40B4-BE49-F238E27FC236}">
                  <a16:creationId xmlns:a16="http://schemas.microsoft.com/office/drawing/2014/main" id="{A06A26BF-69F2-47F7-962D-B2F16E97467A}"/>
                </a:ext>
              </a:extLst>
            </p:cNvPr>
            <p:cNvSpPr/>
            <p:nvPr/>
          </p:nvSpPr>
          <p:spPr>
            <a:xfrm>
              <a:off x="2912488" y="1463529"/>
              <a:ext cx="16291" cy="1221"/>
            </a:xfrm>
            <a:custGeom>
              <a:avLst/>
              <a:gdLst>
                <a:gd name="connsiteX0" fmla="*/ 0 w 9525"/>
                <a:gd name="connsiteY0" fmla="*/ 0 h 714"/>
                <a:gd name="connsiteX1" fmla="*/ 0 w 9525"/>
                <a:gd name="connsiteY1" fmla="*/ 0 h 714"/>
                <a:gd name="connsiteX2" fmla="*/ 0 w 9525"/>
                <a:gd name="connsiteY2" fmla="*/ 0 h 714"/>
                <a:gd name="connsiteX3" fmla="*/ 0 w 9525"/>
                <a:gd name="connsiteY3" fmla="*/ 0 h 714"/>
              </a:gdLst>
              <a:ahLst/>
              <a:cxnLst>
                <a:cxn ang="0">
                  <a:pos x="connsiteX0" y="connsiteY0"/>
                </a:cxn>
                <a:cxn ang="0">
                  <a:pos x="connsiteX1" y="connsiteY1"/>
                </a:cxn>
                <a:cxn ang="0">
                  <a:pos x="connsiteX2" y="connsiteY2"/>
                </a:cxn>
                <a:cxn ang="0">
                  <a:pos x="connsiteX3" y="connsiteY3"/>
                </a:cxn>
              </a:cxnLst>
              <a:rect l="l" t="t" r="r" b="b"/>
              <a:pathLst>
                <a:path w="9525" h="714">
                  <a:moveTo>
                    <a:pt x="0" y="0"/>
                  </a:moveTo>
                  <a:cubicBezTo>
                    <a:pt x="0" y="953"/>
                    <a:pt x="0" y="953"/>
                    <a:pt x="0" y="0"/>
                  </a:cubicBezTo>
                  <a:cubicBezTo>
                    <a:pt x="0" y="953"/>
                    <a:pt x="0" y="953"/>
                    <a:pt x="0" y="0"/>
                  </a:cubicBezTo>
                  <a:cubicBezTo>
                    <a:pt x="0" y="0"/>
                    <a:pt x="0" y="0"/>
                    <a:pt x="0" y="0"/>
                  </a:cubicBezTo>
                </a:path>
              </a:pathLst>
            </a:custGeom>
            <a:solidFill>
              <a:srgbClr val="258248"/>
            </a:solidFill>
            <a:ln w="9525" cap="flat">
              <a:noFill/>
              <a:prstDash val="solid"/>
              <a:miter/>
            </a:ln>
          </p:spPr>
          <p:txBody>
            <a:bodyPr rtlCol="1" anchor="ctr"/>
            <a:lstStyle/>
            <a:p>
              <a:endParaRPr lang="ar-SA"/>
            </a:p>
          </p:txBody>
        </p:sp>
        <p:sp>
          <p:nvSpPr>
            <p:cNvPr id="97" name="Freeform: Shape 144">
              <a:extLst>
                <a:ext uri="{FF2B5EF4-FFF2-40B4-BE49-F238E27FC236}">
                  <a16:creationId xmlns:a16="http://schemas.microsoft.com/office/drawing/2014/main" id="{230CC417-4C81-416E-B86D-635219A745C4}"/>
                </a:ext>
              </a:extLst>
            </p:cNvPr>
            <p:cNvSpPr/>
            <p:nvPr/>
          </p:nvSpPr>
          <p:spPr>
            <a:xfrm>
              <a:off x="3865492" y="2043478"/>
              <a:ext cx="4886" cy="4886"/>
            </a:xfrm>
            <a:custGeom>
              <a:avLst/>
              <a:gdLst>
                <a:gd name="connsiteX0" fmla="*/ 1905 w 2857"/>
                <a:gd name="connsiteY0" fmla="*/ 0 h 2857"/>
                <a:gd name="connsiteX1" fmla="*/ 0 w 2857"/>
                <a:gd name="connsiteY1" fmla="*/ 2857 h 2857"/>
                <a:gd name="connsiteX2" fmla="*/ 2857 w 2857"/>
                <a:gd name="connsiteY2" fmla="*/ 2857 h 2857"/>
                <a:gd name="connsiteX3" fmla="*/ 1905 w 2857"/>
                <a:gd name="connsiteY3" fmla="*/ 0 h 2857"/>
              </a:gdLst>
              <a:ahLst/>
              <a:cxnLst>
                <a:cxn ang="0">
                  <a:pos x="connsiteX0" y="connsiteY0"/>
                </a:cxn>
                <a:cxn ang="0">
                  <a:pos x="connsiteX1" y="connsiteY1"/>
                </a:cxn>
                <a:cxn ang="0">
                  <a:pos x="connsiteX2" y="connsiteY2"/>
                </a:cxn>
                <a:cxn ang="0">
                  <a:pos x="connsiteX3" y="connsiteY3"/>
                </a:cxn>
              </a:cxnLst>
              <a:rect l="l" t="t" r="r" b="b"/>
              <a:pathLst>
                <a:path w="2857" h="2857">
                  <a:moveTo>
                    <a:pt x="1905" y="0"/>
                  </a:moveTo>
                  <a:cubicBezTo>
                    <a:pt x="953" y="952"/>
                    <a:pt x="953" y="1905"/>
                    <a:pt x="0" y="2857"/>
                  </a:cubicBezTo>
                  <a:cubicBezTo>
                    <a:pt x="1905" y="2857"/>
                    <a:pt x="2857" y="2857"/>
                    <a:pt x="2857" y="2857"/>
                  </a:cubicBezTo>
                  <a:cubicBezTo>
                    <a:pt x="2857" y="1905"/>
                    <a:pt x="2857" y="952"/>
                    <a:pt x="1905" y="0"/>
                  </a:cubicBezTo>
                </a:path>
              </a:pathLst>
            </a:custGeom>
            <a:solidFill>
              <a:srgbClr val="FFCE2A"/>
            </a:solidFill>
            <a:ln w="9525" cap="flat">
              <a:noFill/>
              <a:prstDash val="solid"/>
              <a:miter/>
            </a:ln>
          </p:spPr>
          <p:txBody>
            <a:bodyPr rtlCol="1" anchor="ctr"/>
            <a:lstStyle/>
            <a:p>
              <a:endParaRPr lang="ar-SA"/>
            </a:p>
          </p:txBody>
        </p:sp>
        <p:sp>
          <p:nvSpPr>
            <p:cNvPr id="99" name="Freeform: Shape 145">
              <a:extLst>
                <a:ext uri="{FF2B5EF4-FFF2-40B4-BE49-F238E27FC236}">
                  <a16:creationId xmlns:a16="http://schemas.microsoft.com/office/drawing/2014/main" id="{5238EC7B-1200-47FD-ABFD-A37D0121A258}"/>
                </a:ext>
              </a:extLst>
            </p:cNvPr>
            <p:cNvSpPr/>
            <p:nvPr/>
          </p:nvSpPr>
          <p:spPr>
            <a:xfrm>
              <a:off x="3391434" y="1755132"/>
              <a:ext cx="16291" cy="16291"/>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FFCE2A"/>
            </a:solidFill>
            <a:ln w="9525" cap="flat">
              <a:noFill/>
              <a:prstDash val="solid"/>
              <a:miter/>
            </a:ln>
          </p:spPr>
          <p:txBody>
            <a:bodyPr rtlCol="1" anchor="ctr"/>
            <a:lstStyle/>
            <a:p>
              <a:endParaRPr lang="ar-SA"/>
            </a:p>
          </p:txBody>
        </p:sp>
        <p:sp>
          <p:nvSpPr>
            <p:cNvPr id="101" name="Freeform: Shape 146">
              <a:extLst>
                <a:ext uri="{FF2B5EF4-FFF2-40B4-BE49-F238E27FC236}">
                  <a16:creationId xmlns:a16="http://schemas.microsoft.com/office/drawing/2014/main" id="{DC451E0A-8356-41C6-982C-B074B76DAE1F}"/>
                </a:ext>
              </a:extLst>
            </p:cNvPr>
            <p:cNvSpPr/>
            <p:nvPr/>
          </p:nvSpPr>
          <p:spPr>
            <a:xfrm>
              <a:off x="3391434" y="1755132"/>
              <a:ext cx="16291" cy="16291"/>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FFCE2A"/>
            </a:solidFill>
            <a:ln w="9525" cap="flat">
              <a:noFill/>
              <a:prstDash val="solid"/>
              <a:miter/>
            </a:ln>
          </p:spPr>
          <p:txBody>
            <a:bodyPr rtlCol="1" anchor="ctr"/>
            <a:lstStyle/>
            <a:p>
              <a:endParaRPr lang="ar-SA"/>
            </a:p>
          </p:txBody>
        </p:sp>
        <p:sp>
          <p:nvSpPr>
            <p:cNvPr id="103" name="Freeform: Shape 147">
              <a:extLst>
                <a:ext uri="{FF2B5EF4-FFF2-40B4-BE49-F238E27FC236}">
                  <a16:creationId xmlns:a16="http://schemas.microsoft.com/office/drawing/2014/main" id="{D9502CA2-57BD-4C35-B4FF-90CB1253AEC6}"/>
                </a:ext>
              </a:extLst>
            </p:cNvPr>
            <p:cNvSpPr/>
            <p:nvPr/>
          </p:nvSpPr>
          <p:spPr>
            <a:xfrm>
              <a:off x="3287257" y="1194732"/>
              <a:ext cx="197703" cy="560398"/>
            </a:xfrm>
            <a:custGeom>
              <a:avLst/>
              <a:gdLst>
                <a:gd name="connsiteX0" fmla="*/ 62815 w 115595"/>
                <a:gd name="connsiteY0" fmla="*/ 953 h 327659"/>
                <a:gd name="connsiteX1" fmla="*/ 61863 w 115595"/>
                <a:gd name="connsiteY1" fmla="*/ 0 h 327659"/>
                <a:gd name="connsiteX2" fmla="*/ 60910 w 115595"/>
                <a:gd name="connsiteY2" fmla="*/ 953 h 327659"/>
                <a:gd name="connsiteX3" fmla="*/ 17095 w 115595"/>
                <a:gd name="connsiteY3" fmla="*/ 252413 h 327659"/>
                <a:gd name="connsiteX4" fmla="*/ 60910 w 115595"/>
                <a:gd name="connsiteY4" fmla="*/ 327660 h 327659"/>
                <a:gd name="connsiteX5" fmla="*/ 60910 w 115595"/>
                <a:gd name="connsiteY5" fmla="*/ 327660 h 327659"/>
                <a:gd name="connsiteX6" fmla="*/ 60910 w 115595"/>
                <a:gd name="connsiteY6" fmla="*/ 327660 h 327659"/>
                <a:gd name="connsiteX7" fmla="*/ 96153 w 115595"/>
                <a:gd name="connsiteY7" fmla="*/ 264795 h 327659"/>
                <a:gd name="connsiteX8" fmla="*/ 62815 w 115595"/>
                <a:gd name="connsiteY8" fmla="*/ 953 h 32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95" h="327659">
                  <a:moveTo>
                    <a:pt x="62815" y="953"/>
                  </a:moveTo>
                  <a:cubicBezTo>
                    <a:pt x="61863" y="0"/>
                    <a:pt x="61863" y="0"/>
                    <a:pt x="61863" y="0"/>
                  </a:cubicBezTo>
                  <a:cubicBezTo>
                    <a:pt x="61863" y="0"/>
                    <a:pt x="60910" y="953"/>
                    <a:pt x="60910" y="953"/>
                  </a:cubicBezTo>
                  <a:cubicBezTo>
                    <a:pt x="-16242" y="99060"/>
                    <a:pt x="-6717" y="191453"/>
                    <a:pt x="17095" y="252413"/>
                  </a:cubicBezTo>
                  <a:cubicBezTo>
                    <a:pt x="35193" y="299085"/>
                    <a:pt x="60910" y="327660"/>
                    <a:pt x="60910" y="327660"/>
                  </a:cubicBezTo>
                  <a:lnTo>
                    <a:pt x="60910" y="327660"/>
                  </a:lnTo>
                  <a:lnTo>
                    <a:pt x="60910" y="327660"/>
                  </a:lnTo>
                  <a:cubicBezTo>
                    <a:pt x="76150" y="306705"/>
                    <a:pt x="87580" y="284797"/>
                    <a:pt x="96153" y="264795"/>
                  </a:cubicBezTo>
                  <a:cubicBezTo>
                    <a:pt x="151398" y="129540"/>
                    <a:pt x="72340" y="14288"/>
                    <a:pt x="62815" y="953"/>
                  </a:cubicBezTo>
                </a:path>
              </a:pathLst>
            </a:custGeom>
            <a:solidFill>
              <a:srgbClr val="FFCD28"/>
            </a:solidFill>
            <a:ln w="9525" cap="flat">
              <a:noFill/>
              <a:prstDash val="solid"/>
              <a:miter/>
            </a:ln>
          </p:spPr>
          <p:txBody>
            <a:bodyPr rtlCol="1" anchor="ctr"/>
            <a:lstStyle/>
            <a:p>
              <a:endParaRPr lang="ar-SA"/>
            </a:p>
          </p:txBody>
        </p:sp>
        <p:sp>
          <p:nvSpPr>
            <p:cNvPr id="105" name="Freeform: Shape 148">
              <a:extLst>
                <a:ext uri="{FF2B5EF4-FFF2-40B4-BE49-F238E27FC236}">
                  <a16:creationId xmlns:a16="http://schemas.microsoft.com/office/drawing/2014/main" id="{6E168EE7-74F8-47D6-8755-53DB7894A9E6}"/>
                </a:ext>
              </a:extLst>
            </p:cNvPr>
            <p:cNvSpPr/>
            <p:nvPr/>
          </p:nvSpPr>
          <p:spPr>
            <a:xfrm>
              <a:off x="3391434" y="1755132"/>
              <a:ext cx="16291" cy="16291"/>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258248"/>
            </a:solidFill>
            <a:ln w="9525" cap="flat">
              <a:noFill/>
              <a:prstDash val="solid"/>
              <a:miter/>
            </a:ln>
          </p:spPr>
          <p:txBody>
            <a:bodyPr rtlCol="1" anchor="ctr"/>
            <a:lstStyle/>
            <a:p>
              <a:endParaRPr lang="ar-SA"/>
            </a:p>
          </p:txBody>
        </p:sp>
        <p:sp>
          <p:nvSpPr>
            <p:cNvPr id="107" name="Freeform: Shape 149">
              <a:extLst>
                <a:ext uri="{FF2B5EF4-FFF2-40B4-BE49-F238E27FC236}">
                  <a16:creationId xmlns:a16="http://schemas.microsoft.com/office/drawing/2014/main" id="{CDD78785-A26B-4E01-A8C1-84038270B167}"/>
                </a:ext>
              </a:extLst>
            </p:cNvPr>
            <p:cNvSpPr/>
            <p:nvPr/>
          </p:nvSpPr>
          <p:spPr>
            <a:xfrm>
              <a:off x="3391434" y="1755132"/>
              <a:ext cx="16291" cy="16291"/>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258248"/>
            </a:solidFill>
            <a:ln w="9525" cap="flat">
              <a:noFill/>
              <a:prstDash val="solid"/>
              <a:miter/>
            </a:ln>
          </p:spPr>
          <p:txBody>
            <a:bodyPr rtlCol="1" anchor="ctr"/>
            <a:lstStyle/>
            <a:p>
              <a:endParaRPr lang="ar-SA"/>
            </a:p>
          </p:txBody>
        </p:sp>
        <p:sp>
          <p:nvSpPr>
            <p:cNvPr id="109" name="Freeform: Shape 150">
              <a:extLst>
                <a:ext uri="{FF2B5EF4-FFF2-40B4-BE49-F238E27FC236}">
                  <a16:creationId xmlns:a16="http://schemas.microsoft.com/office/drawing/2014/main" id="{EEF5D8A3-10DB-4DDC-A597-396BD35464C2}"/>
                </a:ext>
              </a:extLst>
            </p:cNvPr>
            <p:cNvSpPr/>
            <p:nvPr/>
          </p:nvSpPr>
          <p:spPr>
            <a:xfrm>
              <a:off x="3391434" y="1755132"/>
              <a:ext cx="16291" cy="16291"/>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258248"/>
            </a:solidFill>
            <a:ln w="9525" cap="flat">
              <a:noFill/>
              <a:prstDash val="solid"/>
              <a:miter/>
            </a:ln>
          </p:spPr>
          <p:txBody>
            <a:bodyPr rtlCol="1" anchor="ctr"/>
            <a:lstStyle/>
            <a:p>
              <a:endParaRPr lang="ar-SA"/>
            </a:p>
          </p:txBody>
        </p:sp>
        <p:sp>
          <p:nvSpPr>
            <p:cNvPr id="111" name="Freeform: Shape 151">
              <a:extLst>
                <a:ext uri="{FF2B5EF4-FFF2-40B4-BE49-F238E27FC236}">
                  <a16:creationId xmlns:a16="http://schemas.microsoft.com/office/drawing/2014/main" id="{3380E164-19D0-4A24-A9F9-B4FEF5E7877A}"/>
                </a:ext>
              </a:extLst>
            </p:cNvPr>
            <p:cNvSpPr/>
            <p:nvPr/>
          </p:nvSpPr>
          <p:spPr>
            <a:xfrm>
              <a:off x="3391434" y="1754068"/>
              <a:ext cx="477316" cy="297204"/>
            </a:xfrm>
            <a:custGeom>
              <a:avLst/>
              <a:gdLst>
                <a:gd name="connsiteX0" fmla="*/ 50482 w 279082"/>
                <a:gd name="connsiteY0" fmla="*/ 1575 h 173772"/>
                <a:gd name="connsiteX1" fmla="*/ 0 w 279082"/>
                <a:gd name="connsiteY1" fmla="*/ 622 h 173772"/>
                <a:gd name="connsiteX2" fmla="*/ 0 w 279082"/>
                <a:gd name="connsiteY2" fmla="*/ 622 h 173772"/>
                <a:gd name="connsiteX3" fmla="*/ 0 w 279082"/>
                <a:gd name="connsiteY3" fmla="*/ 622 h 173772"/>
                <a:gd name="connsiteX4" fmla="*/ 0 w 279082"/>
                <a:gd name="connsiteY4" fmla="*/ 622 h 173772"/>
                <a:gd name="connsiteX5" fmla="*/ 39053 w 279082"/>
                <a:gd name="connsiteY5" fmla="*/ 74917 h 173772"/>
                <a:gd name="connsiteX6" fmla="*/ 277178 w 279082"/>
                <a:gd name="connsiteY6" fmla="*/ 171120 h 173772"/>
                <a:gd name="connsiteX7" fmla="*/ 279082 w 279082"/>
                <a:gd name="connsiteY7" fmla="*/ 168262 h 173772"/>
                <a:gd name="connsiteX8" fmla="*/ 50482 w 279082"/>
                <a:gd name="connsiteY8" fmla="*/ 1575 h 1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082" h="173772">
                  <a:moveTo>
                    <a:pt x="50482" y="1575"/>
                  </a:moveTo>
                  <a:cubicBezTo>
                    <a:pt x="20003" y="-1283"/>
                    <a:pt x="0" y="622"/>
                    <a:pt x="0" y="622"/>
                  </a:cubicBezTo>
                  <a:lnTo>
                    <a:pt x="0" y="622"/>
                  </a:lnTo>
                  <a:lnTo>
                    <a:pt x="0" y="622"/>
                  </a:lnTo>
                  <a:lnTo>
                    <a:pt x="0" y="622"/>
                  </a:lnTo>
                  <a:cubicBezTo>
                    <a:pt x="10478" y="30150"/>
                    <a:pt x="24765" y="54915"/>
                    <a:pt x="39053" y="74917"/>
                  </a:cubicBezTo>
                  <a:cubicBezTo>
                    <a:pt x="122872" y="189217"/>
                    <a:pt x="257175" y="174930"/>
                    <a:pt x="277178" y="171120"/>
                  </a:cubicBezTo>
                  <a:cubicBezTo>
                    <a:pt x="278130" y="170167"/>
                    <a:pt x="278130" y="169215"/>
                    <a:pt x="279082" y="168262"/>
                  </a:cubicBezTo>
                  <a:cubicBezTo>
                    <a:pt x="222885" y="39675"/>
                    <a:pt x="114300" y="8242"/>
                    <a:pt x="50482" y="1575"/>
                  </a:cubicBezTo>
                </a:path>
              </a:pathLst>
            </a:custGeom>
            <a:solidFill>
              <a:srgbClr val="FFCD28"/>
            </a:solidFill>
            <a:ln w="9525" cap="flat">
              <a:noFill/>
              <a:prstDash val="solid"/>
              <a:miter/>
            </a:ln>
          </p:spPr>
          <p:txBody>
            <a:bodyPr rtlCol="1" anchor="ctr"/>
            <a:lstStyle/>
            <a:p>
              <a:endParaRPr lang="ar-SA"/>
            </a:p>
          </p:txBody>
        </p:sp>
        <p:sp>
          <p:nvSpPr>
            <p:cNvPr id="113" name="Freeform: Shape 153">
              <a:extLst>
                <a:ext uri="{FF2B5EF4-FFF2-40B4-BE49-F238E27FC236}">
                  <a16:creationId xmlns:a16="http://schemas.microsoft.com/office/drawing/2014/main" id="{41494E2E-AB97-459E-969E-7928D3B95D54}"/>
                </a:ext>
              </a:extLst>
            </p:cNvPr>
            <p:cNvSpPr/>
            <p:nvPr/>
          </p:nvSpPr>
          <p:spPr>
            <a:xfrm>
              <a:off x="3391434" y="1755132"/>
              <a:ext cx="16291" cy="16291"/>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0" y="0"/>
                  </a:moveTo>
                  <a:lnTo>
                    <a:pt x="0" y="0"/>
                  </a:lnTo>
                  <a:lnTo>
                    <a:pt x="0" y="0"/>
                  </a:lnTo>
                  <a:lnTo>
                    <a:pt x="0" y="0"/>
                  </a:lnTo>
                  <a:lnTo>
                    <a:pt x="0" y="0"/>
                  </a:lnTo>
                  <a:close/>
                </a:path>
              </a:pathLst>
            </a:custGeom>
            <a:solidFill>
              <a:srgbClr val="258248"/>
            </a:solidFill>
            <a:ln w="9525" cap="flat">
              <a:noFill/>
              <a:prstDash val="solid"/>
              <a:miter/>
            </a:ln>
          </p:spPr>
          <p:txBody>
            <a:bodyPr rtlCol="1" anchor="ctr"/>
            <a:lstStyle/>
            <a:p>
              <a:endParaRPr lang="ar-SA"/>
            </a:p>
          </p:txBody>
        </p:sp>
        <p:sp>
          <p:nvSpPr>
            <p:cNvPr id="115" name="Freeform: Shape 154">
              <a:extLst>
                <a:ext uri="{FF2B5EF4-FFF2-40B4-BE49-F238E27FC236}">
                  <a16:creationId xmlns:a16="http://schemas.microsoft.com/office/drawing/2014/main" id="{FFA9F82E-CA93-473B-938C-3C0496BF805B}"/>
                </a:ext>
              </a:extLst>
            </p:cNvPr>
            <p:cNvSpPr/>
            <p:nvPr/>
          </p:nvSpPr>
          <p:spPr>
            <a:xfrm>
              <a:off x="2905970" y="2036960"/>
              <a:ext cx="16291" cy="16291"/>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cubicBezTo>
                    <a:pt x="0" y="0"/>
                    <a:pt x="0" y="0"/>
                    <a:pt x="0" y="0"/>
                  </a:cubicBezTo>
                  <a:cubicBezTo>
                    <a:pt x="0" y="0"/>
                    <a:pt x="0" y="0"/>
                    <a:pt x="0" y="0"/>
                  </a:cubicBezTo>
                  <a:cubicBezTo>
                    <a:pt x="0" y="0"/>
                    <a:pt x="0" y="0"/>
                    <a:pt x="0" y="0"/>
                  </a:cubicBezTo>
                </a:path>
              </a:pathLst>
            </a:custGeom>
            <a:solidFill>
              <a:srgbClr val="FFCE2A"/>
            </a:solidFill>
            <a:ln w="9525" cap="flat">
              <a:noFill/>
              <a:prstDash val="solid"/>
              <a:miter/>
            </a:ln>
          </p:spPr>
          <p:txBody>
            <a:bodyPr rtlCol="1" anchor="ctr"/>
            <a:lstStyle/>
            <a:p>
              <a:endParaRPr lang="ar-SA"/>
            </a:p>
          </p:txBody>
        </p:sp>
        <p:sp>
          <p:nvSpPr>
            <p:cNvPr id="117" name="Freeform: Shape 155">
              <a:extLst>
                <a:ext uri="{FF2B5EF4-FFF2-40B4-BE49-F238E27FC236}">
                  <a16:creationId xmlns:a16="http://schemas.microsoft.com/office/drawing/2014/main" id="{215973BD-1488-4721-86E4-B7089BDA18D6}"/>
                </a:ext>
              </a:extLst>
            </p:cNvPr>
            <p:cNvSpPr/>
            <p:nvPr/>
          </p:nvSpPr>
          <p:spPr>
            <a:xfrm>
              <a:off x="2905970" y="1750432"/>
              <a:ext cx="485463" cy="289131"/>
            </a:xfrm>
            <a:custGeom>
              <a:avLst/>
              <a:gdLst>
                <a:gd name="connsiteX0" fmla="*/ 283845 w 283845"/>
                <a:gd name="connsiteY0" fmla="*/ 3701 h 169052"/>
                <a:gd name="connsiteX1" fmla="*/ 283845 w 283845"/>
                <a:gd name="connsiteY1" fmla="*/ 3701 h 169052"/>
                <a:gd name="connsiteX2" fmla="*/ 283845 w 283845"/>
                <a:gd name="connsiteY2" fmla="*/ 3701 h 169052"/>
                <a:gd name="connsiteX3" fmla="*/ 283845 w 283845"/>
                <a:gd name="connsiteY3" fmla="*/ 3701 h 169052"/>
                <a:gd name="connsiteX4" fmla="*/ 200025 w 283845"/>
                <a:gd name="connsiteY4" fmla="*/ 2748 h 169052"/>
                <a:gd name="connsiteX5" fmla="*/ 0 w 283845"/>
                <a:gd name="connsiteY5" fmla="*/ 167531 h 169052"/>
                <a:gd name="connsiteX6" fmla="*/ 0 w 283845"/>
                <a:gd name="connsiteY6" fmla="*/ 167531 h 169052"/>
                <a:gd name="connsiteX7" fmla="*/ 247650 w 283845"/>
                <a:gd name="connsiteY7" fmla="*/ 61803 h 169052"/>
                <a:gd name="connsiteX8" fmla="*/ 283845 w 283845"/>
                <a:gd name="connsiteY8" fmla="*/ 3701 h 169052"/>
                <a:gd name="connsiteX9" fmla="*/ 283845 w 283845"/>
                <a:gd name="connsiteY9" fmla="*/ 3701 h 16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845" h="169052">
                  <a:moveTo>
                    <a:pt x="283845" y="3701"/>
                  </a:moveTo>
                  <a:lnTo>
                    <a:pt x="283845" y="3701"/>
                  </a:lnTo>
                  <a:lnTo>
                    <a:pt x="283845" y="3701"/>
                  </a:lnTo>
                  <a:cubicBezTo>
                    <a:pt x="283845" y="2748"/>
                    <a:pt x="283845" y="2748"/>
                    <a:pt x="283845" y="3701"/>
                  </a:cubicBezTo>
                  <a:cubicBezTo>
                    <a:pt x="253365" y="-1062"/>
                    <a:pt x="225742" y="-1062"/>
                    <a:pt x="200025" y="2748"/>
                  </a:cubicBezTo>
                  <a:cubicBezTo>
                    <a:pt x="49530" y="22751"/>
                    <a:pt x="953" y="163721"/>
                    <a:pt x="0" y="167531"/>
                  </a:cubicBezTo>
                  <a:cubicBezTo>
                    <a:pt x="0" y="167531"/>
                    <a:pt x="0" y="167531"/>
                    <a:pt x="0" y="167531"/>
                  </a:cubicBezTo>
                  <a:cubicBezTo>
                    <a:pt x="129540" y="179913"/>
                    <a:pt x="207645" y="114191"/>
                    <a:pt x="247650" y="61803"/>
                  </a:cubicBezTo>
                  <a:cubicBezTo>
                    <a:pt x="272415" y="30371"/>
                    <a:pt x="283845" y="3701"/>
                    <a:pt x="283845" y="3701"/>
                  </a:cubicBezTo>
                  <a:lnTo>
                    <a:pt x="283845" y="3701"/>
                  </a:lnTo>
                  <a:close/>
                </a:path>
              </a:pathLst>
            </a:custGeom>
            <a:solidFill>
              <a:srgbClr val="FFCD28"/>
            </a:solidFill>
            <a:ln w="9525" cap="flat">
              <a:noFill/>
              <a:prstDash val="solid"/>
              <a:miter/>
            </a:ln>
          </p:spPr>
          <p:txBody>
            <a:bodyPr rtlCol="1" anchor="ctr"/>
            <a:lstStyle/>
            <a:p>
              <a:endParaRPr lang="ar-SA"/>
            </a:p>
          </p:txBody>
        </p:sp>
        <p:sp>
          <p:nvSpPr>
            <p:cNvPr id="119" name="Freeform: Shape 156">
              <a:extLst>
                <a:ext uri="{FF2B5EF4-FFF2-40B4-BE49-F238E27FC236}">
                  <a16:creationId xmlns:a16="http://schemas.microsoft.com/office/drawing/2014/main" id="{777610DC-D99A-41A0-BB2F-08278BF323B8}"/>
                </a:ext>
              </a:extLst>
            </p:cNvPr>
            <p:cNvSpPr/>
            <p:nvPr/>
          </p:nvSpPr>
          <p:spPr>
            <a:xfrm>
              <a:off x="3391434" y="1756762"/>
              <a:ext cx="16291" cy="16291"/>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FFCE2A"/>
            </a:solidFill>
            <a:ln w="9525" cap="flat">
              <a:noFill/>
              <a:prstDash val="solid"/>
              <a:miter/>
            </a:ln>
          </p:spPr>
          <p:txBody>
            <a:bodyPr rtlCol="1" anchor="ctr"/>
            <a:lstStyle/>
            <a:p>
              <a:endParaRPr lang="ar-SA"/>
            </a:p>
          </p:txBody>
        </p:sp>
        <p:sp>
          <p:nvSpPr>
            <p:cNvPr id="121" name="Freeform: Shape 157">
              <a:extLst>
                <a:ext uri="{FF2B5EF4-FFF2-40B4-BE49-F238E27FC236}">
                  <a16:creationId xmlns:a16="http://schemas.microsoft.com/office/drawing/2014/main" id="{4F334400-AC33-4CA3-B2D9-37E13358D757}"/>
                </a:ext>
              </a:extLst>
            </p:cNvPr>
            <p:cNvSpPr/>
            <p:nvPr/>
          </p:nvSpPr>
          <p:spPr>
            <a:xfrm>
              <a:off x="3391434" y="1755132"/>
              <a:ext cx="16291" cy="1628"/>
            </a:xfrm>
            <a:custGeom>
              <a:avLst/>
              <a:gdLst>
                <a:gd name="connsiteX0" fmla="*/ 0 w 9525"/>
                <a:gd name="connsiteY0" fmla="*/ 953 h 952"/>
                <a:gd name="connsiteX1" fmla="*/ 0 w 9525"/>
                <a:gd name="connsiteY1" fmla="*/ 953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953"/>
                  </a:moveTo>
                  <a:lnTo>
                    <a:pt x="0" y="953"/>
                  </a:lnTo>
                  <a:lnTo>
                    <a:pt x="0" y="0"/>
                  </a:lnTo>
                  <a:close/>
                </a:path>
              </a:pathLst>
            </a:custGeom>
            <a:solidFill>
              <a:srgbClr val="FFCE2A"/>
            </a:solidFill>
            <a:ln w="9525" cap="flat">
              <a:noFill/>
              <a:prstDash val="solid"/>
              <a:miter/>
            </a:ln>
          </p:spPr>
          <p:txBody>
            <a:bodyPr rtlCol="1" anchor="ctr"/>
            <a:lstStyle/>
            <a:p>
              <a:endParaRPr lang="ar-SA"/>
            </a:p>
          </p:txBody>
        </p:sp>
        <p:sp>
          <p:nvSpPr>
            <p:cNvPr id="123" name="Freeform: Shape 158">
              <a:extLst>
                <a:ext uri="{FF2B5EF4-FFF2-40B4-BE49-F238E27FC236}">
                  <a16:creationId xmlns:a16="http://schemas.microsoft.com/office/drawing/2014/main" id="{D71D6708-B14F-46E5-BC3B-734BA139BFFE}"/>
                </a:ext>
              </a:extLst>
            </p:cNvPr>
            <p:cNvSpPr/>
            <p:nvPr/>
          </p:nvSpPr>
          <p:spPr>
            <a:xfrm>
              <a:off x="3391434" y="1755132"/>
              <a:ext cx="16291" cy="1628"/>
            </a:xfrm>
            <a:custGeom>
              <a:avLst/>
              <a:gdLst>
                <a:gd name="connsiteX0" fmla="*/ 0 w 9525"/>
                <a:gd name="connsiteY0" fmla="*/ 0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0"/>
                  </a:moveTo>
                  <a:lnTo>
                    <a:pt x="0" y="0"/>
                  </a:lnTo>
                  <a:lnTo>
                    <a:pt x="0" y="953"/>
                  </a:lnTo>
                  <a:close/>
                </a:path>
              </a:pathLst>
            </a:custGeom>
            <a:solidFill>
              <a:srgbClr val="FFCE2A"/>
            </a:solidFill>
            <a:ln w="9525" cap="flat">
              <a:noFill/>
              <a:prstDash val="solid"/>
              <a:miter/>
            </a:ln>
          </p:spPr>
          <p:txBody>
            <a:bodyPr rtlCol="1" anchor="ctr"/>
            <a:lstStyle/>
            <a:p>
              <a:endParaRPr lang="ar-SA"/>
            </a:p>
          </p:txBody>
        </p:sp>
        <p:sp>
          <p:nvSpPr>
            <p:cNvPr id="125" name="Freeform: Shape 159">
              <a:extLst>
                <a:ext uri="{FF2B5EF4-FFF2-40B4-BE49-F238E27FC236}">
                  <a16:creationId xmlns:a16="http://schemas.microsoft.com/office/drawing/2014/main" id="{CF4BFECD-BB23-4BBC-A109-8F547E2DCFB3}"/>
                </a:ext>
              </a:extLst>
            </p:cNvPr>
            <p:cNvSpPr/>
            <p:nvPr/>
          </p:nvSpPr>
          <p:spPr>
            <a:xfrm>
              <a:off x="3299794" y="1756762"/>
              <a:ext cx="198043" cy="560398"/>
            </a:xfrm>
            <a:custGeom>
              <a:avLst/>
              <a:gdLst>
                <a:gd name="connsiteX0" fmla="*/ 53580 w 115794"/>
                <a:gd name="connsiteY0" fmla="*/ 326708 h 327659"/>
                <a:gd name="connsiteX1" fmla="*/ 54533 w 115794"/>
                <a:gd name="connsiteY1" fmla="*/ 327660 h 327659"/>
                <a:gd name="connsiteX2" fmla="*/ 55485 w 115794"/>
                <a:gd name="connsiteY2" fmla="*/ 326708 h 327659"/>
                <a:gd name="connsiteX3" fmla="*/ 98348 w 115794"/>
                <a:gd name="connsiteY3" fmla="*/ 75247 h 327659"/>
                <a:gd name="connsiteX4" fmla="*/ 54533 w 115794"/>
                <a:gd name="connsiteY4" fmla="*/ 0 h 327659"/>
                <a:gd name="connsiteX5" fmla="*/ 54533 w 115794"/>
                <a:gd name="connsiteY5" fmla="*/ 0 h 327659"/>
                <a:gd name="connsiteX6" fmla="*/ 19290 w 115794"/>
                <a:gd name="connsiteY6" fmla="*/ 62865 h 327659"/>
                <a:gd name="connsiteX7" fmla="*/ 53580 w 115794"/>
                <a:gd name="connsiteY7" fmla="*/ 326708 h 32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94" h="327659">
                  <a:moveTo>
                    <a:pt x="53580" y="326708"/>
                  </a:moveTo>
                  <a:cubicBezTo>
                    <a:pt x="54533" y="327660"/>
                    <a:pt x="54533" y="327660"/>
                    <a:pt x="54533" y="327660"/>
                  </a:cubicBezTo>
                  <a:cubicBezTo>
                    <a:pt x="54533" y="327660"/>
                    <a:pt x="55485" y="326708"/>
                    <a:pt x="55485" y="326708"/>
                  </a:cubicBezTo>
                  <a:cubicBezTo>
                    <a:pt x="132638" y="227647"/>
                    <a:pt x="122160" y="136208"/>
                    <a:pt x="98348" y="75247"/>
                  </a:cubicBezTo>
                  <a:cubicBezTo>
                    <a:pt x="80250" y="28575"/>
                    <a:pt x="54533" y="0"/>
                    <a:pt x="54533" y="0"/>
                  </a:cubicBezTo>
                  <a:lnTo>
                    <a:pt x="54533" y="0"/>
                  </a:lnTo>
                  <a:cubicBezTo>
                    <a:pt x="39293" y="20955"/>
                    <a:pt x="27863" y="42863"/>
                    <a:pt x="19290" y="62865"/>
                  </a:cubicBezTo>
                  <a:cubicBezTo>
                    <a:pt x="-35955" y="199072"/>
                    <a:pt x="44055" y="313372"/>
                    <a:pt x="53580" y="326708"/>
                  </a:cubicBezTo>
                </a:path>
              </a:pathLst>
            </a:custGeom>
            <a:solidFill>
              <a:srgbClr val="1EAF4B"/>
            </a:solidFill>
            <a:ln w="9525" cap="flat">
              <a:noFill/>
              <a:prstDash val="solid"/>
              <a:miter/>
            </a:ln>
          </p:spPr>
          <p:txBody>
            <a:bodyPr rtlCol="1" anchor="ctr"/>
            <a:lstStyle/>
            <a:p>
              <a:endParaRPr lang="ar-SA"/>
            </a:p>
          </p:txBody>
        </p:sp>
        <p:sp>
          <p:nvSpPr>
            <p:cNvPr id="127" name="Freeform: Shape 160">
              <a:extLst>
                <a:ext uri="{FF2B5EF4-FFF2-40B4-BE49-F238E27FC236}">
                  <a16:creationId xmlns:a16="http://schemas.microsoft.com/office/drawing/2014/main" id="{141E4552-6767-47F9-960E-93DED237654F}"/>
                </a:ext>
              </a:extLst>
            </p:cNvPr>
            <p:cNvSpPr/>
            <p:nvPr/>
          </p:nvSpPr>
          <p:spPr>
            <a:xfrm>
              <a:off x="2910858" y="1463620"/>
              <a:ext cx="478945" cy="297364"/>
            </a:xfrm>
            <a:custGeom>
              <a:avLst/>
              <a:gdLst>
                <a:gd name="connsiteX0" fmla="*/ 1905 w 280034"/>
                <a:gd name="connsiteY0" fmla="*/ 899 h 173866"/>
                <a:gd name="connsiteX1" fmla="*/ 0 w 280034"/>
                <a:gd name="connsiteY1" fmla="*/ 899 h 173866"/>
                <a:gd name="connsiteX2" fmla="*/ 953 w 280034"/>
                <a:gd name="connsiteY2" fmla="*/ 2804 h 173866"/>
                <a:gd name="connsiteX3" fmla="*/ 193358 w 280034"/>
                <a:gd name="connsiteY3" fmla="*/ 169492 h 173866"/>
                <a:gd name="connsiteX4" fmla="*/ 280035 w 280034"/>
                <a:gd name="connsiteY4" fmla="*/ 171397 h 173866"/>
                <a:gd name="connsiteX5" fmla="*/ 280035 w 280034"/>
                <a:gd name="connsiteY5" fmla="*/ 171397 h 173866"/>
                <a:gd name="connsiteX6" fmla="*/ 243840 w 280034"/>
                <a:gd name="connsiteY6" fmla="*/ 108532 h 173866"/>
                <a:gd name="connsiteX7" fmla="*/ 1905 w 280034"/>
                <a:gd name="connsiteY7" fmla="*/ 899 h 17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34" h="173866">
                  <a:moveTo>
                    <a:pt x="1905" y="899"/>
                  </a:moveTo>
                  <a:cubicBezTo>
                    <a:pt x="953" y="899"/>
                    <a:pt x="0" y="899"/>
                    <a:pt x="0" y="899"/>
                  </a:cubicBezTo>
                  <a:cubicBezTo>
                    <a:pt x="0" y="1852"/>
                    <a:pt x="0" y="1852"/>
                    <a:pt x="953" y="2804"/>
                  </a:cubicBezTo>
                  <a:cubicBezTo>
                    <a:pt x="44767" y="119962"/>
                    <a:pt x="129540" y="158062"/>
                    <a:pt x="193358" y="169492"/>
                  </a:cubicBezTo>
                  <a:cubicBezTo>
                    <a:pt x="242888" y="178064"/>
                    <a:pt x="280035" y="171397"/>
                    <a:pt x="280035" y="171397"/>
                  </a:cubicBezTo>
                  <a:lnTo>
                    <a:pt x="280035" y="171397"/>
                  </a:lnTo>
                  <a:cubicBezTo>
                    <a:pt x="269557" y="147584"/>
                    <a:pt x="257175" y="126629"/>
                    <a:pt x="243840" y="108532"/>
                  </a:cubicBezTo>
                  <a:cubicBezTo>
                    <a:pt x="157163" y="-9578"/>
                    <a:pt x="18097" y="-1006"/>
                    <a:pt x="1905" y="899"/>
                  </a:cubicBezTo>
                </a:path>
              </a:pathLst>
            </a:custGeom>
            <a:solidFill>
              <a:srgbClr val="1EAF4B"/>
            </a:solidFill>
            <a:ln w="9525" cap="flat">
              <a:noFill/>
              <a:prstDash val="solid"/>
              <a:miter/>
            </a:ln>
          </p:spPr>
          <p:txBody>
            <a:bodyPr rtlCol="1" anchor="ctr"/>
            <a:lstStyle/>
            <a:p>
              <a:endParaRPr lang="ar-SA"/>
            </a:p>
          </p:txBody>
        </p:sp>
        <p:sp>
          <p:nvSpPr>
            <p:cNvPr id="129" name="Freeform: Shape 161">
              <a:extLst>
                <a:ext uri="{FF2B5EF4-FFF2-40B4-BE49-F238E27FC236}">
                  <a16:creationId xmlns:a16="http://schemas.microsoft.com/office/drawing/2014/main" id="{2CD1667A-456B-4BBC-8CBB-06AAF1298322}"/>
                </a:ext>
              </a:extLst>
            </p:cNvPr>
            <p:cNvSpPr/>
            <p:nvPr/>
          </p:nvSpPr>
          <p:spPr>
            <a:xfrm>
              <a:off x="3391434" y="1473148"/>
              <a:ext cx="488721" cy="285647"/>
            </a:xfrm>
            <a:custGeom>
              <a:avLst/>
              <a:gdLst>
                <a:gd name="connsiteX0" fmla="*/ 284797 w 285750"/>
                <a:gd name="connsiteY0" fmla="*/ 5805 h 167015"/>
                <a:gd name="connsiteX1" fmla="*/ 285750 w 285750"/>
                <a:gd name="connsiteY1" fmla="*/ 3900 h 167015"/>
                <a:gd name="connsiteX2" fmla="*/ 283845 w 285750"/>
                <a:gd name="connsiteY2" fmla="*/ 3900 h 167015"/>
                <a:gd name="connsiteX3" fmla="*/ 43815 w 285750"/>
                <a:gd name="connsiteY3" fmla="*/ 89625 h 167015"/>
                <a:gd name="connsiteX4" fmla="*/ 0 w 285750"/>
                <a:gd name="connsiteY4" fmla="*/ 164873 h 167015"/>
                <a:gd name="connsiteX5" fmla="*/ 0 w 285750"/>
                <a:gd name="connsiteY5" fmla="*/ 164873 h 167015"/>
                <a:gd name="connsiteX6" fmla="*/ 0 w 285750"/>
                <a:gd name="connsiteY6" fmla="*/ 164873 h 167015"/>
                <a:gd name="connsiteX7" fmla="*/ 72390 w 285750"/>
                <a:gd name="connsiteY7" fmla="*/ 164873 h 167015"/>
                <a:gd name="connsiteX8" fmla="*/ 284797 w 285750"/>
                <a:gd name="connsiteY8" fmla="*/ 5805 h 16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167015">
                  <a:moveTo>
                    <a:pt x="284797" y="5805"/>
                  </a:moveTo>
                  <a:cubicBezTo>
                    <a:pt x="284797" y="4853"/>
                    <a:pt x="285750" y="3900"/>
                    <a:pt x="285750" y="3900"/>
                  </a:cubicBezTo>
                  <a:cubicBezTo>
                    <a:pt x="284797" y="3900"/>
                    <a:pt x="284797" y="3900"/>
                    <a:pt x="283845" y="3900"/>
                  </a:cubicBezTo>
                  <a:cubicBezTo>
                    <a:pt x="160020" y="-15150"/>
                    <a:pt x="84772" y="39143"/>
                    <a:pt x="43815" y="89625"/>
                  </a:cubicBezTo>
                  <a:cubicBezTo>
                    <a:pt x="12382" y="127725"/>
                    <a:pt x="0" y="164873"/>
                    <a:pt x="0" y="164873"/>
                  </a:cubicBezTo>
                  <a:lnTo>
                    <a:pt x="0" y="164873"/>
                  </a:lnTo>
                  <a:cubicBezTo>
                    <a:pt x="0" y="164873"/>
                    <a:pt x="0" y="164873"/>
                    <a:pt x="0" y="164873"/>
                  </a:cubicBezTo>
                  <a:cubicBezTo>
                    <a:pt x="25718" y="167730"/>
                    <a:pt x="50482" y="167730"/>
                    <a:pt x="72390" y="164873"/>
                  </a:cubicBezTo>
                  <a:cubicBezTo>
                    <a:pt x="217170" y="146775"/>
                    <a:pt x="278130" y="21045"/>
                    <a:pt x="284797" y="5805"/>
                  </a:cubicBezTo>
                </a:path>
              </a:pathLst>
            </a:custGeom>
            <a:solidFill>
              <a:srgbClr val="1EAF4B"/>
            </a:solidFill>
            <a:ln w="9525" cap="flat">
              <a:noFill/>
              <a:prstDash val="solid"/>
              <a:miter/>
            </a:ln>
          </p:spPr>
          <p:txBody>
            <a:bodyPr rtlCol="1" anchor="ctr"/>
            <a:lstStyle/>
            <a:p>
              <a:endParaRPr lang="ar-SA"/>
            </a:p>
          </p:txBody>
        </p:sp>
        <p:sp>
          <p:nvSpPr>
            <p:cNvPr id="131" name="Freeform: Shape 169">
              <a:extLst>
                <a:ext uri="{FF2B5EF4-FFF2-40B4-BE49-F238E27FC236}">
                  <a16:creationId xmlns:a16="http://schemas.microsoft.com/office/drawing/2014/main" id="{BE8DF964-C792-4EC3-A1FA-93479F2ADA04}"/>
                </a:ext>
              </a:extLst>
            </p:cNvPr>
            <p:cNvSpPr/>
            <p:nvPr/>
          </p:nvSpPr>
          <p:spPr>
            <a:xfrm>
              <a:off x="3481032" y="2514278"/>
              <a:ext cx="68421" cy="74937"/>
            </a:xfrm>
            <a:custGeom>
              <a:avLst/>
              <a:gdLst>
                <a:gd name="connsiteX0" fmla="*/ 19050 w 40005"/>
                <a:gd name="connsiteY0" fmla="*/ 6667 h 43815"/>
                <a:gd name="connsiteX1" fmla="*/ 29528 w 40005"/>
                <a:gd name="connsiteY1" fmla="*/ 0 h 43815"/>
                <a:gd name="connsiteX2" fmla="*/ 37147 w 40005"/>
                <a:gd name="connsiteY2" fmla="*/ 4763 h 43815"/>
                <a:gd name="connsiteX3" fmla="*/ 40005 w 40005"/>
                <a:gd name="connsiteY3" fmla="*/ 15240 h 43815"/>
                <a:gd name="connsiteX4" fmla="*/ 30480 w 40005"/>
                <a:gd name="connsiteY4" fmla="*/ 33338 h 43815"/>
                <a:gd name="connsiteX5" fmla="*/ 3810 w 40005"/>
                <a:gd name="connsiteY5" fmla="*/ 43815 h 43815"/>
                <a:gd name="connsiteX6" fmla="*/ 0 w 40005"/>
                <a:gd name="connsiteY6" fmla="*/ 33338 h 43815"/>
                <a:gd name="connsiteX7" fmla="*/ 953 w 40005"/>
                <a:gd name="connsiteY7" fmla="*/ 32385 h 43815"/>
                <a:gd name="connsiteX8" fmla="*/ 23813 w 40005"/>
                <a:gd name="connsiteY8" fmla="*/ 27622 h 43815"/>
                <a:gd name="connsiteX9" fmla="*/ 16193 w 40005"/>
                <a:gd name="connsiteY9" fmla="*/ 24765 h 43815"/>
                <a:gd name="connsiteX10" fmla="*/ 13335 w 40005"/>
                <a:gd name="connsiteY10" fmla="*/ 19050 h 43815"/>
                <a:gd name="connsiteX11" fmla="*/ 19050 w 40005"/>
                <a:gd name="connsiteY11" fmla="*/ 6667 h 43815"/>
                <a:gd name="connsiteX12" fmla="*/ 22860 w 40005"/>
                <a:gd name="connsiteY12" fmla="*/ 17145 h 43815"/>
                <a:gd name="connsiteX13" fmla="*/ 23813 w 40005"/>
                <a:gd name="connsiteY13" fmla="*/ 19050 h 43815"/>
                <a:gd name="connsiteX14" fmla="*/ 26670 w 40005"/>
                <a:gd name="connsiteY14" fmla="*/ 20003 h 43815"/>
                <a:gd name="connsiteX15" fmla="*/ 31432 w 40005"/>
                <a:gd name="connsiteY15" fmla="*/ 20003 h 43815"/>
                <a:gd name="connsiteX16" fmla="*/ 31432 w 40005"/>
                <a:gd name="connsiteY16" fmla="*/ 18097 h 43815"/>
                <a:gd name="connsiteX17" fmla="*/ 30480 w 40005"/>
                <a:gd name="connsiteY17" fmla="*/ 14288 h 43815"/>
                <a:gd name="connsiteX18" fmla="*/ 28575 w 40005"/>
                <a:gd name="connsiteY18" fmla="*/ 12383 h 43815"/>
                <a:gd name="connsiteX19" fmla="*/ 24765 w 40005"/>
                <a:gd name="connsiteY19" fmla="*/ 14288 h 43815"/>
                <a:gd name="connsiteX20" fmla="*/ 22860 w 40005"/>
                <a:gd name="connsiteY20" fmla="*/ 17145 h 4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005" h="43815">
                  <a:moveTo>
                    <a:pt x="19050" y="6667"/>
                  </a:moveTo>
                  <a:cubicBezTo>
                    <a:pt x="22860" y="2858"/>
                    <a:pt x="26670" y="0"/>
                    <a:pt x="29528" y="0"/>
                  </a:cubicBezTo>
                  <a:cubicBezTo>
                    <a:pt x="32385" y="0"/>
                    <a:pt x="35243" y="1905"/>
                    <a:pt x="37147" y="4763"/>
                  </a:cubicBezTo>
                  <a:cubicBezTo>
                    <a:pt x="39053" y="8572"/>
                    <a:pt x="40005" y="11430"/>
                    <a:pt x="40005" y="15240"/>
                  </a:cubicBezTo>
                  <a:cubicBezTo>
                    <a:pt x="40005" y="21908"/>
                    <a:pt x="37147" y="28575"/>
                    <a:pt x="30480" y="33338"/>
                  </a:cubicBezTo>
                  <a:cubicBezTo>
                    <a:pt x="23813" y="39053"/>
                    <a:pt x="15240" y="41910"/>
                    <a:pt x="3810" y="43815"/>
                  </a:cubicBezTo>
                  <a:lnTo>
                    <a:pt x="0" y="33338"/>
                  </a:lnTo>
                  <a:lnTo>
                    <a:pt x="953" y="32385"/>
                  </a:lnTo>
                  <a:cubicBezTo>
                    <a:pt x="11430" y="31433"/>
                    <a:pt x="19050" y="29528"/>
                    <a:pt x="23813" y="27622"/>
                  </a:cubicBezTo>
                  <a:cubicBezTo>
                    <a:pt x="20955" y="27622"/>
                    <a:pt x="18097" y="26670"/>
                    <a:pt x="16193" y="24765"/>
                  </a:cubicBezTo>
                  <a:cubicBezTo>
                    <a:pt x="14288" y="22860"/>
                    <a:pt x="13335" y="20955"/>
                    <a:pt x="13335" y="19050"/>
                  </a:cubicBezTo>
                  <a:cubicBezTo>
                    <a:pt x="13335" y="15240"/>
                    <a:pt x="15240" y="11430"/>
                    <a:pt x="19050" y="6667"/>
                  </a:cubicBezTo>
                  <a:moveTo>
                    <a:pt x="22860" y="17145"/>
                  </a:moveTo>
                  <a:cubicBezTo>
                    <a:pt x="22860" y="17145"/>
                    <a:pt x="22860" y="18097"/>
                    <a:pt x="23813" y="19050"/>
                  </a:cubicBezTo>
                  <a:cubicBezTo>
                    <a:pt x="24765" y="20003"/>
                    <a:pt x="24765" y="20003"/>
                    <a:pt x="26670" y="20003"/>
                  </a:cubicBezTo>
                  <a:cubicBezTo>
                    <a:pt x="27622" y="20003"/>
                    <a:pt x="29528" y="20003"/>
                    <a:pt x="31432" y="20003"/>
                  </a:cubicBezTo>
                  <a:cubicBezTo>
                    <a:pt x="31432" y="20003"/>
                    <a:pt x="31432" y="19050"/>
                    <a:pt x="31432" y="18097"/>
                  </a:cubicBezTo>
                  <a:cubicBezTo>
                    <a:pt x="31432" y="16192"/>
                    <a:pt x="31432" y="15240"/>
                    <a:pt x="30480" y="14288"/>
                  </a:cubicBezTo>
                  <a:cubicBezTo>
                    <a:pt x="29528" y="13335"/>
                    <a:pt x="29528" y="12383"/>
                    <a:pt x="28575" y="12383"/>
                  </a:cubicBezTo>
                  <a:cubicBezTo>
                    <a:pt x="27622" y="12383"/>
                    <a:pt x="25718" y="13335"/>
                    <a:pt x="24765" y="14288"/>
                  </a:cubicBezTo>
                  <a:cubicBezTo>
                    <a:pt x="22860" y="15240"/>
                    <a:pt x="22860" y="16192"/>
                    <a:pt x="22860" y="17145"/>
                  </a:cubicBezTo>
                </a:path>
              </a:pathLst>
            </a:custGeom>
            <a:solidFill>
              <a:srgbClr val="1EAF4B"/>
            </a:solidFill>
            <a:ln w="9525" cap="flat">
              <a:noFill/>
              <a:prstDash val="solid"/>
              <a:miter/>
            </a:ln>
          </p:spPr>
          <p:txBody>
            <a:bodyPr rtlCol="1" anchor="ctr"/>
            <a:lstStyle/>
            <a:p>
              <a:endParaRPr lang="ar-SA"/>
            </a:p>
          </p:txBody>
        </p:sp>
      </p:grpSp>
      <p:sp>
        <p:nvSpPr>
          <p:cNvPr id="153" name="Freeform: Shape 367">
            <a:extLst>
              <a:ext uri="{FF2B5EF4-FFF2-40B4-BE49-F238E27FC236}">
                <a16:creationId xmlns:a16="http://schemas.microsoft.com/office/drawing/2014/main" id="{F9949320-E031-42C6-8E71-A97605C4C119}"/>
              </a:ext>
            </a:extLst>
          </p:cNvPr>
          <p:cNvSpPr/>
          <p:nvPr/>
        </p:nvSpPr>
        <p:spPr>
          <a:xfrm>
            <a:off x="9924626" y="2807297"/>
            <a:ext cx="1150886" cy="1273522"/>
          </a:xfrm>
          <a:custGeom>
            <a:avLst/>
            <a:gdLst>
              <a:gd name="connsiteX0" fmla="*/ 521017 w 813434"/>
              <a:gd name="connsiteY0" fmla="*/ 815340 h 900112"/>
              <a:gd name="connsiteX1" fmla="*/ 521017 w 813434"/>
              <a:gd name="connsiteY1" fmla="*/ 741997 h 900112"/>
              <a:gd name="connsiteX2" fmla="*/ 501015 w 813434"/>
              <a:gd name="connsiteY2" fmla="*/ 798195 h 900112"/>
              <a:gd name="connsiteX3" fmla="*/ 437197 w 813434"/>
              <a:gd name="connsiteY3" fmla="*/ 741045 h 900112"/>
              <a:gd name="connsiteX4" fmla="*/ 813435 w 813434"/>
              <a:gd name="connsiteY4" fmla="*/ 571500 h 900112"/>
              <a:gd name="connsiteX5" fmla="*/ 406717 w 813434"/>
              <a:gd name="connsiteY5" fmla="*/ 712470 h 900112"/>
              <a:gd name="connsiteX6" fmla="*/ 0 w 813434"/>
              <a:gd name="connsiteY6" fmla="*/ 571500 h 900112"/>
              <a:gd name="connsiteX7" fmla="*/ 376238 w 813434"/>
              <a:gd name="connsiteY7" fmla="*/ 741045 h 900112"/>
              <a:gd name="connsiteX8" fmla="*/ 312420 w 813434"/>
              <a:gd name="connsiteY8" fmla="*/ 798195 h 900112"/>
              <a:gd name="connsiteX9" fmla="*/ 292417 w 813434"/>
              <a:gd name="connsiteY9" fmla="*/ 741997 h 900112"/>
              <a:gd name="connsiteX10" fmla="*/ 292417 w 813434"/>
              <a:gd name="connsiteY10" fmla="*/ 815340 h 900112"/>
              <a:gd name="connsiteX11" fmla="*/ 241935 w 813434"/>
              <a:gd name="connsiteY11" fmla="*/ 848678 h 900112"/>
              <a:gd name="connsiteX12" fmla="*/ 216217 w 813434"/>
              <a:gd name="connsiteY12" fmla="*/ 831532 h 900112"/>
              <a:gd name="connsiteX13" fmla="*/ 171450 w 813434"/>
              <a:gd name="connsiteY13" fmla="*/ 847725 h 900112"/>
              <a:gd name="connsiteX14" fmla="*/ 261938 w 813434"/>
              <a:gd name="connsiteY14" fmla="*/ 884872 h 900112"/>
              <a:gd name="connsiteX15" fmla="*/ 316230 w 813434"/>
              <a:gd name="connsiteY15" fmla="*/ 843915 h 900112"/>
              <a:gd name="connsiteX16" fmla="*/ 336232 w 813434"/>
              <a:gd name="connsiteY16" fmla="*/ 900113 h 900112"/>
              <a:gd name="connsiteX17" fmla="*/ 336232 w 813434"/>
              <a:gd name="connsiteY17" fmla="*/ 826770 h 900112"/>
              <a:gd name="connsiteX18" fmla="*/ 405765 w 813434"/>
              <a:gd name="connsiteY18" fmla="*/ 766763 h 900112"/>
              <a:gd name="connsiteX19" fmla="*/ 475297 w 813434"/>
              <a:gd name="connsiteY19" fmla="*/ 826770 h 900112"/>
              <a:gd name="connsiteX20" fmla="*/ 475297 w 813434"/>
              <a:gd name="connsiteY20" fmla="*/ 900113 h 900112"/>
              <a:gd name="connsiteX21" fmla="*/ 495300 w 813434"/>
              <a:gd name="connsiteY21" fmla="*/ 843915 h 900112"/>
              <a:gd name="connsiteX22" fmla="*/ 550545 w 813434"/>
              <a:gd name="connsiteY22" fmla="*/ 884872 h 900112"/>
              <a:gd name="connsiteX23" fmla="*/ 641032 w 813434"/>
              <a:gd name="connsiteY23" fmla="*/ 847725 h 900112"/>
              <a:gd name="connsiteX24" fmla="*/ 596265 w 813434"/>
              <a:gd name="connsiteY24" fmla="*/ 831532 h 900112"/>
              <a:gd name="connsiteX25" fmla="*/ 570547 w 813434"/>
              <a:gd name="connsiteY25" fmla="*/ 848678 h 900112"/>
              <a:gd name="connsiteX26" fmla="*/ 521017 w 813434"/>
              <a:gd name="connsiteY26" fmla="*/ 815340 h 900112"/>
              <a:gd name="connsiteX27" fmla="*/ 320040 w 813434"/>
              <a:gd name="connsiteY27" fmla="*/ 264795 h 900112"/>
              <a:gd name="connsiteX28" fmla="*/ 329565 w 813434"/>
              <a:gd name="connsiteY28" fmla="*/ 484822 h 900112"/>
              <a:gd name="connsiteX29" fmla="*/ 376238 w 813434"/>
              <a:gd name="connsiteY29" fmla="*/ 279083 h 900112"/>
              <a:gd name="connsiteX30" fmla="*/ 383857 w 813434"/>
              <a:gd name="connsiteY30" fmla="*/ 351472 h 900112"/>
              <a:gd name="connsiteX31" fmla="*/ 375285 w 813434"/>
              <a:gd name="connsiteY31" fmla="*/ 351472 h 900112"/>
              <a:gd name="connsiteX32" fmla="*/ 383857 w 813434"/>
              <a:gd name="connsiteY32" fmla="*/ 436245 h 900112"/>
              <a:gd name="connsiteX33" fmla="*/ 375285 w 813434"/>
              <a:gd name="connsiteY33" fmla="*/ 436245 h 900112"/>
              <a:gd name="connsiteX34" fmla="*/ 383857 w 813434"/>
              <a:gd name="connsiteY34" fmla="*/ 521018 h 900112"/>
              <a:gd name="connsiteX35" fmla="*/ 375285 w 813434"/>
              <a:gd name="connsiteY35" fmla="*/ 521018 h 900112"/>
              <a:gd name="connsiteX36" fmla="*/ 383857 w 813434"/>
              <a:gd name="connsiteY36" fmla="*/ 605790 h 900112"/>
              <a:gd name="connsiteX37" fmla="*/ 360045 w 813434"/>
              <a:gd name="connsiteY37" fmla="*/ 629603 h 900112"/>
              <a:gd name="connsiteX38" fmla="*/ 407670 w 813434"/>
              <a:gd name="connsiteY38" fmla="*/ 629603 h 900112"/>
              <a:gd name="connsiteX39" fmla="*/ 455295 w 813434"/>
              <a:gd name="connsiteY39" fmla="*/ 629603 h 900112"/>
              <a:gd name="connsiteX40" fmla="*/ 431482 w 813434"/>
              <a:gd name="connsiteY40" fmla="*/ 605790 h 900112"/>
              <a:gd name="connsiteX41" fmla="*/ 440055 w 813434"/>
              <a:gd name="connsiteY41" fmla="*/ 521018 h 900112"/>
              <a:gd name="connsiteX42" fmla="*/ 431482 w 813434"/>
              <a:gd name="connsiteY42" fmla="*/ 521018 h 900112"/>
              <a:gd name="connsiteX43" fmla="*/ 440055 w 813434"/>
              <a:gd name="connsiteY43" fmla="*/ 436245 h 900112"/>
              <a:gd name="connsiteX44" fmla="*/ 431482 w 813434"/>
              <a:gd name="connsiteY44" fmla="*/ 436245 h 900112"/>
              <a:gd name="connsiteX45" fmla="*/ 440055 w 813434"/>
              <a:gd name="connsiteY45" fmla="*/ 351472 h 900112"/>
              <a:gd name="connsiteX46" fmla="*/ 431482 w 813434"/>
              <a:gd name="connsiteY46" fmla="*/ 351472 h 900112"/>
              <a:gd name="connsiteX47" fmla="*/ 439102 w 813434"/>
              <a:gd name="connsiteY47" fmla="*/ 279083 h 900112"/>
              <a:gd name="connsiteX48" fmla="*/ 485775 w 813434"/>
              <a:gd name="connsiteY48" fmla="*/ 484822 h 900112"/>
              <a:gd name="connsiteX49" fmla="*/ 495300 w 813434"/>
              <a:gd name="connsiteY49" fmla="*/ 264795 h 900112"/>
              <a:gd name="connsiteX50" fmla="*/ 584835 w 813434"/>
              <a:gd name="connsiteY50" fmla="*/ 444818 h 900112"/>
              <a:gd name="connsiteX51" fmla="*/ 526732 w 813434"/>
              <a:gd name="connsiteY51" fmla="*/ 220028 h 900112"/>
              <a:gd name="connsiteX52" fmla="*/ 640080 w 813434"/>
              <a:gd name="connsiteY52" fmla="*/ 352425 h 900112"/>
              <a:gd name="connsiteX53" fmla="*/ 528638 w 813434"/>
              <a:gd name="connsiteY53" fmla="*/ 168592 h 900112"/>
              <a:gd name="connsiteX54" fmla="*/ 661988 w 813434"/>
              <a:gd name="connsiteY54" fmla="*/ 265747 h 900112"/>
              <a:gd name="connsiteX55" fmla="*/ 510540 w 813434"/>
              <a:gd name="connsiteY55" fmla="*/ 119063 h 900112"/>
              <a:gd name="connsiteX56" fmla="*/ 646747 w 813434"/>
              <a:gd name="connsiteY56" fmla="*/ 148590 h 900112"/>
              <a:gd name="connsiteX57" fmla="*/ 468630 w 813434"/>
              <a:gd name="connsiteY57" fmla="*/ 80010 h 900112"/>
              <a:gd name="connsiteX58" fmla="*/ 560070 w 813434"/>
              <a:gd name="connsiteY58" fmla="*/ 63817 h 900112"/>
              <a:gd name="connsiteX59" fmla="*/ 429577 w 813434"/>
              <a:gd name="connsiteY59" fmla="*/ 57150 h 900112"/>
              <a:gd name="connsiteX60" fmla="*/ 406717 w 813434"/>
              <a:gd name="connsiteY60" fmla="*/ 0 h 900112"/>
              <a:gd name="connsiteX61" fmla="*/ 383857 w 813434"/>
              <a:gd name="connsiteY61" fmla="*/ 57150 h 900112"/>
              <a:gd name="connsiteX62" fmla="*/ 253365 w 813434"/>
              <a:gd name="connsiteY62" fmla="*/ 63817 h 900112"/>
              <a:gd name="connsiteX63" fmla="*/ 344805 w 813434"/>
              <a:gd name="connsiteY63" fmla="*/ 80010 h 900112"/>
              <a:gd name="connsiteX64" fmla="*/ 166688 w 813434"/>
              <a:gd name="connsiteY64" fmla="*/ 148590 h 900112"/>
              <a:gd name="connsiteX65" fmla="*/ 302895 w 813434"/>
              <a:gd name="connsiteY65" fmla="*/ 119063 h 900112"/>
              <a:gd name="connsiteX66" fmla="*/ 151447 w 813434"/>
              <a:gd name="connsiteY66" fmla="*/ 265747 h 900112"/>
              <a:gd name="connsiteX67" fmla="*/ 284797 w 813434"/>
              <a:gd name="connsiteY67" fmla="*/ 168592 h 900112"/>
              <a:gd name="connsiteX68" fmla="*/ 173355 w 813434"/>
              <a:gd name="connsiteY68" fmla="*/ 352425 h 900112"/>
              <a:gd name="connsiteX69" fmla="*/ 286702 w 813434"/>
              <a:gd name="connsiteY69" fmla="*/ 220028 h 900112"/>
              <a:gd name="connsiteX70" fmla="*/ 228600 w 813434"/>
              <a:gd name="connsiteY70" fmla="*/ 444818 h 900112"/>
              <a:gd name="connsiteX71" fmla="*/ 320040 w 813434"/>
              <a:gd name="connsiteY71" fmla="*/ 264795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13434" h="900112">
                <a:moveTo>
                  <a:pt x="521017" y="815340"/>
                </a:moveTo>
                <a:cubicBezTo>
                  <a:pt x="553402" y="781050"/>
                  <a:pt x="546735" y="741997"/>
                  <a:pt x="521017" y="741997"/>
                </a:cubicBezTo>
                <a:cubicBezTo>
                  <a:pt x="530542" y="770572"/>
                  <a:pt x="508635" y="788670"/>
                  <a:pt x="501015" y="798195"/>
                </a:cubicBezTo>
                <a:cubicBezTo>
                  <a:pt x="481013" y="781050"/>
                  <a:pt x="459105" y="761047"/>
                  <a:pt x="437197" y="741045"/>
                </a:cubicBezTo>
                <a:cubicBezTo>
                  <a:pt x="543877" y="652463"/>
                  <a:pt x="661035" y="574357"/>
                  <a:pt x="813435" y="571500"/>
                </a:cubicBezTo>
                <a:cubicBezTo>
                  <a:pt x="648652" y="512445"/>
                  <a:pt x="518160" y="612457"/>
                  <a:pt x="406717" y="712470"/>
                </a:cubicBezTo>
                <a:cubicBezTo>
                  <a:pt x="295275" y="612457"/>
                  <a:pt x="164782" y="512445"/>
                  <a:pt x="0" y="571500"/>
                </a:cubicBezTo>
                <a:cubicBezTo>
                  <a:pt x="152400" y="574357"/>
                  <a:pt x="269557" y="652463"/>
                  <a:pt x="376238" y="741045"/>
                </a:cubicBezTo>
                <a:cubicBezTo>
                  <a:pt x="354330" y="761047"/>
                  <a:pt x="333375" y="781050"/>
                  <a:pt x="312420" y="798195"/>
                </a:cubicBezTo>
                <a:cubicBezTo>
                  <a:pt x="304800" y="788670"/>
                  <a:pt x="282892" y="770572"/>
                  <a:pt x="292417" y="741997"/>
                </a:cubicBezTo>
                <a:cubicBezTo>
                  <a:pt x="266700" y="741997"/>
                  <a:pt x="260032" y="781050"/>
                  <a:pt x="292417" y="815340"/>
                </a:cubicBezTo>
                <a:cubicBezTo>
                  <a:pt x="279082" y="825818"/>
                  <a:pt x="258127" y="844868"/>
                  <a:pt x="241935" y="848678"/>
                </a:cubicBezTo>
                <a:cubicBezTo>
                  <a:pt x="229552" y="852488"/>
                  <a:pt x="219075" y="845820"/>
                  <a:pt x="216217" y="831532"/>
                </a:cubicBezTo>
                <a:cubicBezTo>
                  <a:pt x="211455" y="802005"/>
                  <a:pt x="165735" y="806768"/>
                  <a:pt x="171450" y="847725"/>
                </a:cubicBezTo>
                <a:cubicBezTo>
                  <a:pt x="176213" y="885825"/>
                  <a:pt x="222885" y="902018"/>
                  <a:pt x="261938" y="884872"/>
                </a:cubicBezTo>
                <a:cubicBezTo>
                  <a:pt x="277177" y="878205"/>
                  <a:pt x="299085" y="858203"/>
                  <a:pt x="316230" y="843915"/>
                </a:cubicBezTo>
                <a:cubicBezTo>
                  <a:pt x="323850" y="853440"/>
                  <a:pt x="345757" y="871538"/>
                  <a:pt x="336232" y="900113"/>
                </a:cubicBezTo>
                <a:cubicBezTo>
                  <a:pt x="361950" y="900113"/>
                  <a:pt x="368617" y="861060"/>
                  <a:pt x="336232" y="826770"/>
                </a:cubicBezTo>
                <a:cubicBezTo>
                  <a:pt x="359092" y="806768"/>
                  <a:pt x="381952" y="786765"/>
                  <a:pt x="405765" y="766763"/>
                </a:cubicBezTo>
                <a:cubicBezTo>
                  <a:pt x="429577" y="786765"/>
                  <a:pt x="452438" y="806768"/>
                  <a:pt x="475297" y="826770"/>
                </a:cubicBezTo>
                <a:cubicBezTo>
                  <a:pt x="442913" y="861060"/>
                  <a:pt x="449580" y="900113"/>
                  <a:pt x="475297" y="900113"/>
                </a:cubicBezTo>
                <a:cubicBezTo>
                  <a:pt x="465772" y="871538"/>
                  <a:pt x="487680" y="853440"/>
                  <a:pt x="495300" y="843915"/>
                </a:cubicBezTo>
                <a:cubicBezTo>
                  <a:pt x="513397" y="858203"/>
                  <a:pt x="534352" y="878205"/>
                  <a:pt x="550545" y="884872"/>
                </a:cubicBezTo>
                <a:cubicBezTo>
                  <a:pt x="589597" y="902018"/>
                  <a:pt x="636270" y="885825"/>
                  <a:pt x="641032" y="847725"/>
                </a:cubicBezTo>
                <a:cubicBezTo>
                  <a:pt x="646747" y="805815"/>
                  <a:pt x="601027" y="802005"/>
                  <a:pt x="596265" y="831532"/>
                </a:cubicBezTo>
                <a:cubicBezTo>
                  <a:pt x="594360" y="845820"/>
                  <a:pt x="583882" y="852488"/>
                  <a:pt x="570547" y="848678"/>
                </a:cubicBezTo>
                <a:cubicBezTo>
                  <a:pt x="555307" y="843915"/>
                  <a:pt x="534352" y="825818"/>
                  <a:pt x="521017" y="815340"/>
                </a:cubicBezTo>
                <a:moveTo>
                  <a:pt x="320040" y="264795"/>
                </a:moveTo>
                <a:cubicBezTo>
                  <a:pt x="295275" y="330517"/>
                  <a:pt x="294322" y="403860"/>
                  <a:pt x="329565" y="484822"/>
                </a:cubicBezTo>
                <a:cubicBezTo>
                  <a:pt x="323850" y="401003"/>
                  <a:pt x="341947" y="331470"/>
                  <a:pt x="376238" y="279083"/>
                </a:cubicBezTo>
                <a:lnTo>
                  <a:pt x="383857" y="351472"/>
                </a:lnTo>
                <a:lnTo>
                  <a:pt x="375285" y="351472"/>
                </a:lnTo>
                <a:lnTo>
                  <a:pt x="383857" y="436245"/>
                </a:lnTo>
                <a:lnTo>
                  <a:pt x="375285" y="436245"/>
                </a:lnTo>
                <a:lnTo>
                  <a:pt x="383857" y="521018"/>
                </a:lnTo>
                <a:lnTo>
                  <a:pt x="375285" y="521018"/>
                </a:lnTo>
                <a:lnTo>
                  <a:pt x="383857" y="605790"/>
                </a:lnTo>
                <a:lnTo>
                  <a:pt x="360045" y="629603"/>
                </a:lnTo>
                <a:lnTo>
                  <a:pt x="407670" y="629603"/>
                </a:lnTo>
                <a:lnTo>
                  <a:pt x="455295" y="629603"/>
                </a:lnTo>
                <a:lnTo>
                  <a:pt x="431482" y="605790"/>
                </a:lnTo>
                <a:lnTo>
                  <a:pt x="440055" y="521018"/>
                </a:lnTo>
                <a:lnTo>
                  <a:pt x="431482" y="521018"/>
                </a:lnTo>
                <a:lnTo>
                  <a:pt x="440055" y="436245"/>
                </a:lnTo>
                <a:lnTo>
                  <a:pt x="431482" y="436245"/>
                </a:lnTo>
                <a:lnTo>
                  <a:pt x="440055" y="351472"/>
                </a:lnTo>
                <a:lnTo>
                  <a:pt x="431482" y="351472"/>
                </a:lnTo>
                <a:lnTo>
                  <a:pt x="439102" y="279083"/>
                </a:lnTo>
                <a:cubicBezTo>
                  <a:pt x="473392" y="331470"/>
                  <a:pt x="491490" y="401003"/>
                  <a:pt x="485775" y="484822"/>
                </a:cubicBezTo>
                <a:cubicBezTo>
                  <a:pt x="521017" y="403860"/>
                  <a:pt x="520065" y="330517"/>
                  <a:pt x="495300" y="264795"/>
                </a:cubicBezTo>
                <a:cubicBezTo>
                  <a:pt x="537210" y="314325"/>
                  <a:pt x="569595" y="372428"/>
                  <a:pt x="584835" y="444818"/>
                </a:cubicBezTo>
                <a:cubicBezTo>
                  <a:pt x="600075" y="353378"/>
                  <a:pt x="574357" y="278130"/>
                  <a:pt x="526732" y="220028"/>
                </a:cubicBezTo>
                <a:cubicBezTo>
                  <a:pt x="572452" y="253365"/>
                  <a:pt x="612457" y="295275"/>
                  <a:pt x="640080" y="352425"/>
                </a:cubicBezTo>
                <a:cubicBezTo>
                  <a:pt x="633413" y="265747"/>
                  <a:pt x="589597" y="208597"/>
                  <a:pt x="528638" y="168592"/>
                </a:cubicBezTo>
                <a:cubicBezTo>
                  <a:pt x="581025" y="185738"/>
                  <a:pt x="623888" y="214313"/>
                  <a:pt x="661988" y="265747"/>
                </a:cubicBezTo>
                <a:cubicBezTo>
                  <a:pt x="636270" y="175260"/>
                  <a:pt x="580072" y="139065"/>
                  <a:pt x="510540" y="119063"/>
                </a:cubicBezTo>
                <a:cubicBezTo>
                  <a:pt x="558165" y="115253"/>
                  <a:pt x="602932" y="120967"/>
                  <a:pt x="646747" y="148590"/>
                </a:cubicBezTo>
                <a:cubicBezTo>
                  <a:pt x="599122" y="83820"/>
                  <a:pt x="534352" y="73342"/>
                  <a:pt x="468630" y="80010"/>
                </a:cubicBezTo>
                <a:cubicBezTo>
                  <a:pt x="496252" y="65722"/>
                  <a:pt x="526732" y="59055"/>
                  <a:pt x="560070" y="63817"/>
                </a:cubicBezTo>
                <a:cubicBezTo>
                  <a:pt x="522922" y="36195"/>
                  <a:pt x="472440" y="33338"/>
                  <a:pt x="429577" y="57150"/>
                </a:cubicBezTo>
                <a:lnTo>
                  <a:pt x="406717" y="0"/>
                </a:lnTo>
                <a:lnTo>
                  <a:pt x="383857" y="57150"/>
                </a:lnTo>
                <a:cubicBezTo>
                  <a:pt x="340995" y="34290"/>
                  <a:pt x="291465" y="36195"/>
                  <a:pt x="253365" y="63817"/>
                </a:cubicBezTo>
                <a:cubicBezTo>
                  <a:pt x="286702" y="59055"/>
                  <a:pt x="317182" y="65722"/>
                  <a:pt x="344805" y="80010"/>
                </a:cubicBezTo>
                <a:cubicBezTo>
                  <a:pt x="279082" y="72390"/>
                  <a:pt x="215265" y="83820"/>
                  <a:pt x="166688" y="148590"/>
                </a:cubicBezTo>
                <a:cubicBezTo>
                  <a:pt x="210502" y="120967"/>
                  <a:pt x="255270" y="115253"/>
                  <a:pt x="302895" y="119063"/>
                </a:cubicBezTo>
                <a:cubicBezTo>
                  <a:pt x="233363" y="139065"/>
                  <a:pt x="177165" y="175260"/>
                  <a:pt x="151447" y="265747"/>
                </a:cubicBezTo>
                <a:cubicBezTo>
                  <a:pt x="189547" y="215265"/>
                  <a:pt x="232410" y="185738"/>
                  <a:pt x="284797" y="168592"/>
                </a:cubicBezTo>
                <a:cubicBezTo>
                  <a:pt x="223838" y="208597"/>
                  <a:pt x="180022" y="265747"/>
                  <a:pt x="173355" y="352425"/>
                </a:cubicBezTo>
                <a:cubicBezTo>
                  <a:pt x="200977" y="295275"/>
                  <a:pt x="240982" y="253365"/>
                  <a:pt x="286702" y="220028"/>
                </a:cubicBezTo>
                <a:cubicBezTo>
                  <a:pt x="239077" y="278130"/>
                  <a:pt x="213360" y="353378"/>
                  <a:pt x="228600" y="444818"/>
                </a:cubicBezTo>
                <a:cubicBezTo>
                  <a:pt x="245745" y="372428"/>
                  <a:pt x="278130" y="314325"/>
                  <a:pt x="320040" y="264795"/>
                </a:cubicBezTo>
              </a:path>
            </a:pathLst>
          </a:custGeom>
          <a:solidFill>
            <a:srgbClr val="1EAF4B"/>
          </a:solidFill>
          <a:ln w="9525" cap="flat">
            <a:noFill/>
            <a:prstDash val="solid"/>
            <a:miter/>
          </a:ln>
        </p:spPr>
        <p:txBody>
          <a:bodyPr rtlCol="1" anchor="ctr"/>
          <a:lstStyle/>
          <a:p>
            <a:endParaRPr lang="ar-SA"/>
          </a:p>
        </p:txBody>
      </p:sp>
    </p:spTree>
    <p:extLst>
      <p:ext uri="{BB962C8B-B14F-4D97-AF65-F5344CB8AC3E}">
        <p14:creationId xmlns:p14="http://schemas.microsoft.com/office/powerpoint/2010/main" val="119877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7810F621-17DF-424C-BC4C-B648409EB92B}"/>
              </a:ext>
            </a:extLst>
          </p:cNvPr>
          <p:cNvGrpSpPr/>
          <p:nvPr/>
        </p:nvGrpSpPr>
        <p:grpSpPr>
          <a:xfrm>
            <a:off x="2381872" y="852017"/>
            <a:ext cx="7428256" cy="5153966"/>
            <a:chOff x="2254136" y="773135"/>
            <a:chExt cx="7653039" cy="5309927"/>
          </a:xfrm>
        </p:grpSpPr>
        <p:sp>
          <p:nvSpPr>
            <p:cNvPr id="5" name="مستطيل: زوايا مستديرة 4">
              <a:extLst>
                <a:ext uri="{FF2B5EF4-FFF2-40B4-BE49-F238E27FC236}">
                  <a16:creationId xmlns:a16="http://schemas.microsoft.com/office/drawing/2014/main" id="{732E1839-72EA-4A1B-820C-E7B0C842384A}"/>
                </a:ext>
              </a:extLst>
            </p:cNvPr>
            <p:cNvSpPr/>
            <p:nvPr/>
          </p:nvSpPr>
          <p:spPr>
            <a:xfrm>
              <a:off x="2487401" y="5402423"/>
              <a:ext cx="7020493" cy="680639"/>
            </a:xfrm>
            <a:prstGeom prst="roundRect">
              <a:avLst>
                <a:gd name="adj" fmla="val 50000"/>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Google">
              <a:extLst>
                <a:ext uri="{FF2B5EF4-FFF2-40B4-BE49-F238E27FC236}">
                  <a16:creationId xmlns:a16="http://schemas.microsoft.com/office/drawing/2014/main" id="{2DD165E6-5A3B-4784-90C5-BF1C4B53324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36112" y="2686930"/>
              <a:ext cx="5716001" cy="1933351"/>
            </a:xfrm>
            <a:prstGeom prst="rect">
              <a:avLst/>
            </a:prstGeom>
            <a:noFill/>
            <a:extLst>
              <a:ext uri="{909E8E84-426E-40DD-AFC4-6F175D3DCCD1}">
                <a14:hiddenFill xmlns:a14="http://schemas.microsoft.com/office/drawing/2010/main">
                  <a:solidFill>
                    <a:srgbClr val="FFFFFF"/>
                  </a:solidFill>
                </a14:hiddenFill>
              </a:ext>
            </a:extLst>
          </p:spPr>
        </p:pic>
        <p:sp>
          <p:nvSpPr>
            <p:cNvPr id="7" name="شكل حر: شكل 6">
              <a:extLst>
                <a:ext uri="{FF2B5EF4-FFF2-40B4-BE49-F238E27FC236}">
                  <a16:creationId xmlns:a16="http://schemas.microsoft.com/office/drawing/2014/main" id="{07D09F23-3BD3-4A75-9605-AE96B9E27F99}"/>
                </a:ext>
              </a:extLst>
            </p:cNvPr>
            <p:cNvSpPr/>
            <p:nvPr userDrawn="1"/>
          </p:nvSpPr>
          <p:spPr>
            <a:xfrm>
              <a:off x="3219006" y="4481534"/>
              <a:ext cx="5350211" cy="680639"/>
            </a:xfrm>
            <a:custGeom>
              <a:avLst/>
              <a:gdLst/>
              <a:ahLst/>
              <a:cxnLst/>
              <a:rect l="l" t="t" r="r" b="b"/>
              <a:pathLst>
                <a:path w="2063651" h="271718">
                  <a:moveTo>
                    <a:pt x="1988795" y="34416"/>
                  </a:moveTo>
                  <a:cubicBezTo>
                    <a:pt x="2004742" y="34416"/>
                    <a:pt x="2019139" y="38948"/>
                    <a:pt x="2031988" y="48011"/>
                  </a:cubicBezTo>
                  <a:cubicBezTo>
                    <a:pt x="2044722" y="56959"/>
                    <a:pt x="2052638" y="68144"/>
                    <a:pt x="2055735" y="81567"/>
                  </a:cubicBezTo>
                  <a:lnTo>
                    <a:pt x="2057456" y="89655"/>
                  </a:lnTo>
                  <a:cubicBezTo>
                    <a:pt x="2057571" y="90228"/>
                    <a:pt x="2057628" y="90802"/>
                    <a:pt x="2057628" y="91375"/>
                  </a:cubicBezTo>
                  <a:cubicBezTo>
                    <a:pt x="2057628" y="93326"/>
                    <a:pt x="2056424" y="94588"/>
                    <a:pt x="2054015" y="95161"/>
                  </a:cubicBezTo>
                  <a:lnTo>
                    <a:pt x="2037839" y="98947"/>
                  </a:lnTo>
                  <a:cubicBezTo>
                    <a:pt x="2037265" y="99062"/>
                    <a:pt x="2036749" y="99119"/>
                    <a:pt x="2036290" y="99119"/>
                  </a:cubicBezTo>
                  <a:cubicBezTo>
                    <a:pt x="2034110" y="99119"/>
                    <a:pt x="2032791" y="97857"/>
                    <a:pt x="2032332" y="95333"/>
                  </a:cubicBezTo>
                  <a:lnTo>
                    <a:pt x="2030439" y="87418"/>
                  </a:lnTo>
                  <a:cubicBezTo>
                    <a:pt x="2028833" y="79961"/>
                    <a:pt x="2023900" y="73594"/>
                    <a:pt x="2015640" y="68316"/>
                  </a:cubicBezTo>
                  <a:cubicBezTo>
                    <a:pt x="2007495" y="63039"/>
                    <a:pt x="1998547" y="60401"/>
                    <a:pt x="1988795" y="60401"/>
                  </a:cubicBezTo>
                  <a:cubicBezTo>
                    <a:pt x="1975488" y="60401"/>
                    <a:pt x="1964073" y="65104"/>
                    <a:pt x="1954551" y="74511"/>
                  </a:cubicBezTo>
                  <a:cubicBezTo>
                    <a:pt x="1945144" y="84033"/>
                    <a:pt x="1940440" y="95505"/>
                    <a:pt x="1940440" y="108928"/>
                  </a:cubicBezTo>
                  <a:lnTo>
                    <a:pt x="1940440" y="147474"/>
                  </a:lnTo>
                  <a:cubicBezTo>
                    <a:pt x="1940440" y="157111"/>
                    <a:pt x="1942964" y="165371"/>
                    <a:pt x="1948012" y="172254"/>
                  </a:cubicBezTo>
                  <a:cubicBezTo>
                    <a:pt x="1953633" y="180055"/>
                    <a:pt x="1961033" y="183956"/>
                    <a:pt x="1970210" y="183956"/>
                  </a:cubicBezTo>
                  <a:lnTo>
                    <a:pt x="2059005" y="183956"/>
                  </a:lnTo>
                  <a:cubicBezTo>
                    <a:pt x="2062102" y="183956"/>
                    <a:pt x="2063651" y="185505"/>
                    <a:pt x="2063651" y="188602"/>
                  </a:cubicBezTo>
                  <a:lnTo>
                    <a:pt x="2063651" y="205122"/>
                  </a:lnTo>
                  <a:cubicBezTo>
                    <a:pt x="2063651" y="208219"/>
                    <a:pt x="2062102" y="209768"/>
                    <a:pt x="2059005" y="209768"/>
                  </a:cubicBezTo>
                  <a:lnTo>
                    <a:pt x="1862580" y="209768"/>
                  </a:lnTo>
                  <a:lnTo>
                    <a:pt x="1855776" y="209768"/>
                  </a:lnTo>
                  <a:lnTo>
                    <a:pt x="1795905" y="209768"/>
                  </a:lnTo>
                  <a:lnTo>
                    <a:pt x="1790821" y="209768"/>
                  </a:lnTo>
                  <a:lnTo>
                    <a:pt x="1729230" y="209768"/>
                  </a:lnTo>
                  <a:lnTo>
                    <a:pt x="1724146" y="209768"/>
                  </a:lnTo>
                  <a:lnTo>
                    <a:pt x="1662555" y="209768"/>
                  </a:lnTo>
                  <a:lnTo>
                    <a:pt x="1657471" y="209768"/>
                  </a:lnTo>
                  <a:lnTo>
                    <a:pt x="1595880" y="209768"/>
                  </a:lnTo>
                  <a:lnTo>
                    <a:pt x="1590796" y="209768"/>
                  </a:lnTo>
                  <a:lnTo>
                    <a:pt x="1529205" y="209768"/>
                  </a:lnTo>
                  <a:lnTo>
                    <a:pt x="1524121" y="209768"/>
                  </a:lnTo>
                  <a:lnTo>
                    <a:pt x="1462530" y="209768"/>
                  </a:lnTo>
                  <a:lnTo>
                    <a:pt x="1457446" y="209768"/>
                  </a:lnTo>
                  <a:lnTo>
                    <a:pt x="1395855" y="209768"/>
                  </a:lnTo>
                  <a:lnTo>
                    <a:pt x="1390771" y="209768"/>
                  </a:lnTo>
                  <a:lnTo>
                    <a:pt x="1329180" y="209768"/>
                  </a:lnTo>
                  <a:lnTo>
                    <a:pt x="1324096" y="209768"/>
                  </a:lnTo>
                  <a:lnTo>
                    <a:pt x="1262505" y="209768"/>
                  </a:lnTo>
                  <a:lnTo>
                    <a:pt x="1257421" y="209768"/>
                  </a:lnTo>
                  <a:lnTo>
                    <a:pt x="1195830" y="209768"/>
                  </a:lnTo>
                  <a:lnTo>
                    <a:pt x="1190746" y="209768"/>
                  </a:lnTo>
                  <a:lnTo>
                    <a:pt x="1129155" y="209768"/>
                  </a:lnTo>
                  <a:lnTo>
                    <a:pt x="1124071" y="209768"/>
                  </a:lnTo>
                  <a:lnTo>
                    <a:pt x="1062480" y="209768"/>
                  </a:lnTo>
                  <a:lnTo>
                    <a:pt x="1057396" y="209768"/>
                  </a:lnTo>
                  <a:lnTo>
                    <a:pt x="995805" y="209768"/>
                  </a:lnTo>
                  <a:lnTo>
                    <a:pt x="990721" y="209768"/>
                  </a:lnTo>
                  <a:lnTo>
                    <a:pt x="929130" y="209768"/>
                  </a:lnTo>
                  <a:lnTo>
                    <a:pt x="924046" y="209768"/>
                  </a:lnTo>
                  <a:lnTo>
                    <a:pt x="862455" y="209768"/>
                  </a:lnTo>
                  <a:lnTo>
                    <a:pt x="857371" y="209768"/>
                  </a:lnTo>
                  <a:lnTo>
                    <a:pt x="795780" y="209768"/>
                  </a:lnTo>
                  <a:lnTo>
                    <a:pt x="790696" y="209768"/>
                  </a:lnTo>
                  <a:lnTo>
                    <a:pt x="729105" y="209768"/>
                  </a:lnTo>
                  <a:lnTo>
                    <a:pt x="724021" y="209768"/>
                  </a:lnTo>
                  <a:lnTo>
                    <a:pt x="662430" y="209768"/>
                  </a:lnTo>
                  <a:lnTo>
                    <a:pt x="657346" y="209768"/>
                  </a:lnTo>
                  <a:lnTo>
                    <a:pt x="595755" y="209768"/>
                  </a:lnTo>
                  <a:lnTo>
                    <a:pt x="590671" y="209768"/>
                  </a:lnTo>
                  <a:lnTo>
                    <a:pt x="529080" y="209768"/>
                  </a:lnTo>
                  <a:lnTo>
                    <a:pt x="523996" y="209768"/>
                  </a:lnTo>
                  <a:lnTo>
                    <a:pt x="462405" y="209768"/>
                  </a:lnTo>
                  <a:lnTo>
                    <a:pt x="457321" y="209768"/>
                  </a:lnTo>
                  <a:lnTo>
                    <a:pt x="395730" y="209768"/>
                  </a:lnTo>
                  <a:lnTo>
                    <a:pt x="390646" y="209768"/>
                  </a:lnTo>
                  <a:lnTo>
                    <a:pt x="329055" y="209768"/>
                  </a:lnTo>
                  <a:lnTo>
                    <a:pt x="323971" y="209768"/>
                  </a:lnTo>
                  <a:lnTo>
                    <a:pt x="262380" y="209768"/>
                  </a:lnTo>
                  <a:lnTo>
                    <a:pt x="257296" y="209768"/>
                  </a:lnTo>
                  <a:lnTo>
                    <a:pt x="205983" y="209768"/>
                  </a:lnTo>
                  <a:lnTo>
                    <a:pt x="190621" y="209768"/>
                  </a:lnTo>
                  <a:lnTo>
                    <a:pt x="151261" y="209768"/>
                  </a:lnTo>
                  <a:cubicBezTo>
                    <a:pt x="147819" y="227550"/>
                    <a:pt x="139101" y="242292"/>
                    <a:pt x="125104" y="253993"/>
                  </a:cubicBezTo>
                  <a:cubicBezTo>
                    <a:pt x="110994" y="265810"/>
                    <a:pt x="94703" y="271718"/>
                    <a:pt x="76233" y="271718"/>
                  </a:cubicBezTo>
                  <a:cubicBezTo>
                    <a:pt x="55239" y="271718"/>
                    <a:pt x="37285" y="264261"/>
                    <a:pt x="22371" y="249347"/>
                  </a:cubicBezTo>
                  <a:cubicBezTo>
                    <a:pt x="7457" y="234433"/>
                    <a:pt x="0" y="216422"/>
                    <a:pt x="0" y="195313"/>
                  </a:cubicBezTo>
                  <a:lnTo>
                    <a:pt x="0" y="112197"/>
                  </a:lnTo>
                  <a:cubicBezTo>
                    <a:pt x="0" y="109100"/>
                    <a:pt x="1549" y="107551"/>
                    <a:pt x="4647" y="107551"/>
                  </a:cubicBezTo>
                  <a:lnTo>
                    <a:pt x="21167" y="107551"/>
                  </a:lnTo>
                  <a:cubicBezTo>
                    <a:pt x="24264" y="107551"/>
                    <a:pt x="25813" y="109100"/>
                    <a:pt x="25813" y="112197"/>
                  </a:cubicBezTo>
                  <a:lnTo>
                    <a:pt x="25813" y="195313"/>
                  </a:lnTo>
                  <a:cubicBezTo>
                    <a:pt x="25813" y="209309"/>
                    <a:pt x="30746" y="221240"/>
                    <a:pt x="40612" y="231106"/>
                  </a:cubicBezTo>
                  <a:cubicBezTo>
                    <a:pt x="50478" y="240973"/>
                    <a:pt x="62352" y="245906"/>
                    <a:pt x="76233" y="245906"/>
                  </a:cubicBezTo>
                  <a:cubicBezTo>
                    <a:pt x="90114" y="245906"/>
                    <a:pt x="101988" y="240973"/>
                    <a:pt x="111854" y="231106"/>
                  </a:cubicBezTo>
                  <a:cubicBezTo>
                    <a:pt x="121835" y="221240"/>
                    <a:pt x="126825" y="209309"/>
                    <a:pt x="126825" y="195313"/>
                  </a:cubicBezTo>
                  <a:lnTo>
                    <a:pt x="126825" y="46118"/>
                  </a:lnTo>
                  <a:cubicBezTo>
                    <a:pt x="126825" y="42906"/>
                    <a:pt x="128374" y="41299"/>
                    <a:pt x="131472" y="41299"/>
                  </a:cubicBezTo>
                  <a:lnTo>
                    <a:pt x="147819" y="41299"/>
                  </a:lnTo>
                  <a:cubicBezTo>
                    <a:pt x="151032" y="41299"/>
                    <a:pt x="152638" y="42906"/>
                    <a:pt x="152638" y="46118"/>
                  </a:cubicBezTo>
                  <a:lnTo>
                    <a:pt x="152638" y="183956"/>
                  </a:lnTo>
                  <a:lnTo>
                    <a:pt x="190621" y="183956"/>
                  </a:lnTo>
                  <a:lnTo>
                    <a:pt x="205983" y="183956"/>
                  </a:lnTo>
                  <a:lnTo>
                    <a:pt x="257296" y="183956"/>
                  </a:lnTo>
                  <a:lnTo>
                    <a:pt x="262380" y="183956"/>
                  </a:lnTo>
                  <a:lnTo>
                    <a:pt x="323971" y="183956"/>
                  </a:lnTo>
                  <a:lnTo>
                    <a:pt x="329055" y="183956"/>
                  </a:lnTo>
                  <a:lnTo>
                    <a:pt x="390646" y="183956"/>
                  </a:lnTo>
                  <a:lnTo>
                    <a:pt x="395730" y="183956"/>
                  </a:lnTo>
                  <a:lnTo>
                    <a:pt x="457321" y="183956"/>
                  </a:lnTo>
                  <a:lnTo>
                    <a:pt x="462405" y="183956"/>
                  </a:lnTo>
                  <a:lnTo>
                    <a:pt x="523996" y="183956"/>
                  </a:lnTo>
                  <a:lnTo>
                    <a:pt x="529080" y="183956"/>
                  </a:lnTo>
                  <a:lnTo>
                    <a:pt x="590671" y="183956"/>
                  </a:lnTo>
                  <a:lnTo>
                    <a:pt x="595755" y="183956"/>
                  </a:lnTo>
                  <a:lnTo>
                    <a:pt x="657346" y="183956"/>
                  </a:lnTo>
                  <a:lnTo>
                    <a:pt x="662430" y="183956"/>
                  </a:lnTo>
                  <a:lnTo>
                    <a:pt x="724021" y="183956"/>
                  </a:lnTo>
                  <a:lnTo>
                    <a:pt x="729105" y="183956"/>
                  </a:lnTo>
                  <a:lnTo>
                    <a:pt x="790696" y="183956"/>
                  </a:lnTo>
                  <a:lnTo>
                    <a:pt x="795780" y="183956"/>
                  </a:lnTo>
                  <a:lnTo>
                    <a:pt x="857371" y="183956"/>
                  </a:lnTo>
                  <a:lnTo>
                    <a:pt x="862455" y="183956"/>
                  </a:lnTo>
                  <a:lnTo>
                    <a:pt x="924046" y="183956"/>
                  </a:lnTo>
                  <a:lnTo>
                    <a:pt x="929130" y="183956"/>
                  </a:lnTo>
                  <a:lnTo>
                    <a:pt x="990721" y="183956"/>
                  </a:lnTo>
                  <a:lnTo>
                    <a:pt x="995805" y="183956"/>
                  </a:lnTo>
                  <a:lnTo>
                    <a:pt x="1057396" y="183956"/>
                  </a:lnTo>
                  <a:lnTo>
                    <a:pt x="1062480" y="183956"/>
                  </a:lnTo>
                  <a:lnTo>
                    <a:pt x="1124071" y="183956"/>
                  </a:lnTo>
                  <a:lnTo>
                    <a:pt x="1129155" y="183956"/>
                  </a:lnTo>
                  <a:lnTo>
                    <a:pt x="1190746" y="183956"/>
                  </a:lnTo>
                  <a:lnTo>
                    <a:pt x="1195830" y="183956"/>
                  </a:lnTo>
                  <a:lnTo>
                    <a:pt x="1257421" y="183956"/>
                  </a:lnTo>
                  <a:lnTo>
                    <a:pt x="1262505" y="183956"/>
                  </a:lnTo>
                  <a:lnTo>
                    <a:pt x="1324096" y="183956"/>
                  </a:lnTo>
                  <a:lnTo>
                    <a:pt x="1329180" y="183956"/>
                  </a:lnTo>
                  <a:lnTo>
                    <a:pt x="1390771" y="183956"/>
                  </a:lnTo>
                  <a:lnTo>
                    <a:pt x="1395855" y="183956"/>
                  </a:lnTo>
                  <a:lnTo>
                    <a:pt x="1457446" y="183956"/>
                  </a:lnTo>
                  <a:lnTo>
                    <a:pt x="1462530" y="183956"/>
                  </a:lnTo>
                  <a:lnTo>
                    <a:pt x="1524121" y="183956"/>
                  </a:lnTo>
                  <a:lnTo>
                    <a:pt x="1529205" y="183956"/>
                  </a:lnTo>
                  <a:lnTo>
                    <a:pt x="1590796" y="183956"/>
                  </a:lnTo>
                  <a:lnTo>
                    <a:pt x="1595880" y="183956"/>
                  </a:lnTo>
                  <a:lnTo>
                    <a:pt x="1657471" y="183956"/>
                  </a:lnTo>
                  <a:lnTo>
                    <a:pt x="1662555" y="183956"/>
                  </a:lnTo>
                  <a:lnTo>
                    <a:pt x="1724146" y="183956"/>
                  </a:lnTo>
                  <a:lnTo>
                    <a:pt x="1729230" y="183956"/>
                  </a:lnTo>
                  <a:lnTo>
                    <a:pt x="1790821" y="183956"/>
                  </a:lnTo>
                  <a:lnTo>
                    <a:pt x="1795905" y="183956"/>
                  </a:lnTo>
                  <a:lnTo>
                    <a:pt x="1855776" y="183956"/>
                  </a:lnTo>
                  <a:lnTo>
                    <a:pt x="1862580" y="183956"/>
                  </a:lnTo>
                  <a:lnTo>
                    <a:pt x="1924953" y="183956"/>
                  </a:lnTo>
                  <a:cubicBezTo>
                    <a:pt x="1918069" y="172828"/>
                    <a:pt x="1914628" y="160667"/>
                    <a:pt x="1914628" y="147474"/>
                  </a:cubicBezTo>
                  <a:lnTo>
                    <a:pt x="1914628" y="108928"/>
                  </a:lnTo>
                  <a:cubicBezTo>
                    <a:pt x="1914628" y="88393"/>
                    <a:pt x="1921855" y="70840"/>
                    <a:pt x="1936310" y="56271"/>
                  </a:cubicBezTo>
                  <a:cubicBezTo>
                    <a:pt x="1950880" y="41701"/>
                    <a:pt x="1968375" y="34416"/>
                    <a:pt x="1988795" y="34416"/>
                  </a:cubicBezTo>
                  <a:close/>
                  <a:moveTo>
                    <a:pt x="62811" y="0"/>
                  </a:moveTo>
                  <a:lnTo>
                    <a:pt x="80191" y="0"/>
                  </a:lnTo>
                  <a:cubicBezTo>
                    <a:pt x="83403" y="0"/>
                    <a:pt x="85009" y="1548"/>
                    <a:pt x="85009" y="4646"/>
                  </a:cubicBezTo>
                  <a:lnTo>
                    <a:pt x="85009" y="25296"/>
                  </a:lnTo>
                  <a:cubicBezTo>
                    <a:pt x="85009" y="28393"/>
                    <a:pt x="83403" y="29942"/>
                    <a:pt x="80191" y="29942"/>
                  </a:cubicBezTo>
                  <a:lnTo>
                    <a:pt x="62811" y="29942"/>
                  </a:lnTo>
                  <a:cubicBezTo>
                    <a:pt x="59713" y="29942"/>
                    <a:pt x="58164" y="28393"/>
                    <a:pt x="58164" y="25296"/>
                  </a:cubicBezTo>
                  <a:lnTo>
                    <a:pt x="58164" y="4646"/>
                  </a:lnTo>
                  <a:cubicBezTo>
                    <a:pt x="58164" y="1548"/>
                    <a:pt x="59713" y="0"/>
                    <a:pt x="62811" y="0"/>
                  </a:cubicBez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Low" rtl="1"/>
              <a:endParaRPr lang="ar-EG" sz="2800" dirty="0">
                <a:solidFill>
                  <a:schemeClr val="tx1">
                    <a:lumMod val="75000"/>
                    <a:lumOff val="25000"/>
                  </a:schemeClr>
                </a:solidFill>
                <a:latin typeface="JF Flat" panose="02000500000000000000" pitchFamily="2" charset="-78"/>
                <a:cs typeface="JF Flat" panose="02000500000000000000" pitchFamily="2" charset="-78"/>
              </a:endParaRPr>
            </a:p>
          </p:txBody>
        </p:sp>
        <p:sp>
          <p:nvSpPr>
            <p:cNvPr id="8" name="مربع نص 7">
              <a:extLst>
                <a:ext uri="{FF2B5EF4-FFF2-40B4-BE49-F238E27FC236}">
                  <a16:creationId xmlns:a16="http://schemas.microsoft.com/office/drawing/2014/main" id="{2595BC63-E16E-4E53-BB6E-FC1D6A07B08B}"/>
                </a:ext>
              </a:extLst>
            </p:cNvPr>
            <p:cNvSpPr txBox="1"/>
            <p:nvPr/>
          </p:nvSpPr>
          <p:spPr>
            <a:xfrm>
              <a:off x="2254136" y="773135"/>
              <a:ext cx="7653039" cy="1549897"/>
            </a:xfrm>
            <a:custGeom>
              <a:avLst/>
              <a:gdLst/>
              <a:ahLst/>
              <a:cxnLst/>
              <a:rect l="l" t="t" r="r" b="b"/>
              <a:pathLst>
                <a:path w="7653039" h="1549897">
                  <a:moveTo>
                    <a:pt x="6189315" y="1436787"/>
                  </a:moveTo>
                  <a:cubicBezTo>
                    <a:pt x="6199733" y="1436787"/>
                    <a:pt x="6208414" y="1440322"/>
                    <a:pt x="6215359" y="1447391"/>
                  </a:cubicBezTo>
                  <a:cubicBezTo>
                    <a:pt x="6222304" y="1454461"/>
                    <a:pt x="6225777" y="1463204"/>
                    <a:pt x="6225777" y="1473622"/>
                  </a:cubicBezTo>
                  <a:cubicBezTo>
                    <a:pt x="6225777" y="1484040"/>
                    <a:pt x="6222304" y="1492722"/>
                    <a:pt x="6215359" y="1499667"/>
                  </a:cubicBezTo>
                  <a:cubicBezTo>
                    <a:pt x="6208414" y="1506612"/>
                    <a:pt x="6199733" y="1510085"/>
                    <a:pt x="6189315" y="1510085"/>
                  </a:cubicBezTo>
                  <a:cubicBezTo>
                    <a:pt x="6178897" y="1510085"/>
                    <a:pt x="6170215" y="1506612"/>
                    <a:pt x="6163269" y="1499667"/>
                  </a:cubicBezTo>
                  <a:cubicBezTo>
                    <a:pt x="6156324" y="1492722"/>
                    <a:pt x="6152851" y="1484040"/>
                    <a:pt x="6152851" y="1473622"/>
                  </a:cubicBezTo>
                  <a:cubicBezTo>
                    <a:pt x="6152851" y="1463204"/>
                    <a:pt x="6156324" y="1454461"/>
                    <a:pt x="6163269" y="1447391"/>
                  </a:cubicBezTo>
                  <a:cubicBezTo>
                    <a:pt x="6170215" y="1440322"/>
                    <a:pt x="6178897" y="1436787"/>
                    <a:pt x="6189315" y="1436787"/>
                  </a:cubicBezTo>
                  <a:close/>
                  <a:moveTo>
                    <a:pt x="6086623" y="1436787"/>
                  </a:moveTo>
                  <a:cubicBezTo>
                    <a:pt x="6097041" y="1436787"/>
                    <a:pt x="6105785" y="1440322"/>
                    <a:pt x="6112854" y="1447391"/>
                  </a:cubicBezTo>
                  <a:cubicBezTo>
                    <a:pt x="6119923" y="1454461"/>
                    <a:pt x="6123458" y="1463204"/>
                    <a:pt x="6123458" y="1473622"/>
                  </a:cubicBezTo>
                  <a:cubicBezTo>
                    <a:pt x="6123458" y="1484040"/>
                    <a:pt x="6119923" y="1492722"/>
                    <a:pt x="6112854" y="1499667"/>
                  </a:cubicBezTo>
                  <a:cubicBezTo>
                    <a:pt x="6105785" y="1506612"/>
                    <a:pt x="6097041" y="1510085"/>
                    <a:pt x="6086623" y="1510085"/>
                  </a:cubicBezTo>
                  <a:cubicBezTo>
                    <a:pt x="6076205" y="1510085"/>
                    <a:pt x="6067523" y="1506612"/>
                    <a:pt x="6060578" y="1499667"/>
                  </a:cubicBezTo>
                  <a:cubicBezTo>
                    <a:pt x="6053633" y="1492722"/>
                    <a:pt x="6050160" y="1484040"/>
                    <a:pt x="6050160" y="1473622"/>
                  </a:cubicBezTo>
                  <a:cubicBezTo>
                    <a:pt x="6050160" y="1463204"/>
                    <a:pt x="6053633" y="1454461"/>
                    <a:pt x="6060578" y="1447391"/>
                  </a:cubicBezTo>
                  <a:cubicBezTo>
                    <a:pt x="6067523" y="1440322"/>
                    <a:pt x="6076205" y="1436787"/>
                    <a:pt x="6086623" y="1436787"/>
                  </a:cubicBezTo>
                  <a:close/>
                  <a:moveTo>
                    <a:pt x="3088183" y="1436787"/>
                  </a:moveTo>
                  <a:cubicBezTo>
                    <a:pt x="3098601" y="1436787"/>
                    <a:pt x="3107345" y="1440322"/>
                    <a:pt x="3114414" y="1447391"/>
                  </a:cubicBezTo>
                  <a:cubicBezTo>
                    <a:pt x="3121484" y="1454461"/>
                    <a:pt x="3125018" y="1463204"/>
                    <a:pt x="3125018" y="1473622"/>
                  </a:cubicBezTo>
                  <a:cubicBezTo>
                    <a:pt x="3125018" y="1484040"/>
                    <a:pt x="3121484" y="1492722"/>
                    <a:pt x="3114414" y="1499667"/>
                  </a:cubicBezTo>
                  <a:cubicBezTo>
                    <a:pt x="3107345" y="1506612"/>
                    <a:pt x="3098601" y="1510085"/>
                    <a:pt x="3088183" y="1510085"/>
                  </a:cubicBezTo>
                  <a:cubicBezTo>
                    <a:pt x="3077765" y="1510085"/>
                    <a:pt x="3069083" y="1506612"/>
                    <a:pt x="3062139" y="1499667"/>
                  </a:cubicBezTo>
                  <a:cubicBezTo>
                    <a:pt x="3055193" y="1492722"/>
                    <a:pt x="3051720" y="1484040"/>
                    <a:pt x="3051720" y="1473622"/>
                  </a:cubicBezTo>
                  <a:cubicBezTo>
                    <a:pt x="3051720" y="1463204"/>
                    <a:pt x="3055193" y="1454461"/>
                    <a:pt x="3062139" y="1447391"/>
                  </a:cubicBezTo>
                  <a:cubicBezTo>
                    <a:pt x="3069083" y="1440322"/>
                    <a:pt x="3077765" y="1436787"/>
                    <a:pt x="3088183" y="1436787"/>
                  </a:cubicBezTo>
                  <a:close/>
                  <a:moveTo>
                    <a:pt x="2985492" y="1436787"/>
                  </a:moveTo>
                  <a:cubicBezTo>
                    <a:pt x="2990701" y="1436787"/>
                    <a:pt x="2995538" y="1437718"/>
                    <a:pt x="3000002" y="1439578"/>
                  </a:cubicBezTo>
                  <a:cubicBezTo>
                    <a:pt x="3004467" y="1441438"/>
                    <a:pt x="3008374" y="1444043"/>
                    <a:pt x="3011723" y="1447391"/>
                  </a:cubicBezTo>
                  <a:cubicBezTo>
                    <a:pt x="3015071" y="1450740"/>
                    <a:pt x="3017676" y="1454647"/>
                    <a:pt x="3019536" y="1459112"/>
                  </a:cubicBezTo>
                  <a:cubicBezTo>
                    <a:pt x="3021397" y="1463576"/>
                    <a:pt x="3022327" y="1468413"/>
                    <a:pt x="3022327" y="1473622"/>
                  </a:cubicBezTo>
                  <a:cubicBezTo>
                    <a:pt x="3022327" y="1478831"/>
                    <a:pt x="3021397" y="1483606"/>
                    <a:pt x="3019536" y="1487947"/>
                  </a:cubicBezTo>
                  <a:cubicBezTo>
                    <a:pt x="3017676" y="1492288"/>
                    <a:pt x="3015071" y="1496133"/>
                    <a:pt x="3011723" y="1499481"/>
                  </a:cubicBezTo>
                  <a:cubicBezTo>
                    <a:pt x="3008374" y="1502830"/>
                    <a:pt x="3004467" y="1505434"/>
                    <a:pt x="3000002" y="1507295"/>
                  </a:cubicBezTo>
                  <a:cubicBezTo>
                    <a:pt x="2995538" y="1509155"/>
                    <a:pt x="2990701" y="1510085"/>
                    <a:pt x="2985492" y="1510085"/>
                  </a:cubicBezTo>
                  <a:cubicBezTo>
                    <a:pt x="2975322" y="1510085"/>
                    <a:pt x="2966702" y="1506612"/>
                    <a:pt x="2959633" y="1499667"/>
                  </a:cubicBezTo>
                  <a:cubicBezTo>
                    <a:pt x="2952564" y="1492722"/>
                    <a:pt x="2949029" y="1484040"/>
                    <a:pt x="2949029" y="1473622"/>
                  </a:cubicBezTo>
                  <a:cubicBezTo>
                    <a:pt x="2949029" y="1463204"/>
                    <a:pt x="2952564" y="1454461"/>
                    <a:pt x="2959633" y="1447391"/>
                  </a:cubicBezTo>
                  <a:cubicBezTo>
                    <a:pt x="2966702" y="1440322"/>
                    <a:pt x="2975322" y="1436787"/>
                    <a:pt x="2985492" y="1436787"/>
                  </a:cubicBezTo>
                  <a:close/>
                  <a:moveTo>
                    <a:pt x="7569695" y="1434927"/>
                  </a:moveTo>
                  <a:cubicBezTo>
                    <a:pt x="7580113" y="1434927"/>
                    <a:pt x="7588857" y="1438462"/>
                    <a:pt x="7595926" y="1445531"/>
                  </a:cubicBezTo>
                  <a:cubicBezTo>
                    <a:pt x="7602995" y="1452600"/>
                    <a:pt x="7606530" y="1461344"/>
                    <a:pt x="7606530" y="1471762"/>
                  </a:cubicBezTo>
                  <a:cubicBezTo>
                    <a:pt x="7606530" y="1476971"/>
                    <a:pt x="7605600" y="1481746"/>
                    <a:pt x="7603739" y="1486087"/>
                  </a:cubicBezTo>
                  <a:cubicBezTo>
                    <a:pt x="7601879" y="1490427"/>
                    <a:pt x="7599275" y="1494272"/>
                    <a:pt x="7595926" y="1497621"/>
                  </a:cubicBezTo>
                  <a:cubicBezTo>
                    <a:pt x="7592577" y="1500969"/>
                    <a:pt x="7588671" y="1503574"/>
                    <a:pt x="7584206" y="1505434"/>
                  </a:cubicBezTo>
                  <a:cubicBezTo>
                    <a:pt x="7579741" y="1507295"/>
                    <a:pt x="7574904" y="1508225"/>
                    <a:pt x="7569695" y="1508225"/>
                  </a:cubicBezTo>
                  <a:cubicBezTo>
                    <a:pt x="7559525" y="1508225"/>
                    <a:pt x="7550967" y="1504752"/>
                    <a:pt x="7544023" y="1497807"/>
                  </a:cubicBezTo>
                  <a:cubicBezTo>
                    <a:pt x="7537077" y="1490862"/>
                    <a:pt x="7533605" y="1482180"/>
                    <a:pt x="7533605" y="1471762"/>
                  </a:cubicBezTo>
                  <a:cubicBezTo>
                    <a:pt x="7533605" y="1466553"/>
                    <a:pt x="7534535" y="1461716"/>
                    <a:pt x="7536395" y="1457251"/>
                  </a:cubicBezTo>
                  <a:cubicBezTo>
                    <a:pt x="7538255" y="1452786"/>
                    <a:pt x="7540797" y="1448880"/>
                    <a:pt x="7544023" y="1445531"/>
                  </a:cubicBezTo>
                  <a:cubicBezTo>
                    <a:pt x="7547247" y="1442182"/>
                    <a:pt x="7551091" y="1439578"/>
                    <a:pt x="7555557" y="1437718"/>
                  </a:cubicBezTo>
                  <a:cubicBezTo>
                    <a:pt x="7560021" y="1435857"/>
                    <a:pt x="7564734" y="1434927"/>
                    <a:pt x="7569695" y="1434927"/>
                  </a:cubicBezTo>
                  <a:close/>
                  <a:moveTo>
                    <a:pt x="6750545" y="1434927"/>
                  </a:moveTo>
                  <a:cubicBezTo>
                    <a:pt x="6760963" y="1434927"/>
                    <a:pt x="6769707" y="1438462"/>
                    <a:pt x="6776776" y="1445531"/>
                  </a:cubicBezTo>
                  <a:cubicBezTo>
                    <a:pt x="6783845" y="1452600"/>
                    <a:pt x="6787380" y="1461344"/>
                    <a:pt x="6787380" y="1471762"/>
                  </a:cubicBezTo>
                  <a:cubicBezTo>
                    <a:pt x="6787380" y="1476971"/>
                    <a:pt x="6786450" y="1481746"/>
                    <a:pt x="6784589" y="1486087"/>
                  </a:cubicBezTo>
                  <a:cubicBezTo>
                    <a:pt x="6782729" y="1490427"/>
                    <a:pt x="6780125" y="1494272"/>
                    <a:pt x="6776776" y="1497621"/>
                  </a:cubicBezTo>
                  <a:cubicBezTo>
                    <a:pt x="6773427" y="1500969"/>
                    <a:pt x="6769521" y="1503574"/>
                    <a:pt x="6765056" y="1505434"/>
                  </a:cubicBezTo>
                  <a:cubicBezTo>
                    <a:pt x="6760591" y="1507295"/>
                    <a:pt x="6755754" y="1508225"/>
                    <a:pt x="6750545" y="1508225"/>
                  </a:cubicBezTo>
                  <a:cubicBezTo>
                    <a:pt x="6740375" y="1508225"/>
                    <a:pt x="6731818" y="1504752"/>
                    <a:pt x="6724873" y="1497807"/>
                  </a:cubicBezTo>
                  <a:cubicBezTo>
                    <a:pt x="6717927" y="1490862"/>
                    <a:pt x="6714455" y="1482180"/>
                    <a:pt x="6714455" y="1471762"/>
                  </a:cubicBezTo>
                  <a:cubicBezTo>
                    <a:pt x="6714455" y="1466553"/>
                    <a:pt x="6715385" y="1461716"/>
                    <a:pt x="6717245" y="1457251"/>
                  </a:cubicBezTo>
                  <a:cubicBezTo>
                    <a:pt x="6719105" y="1452786"/>
                    <a:pt x="6721647" y="1448880"/>
                    <a:pt x="6724873" y="1445531"/>
                  </a:cubicBezTo>
                  <a:cubicBezTo>
                    <a:pt x="6728097" y="1442182"/>
                    <a:pt x="6731941" y="1439578"/>
                    <a:pt x="6736407" y="1437718"/>
                  </a:cubicBezTo>
                  <a:cubicBezTo>
                    <a:pt x="6740871" y="1435857"/>
                    <a:pt x="6745585" y="1434927"/>
                    <a:pt x="6750545" y="1434927"/>
                  </a:cubicBezTo>
                  <a:close/>
                  <a:moveTo>
                    <a:pt x="2092821" y="1434927"/>
                  </a:moveTo>
                  <a:cubicBezTo>
                    <a:pt x="2103239" y="1434927"/>
                    <a:pt x="2111982" y="1438462"/>
                    <a:pt x="2119052" y="1445531"/>
                  </a:cubicBezTo>
                  <a:cubicBezTo>
                    <a:pt x="2126121" y="1452600"/>
                    <a:pt x="2129656" y="1461344"/>
                    <a:pt x="2129656" y="1471762"/>
                  </a:cubicBezTo>
                  <a:cubicBezTo>
                    <a:pt x="2129656" y="1476971"/>
                    <a:pt x="2128726" y="1481746"/>
                    <a:pt x="2126865" y="1486087"/>
                  </a:cubicBezTo>
                  <a:cubicBezTo>
                    <a:pt x="2125005" y="1490427"/>
                    <a:pt x="2122400" y="1494272"/>
                    <a:pt x="2119052" y="1497621"/>
                  </a:cubicBezTo>
                  <a:cubicBezTo>
                    <a:pt x="2115703" y="1500969"/>
                    <a:pt x="2111796" y="1503574"/>
                    <a:pt x="2107331" y="1505434"/>
                  </a:cubicBezTo>
                  <a:cubicBezTo>
                    <a:pt x="2102867" y="1507295"/>
                    <a:pt x="2098030" y="1508225"/>
                    <a:pt x="2092821" y="1508225"/>
                  </a:cubicBezTo>
                  <a:cubicBezTo>
                    <a:pt x="2082651" y="1508225"/>
                    <a:pt x="2074093" y="1504752"/>
                    <a:pt x="2067148" y="1497807"/>
                  </a:cubicBezTo>
                  <a:cubicBezTo>
                    <a:pt x="2060203" y="1490862"/>
                    <a:pt x="2056730" y="1482180"/>
                    <a:pt x="2056730" y="1471762"/>
                  </a:cubicBezTo>
                  <a:cubicBezTo>
                    <a:pt x="2056730" y="1466553"/>
                    <a:pt x="2057660" y="1461716"/>
                    <a:pt x="2059520" y="1457251"/>
                  </a:cubicBezTo>
                  <a:cubicBezTo>
                    <a:pt x="2061381" y="1452786"/>
                    <a:pt x="2063923" y="1448880"/>
                    <a:pt x="2067148" y="1445531"/>
                  </a:cubicBezTo>
                  <a:cubicBezTo>
                    <a:pt x="2070373" y="1442182"/>
                    <a:pt x="2074217" y="1439578"/>
                    <a:pt x="2078682" y="1437718"/>
                  </a:cubicBezTo>
                  <a:cubicBezTo>
                    <a:pt x="2083147" y="1435857"/>
                    <a:pt x="2087860" y="1434927"/>
                    <a:pt x="2092821" y="1434927"/>
                  </a:cubicBezTo>
                  <a:close/>
                  <a:moveTo>
                    <a:pt x="242069" y="1429346"/>
                  </a:moveTo>
                  <a:cubicBezTo>
                    <a:pt x="247278" y="1429346"/>
                    <a:pt x="252053" y="1430276"/>
                    <a:pt x="256393" y="1432136"/>
                  </a:cubicBezTo>
                  <a:cubicBezTo>
                    <a:pt x="260734" y="1433997"/>
                    <a:pt x="264579" y="1436601"/>
                    <a:pt x="267928" y="1439950"/>
                  </a:cubicBezTo>
                  <a:cubicBezTo>
                    <a:pt x="271276" y="1443299"/>
                    <a:pt x="273881" y="1447205"/>
                    <a:pt x="275741" y="1451670"/>
                  </a:cubicBezTo>
                  <a:cubicBezTo>
                    <a:pt x="277601" y="1456135"/>
                    <a:pt x="278532" y="1460972"/>
                    <a:pt x="278532" y="1466181"/>
                  </a:cubicBezTo>
                  <a:cubicBezTo>
                    <a:pt x="278532" y="1476351"/>
                    <a:pt x="275059" y="1484908"/>
                    <a:pt x="268113" y="1491854"/>
                  </a:cubicBezTo>
                  <a:cubicBezTo>
                    <a:pt x="261169" y="1498799"/>
                    <a:pt x="252487" y="1502272"/>
                    <a:pt x="242069" y="1502272"/>
                  </a:cubicBezTo>
                  <a:cubicBezTo>
                    <a:pt x="231650" y="1502272"/>
                    <a:pt x="222969" y="1498799"/>
                    <a:pt x="216024" y="1491854"/>
                  </a:cubicBezTo>
                  <a:cubicBezTo>
                    <a:pt x="209078" y="1484908"/>
                    <a:pt x="205606" y="1476351"/>
                    <a:pt x="205606" y="1466181"/>
                  </a:cubicBezTo>
                  <a:cubicBezTo>
                    <a:pt x="205606" y="1460972"/>
                    <a:pt x="206536" y="1456135"/>
                    <a:pt x="208397" y="1451670"/>
                  </a:cubicBezTo>
                  <a:cubicBezTo>
                    <a:pt x="210256" y="1447205"/>
                    <a:pt x="212861" y="1443299"/>
                    <a:pt x="216210" y="1439950"/>
                  </a:cubicBezTo>
                  <a:cubicBezTo>
                    <a:pt x="219558" y="1436601"/>
                    <a:pt x="223403" y="1433997"/>
                    <a:pt x="227744" y="1432136"/>
                  </a:cubicBezTo>
                  <a:cubicBezTo>
                    <a:pt x="232085" y="1430276"/>
                    <a:pt x="236859" y="1429346"/>
                    <a:pt x="242069" y="1429346"/>
                  </a:cubicBezTo>
                  <a:close/>
                  <a:moveTo>
                    <a:pt x="139377" y="1429346"/>
                  </a:moveTo>
                  <a:cubicBezTo>
                    <a:pt x="144586" y="1429346"/>
                    <a:pt x="149423" y="1430276"/>
                    <a:pt x="153888" y="1432136"/>
                  </a:cubicBezTo>
                  <a:cubicBezTo>
                    <a:pt x="158353" y="1433997"/>
                    <a:pt x="162259" y="1436601"/>
                    <a:pt x="165608" y="1439950"/>
                  </a:cubicBezTo>
                  <a:cubicBezTo>
                    <a:pt x="168957" y="1443299"/>
                    <a:pt x="171561" y="1447205"/>
                    <a:pt x="173422" y="1451670"/>
                  </a:cubicBezTo>
                  <a:cubicBezTo>
                    <a:pt x="175282" y="1456135"/>
                    <a:pt x="176212" y="1460972"/>
                    <a:pt x="176212" y="1466181"/>
                  </a:cubicBezTo>
                  <a:cubicBezTo>
                    <a:pt x="176212" y="1476351"/>
                    <a:pt x="172678" y="1484908"/>
                    <a:pt x="165608" y="1491854"/>
                  </a:cubicBezTo>
                  <a:cubicBezTo>
                    <a:pt x="158539" y="1498799"/>
                    <a:pt x="149795" y="1502272"/>
                    <a:pt x="139377" y="1502272"/>
                  </a:cubicBezTo>
                  <a:cubicBezTo>
                    <a:pt x="128959" y="1502272"/>
                    <a:pt x="120278" y="1498799"/>
                    <a:pt x="113332" y="1491854"/>
                  </a:cubicBezTo>
                  <a:cubicBezTo>
                    <a:pt x="106387" y="1484908"/>
                    <a:pt x="102914" y="1476351"/>
                    <a:pt x="102914" y="1466181"/>
                  </a:cubicBezTo>
                  <a:cubicBezTo>
                    <a:pt x="102914" y="1460972"/>
                    <a:pt x="103844" y="1456135"/>
                    <a:pt x="105705" y="1451670"/>
                  </a:cubicBezTo>
                  <a:cubicBezTo>
                    <a:pt x="107565" y="1447205"/>
                    <a:pt x="110170" y="1443299"/>
                    <a:pt x="113518" y="1439950"/>
                  </a:cubicBezTo>
                  <a:cubicBezTo>
                    <a:pt x="116867" y="1436601"/>
                    <a:pt x="120712" y="1433997"/>
                    <a:pt x="125052" y="1432136"/>
                  </a:cubicBezTo>
                  <a:cubicBezTo>
                    <a:pt x="129393" y="1430276"/>
                    <a:pt x="134168" y="1429346"/>
                    <a:pt x="139377" y="1429346"/>
                  </a:cubicBezTo>
                  <a:close/>
                  <a:moveTo>
                    <a:pt x="3354511" y="1116807"/>
                  </a:moveTo>
                  <a:cubicBezTo>
                    <a:pt x="3341117" y="1116807"/>
                    <a:pt x="3329582" y="1119411"/>
                    <a:pt x="3319909" y="1124620"/>
                  </a:cubicBezTo>
                  <a:cubicBezTo>
                    <a:pt x="3310235" y="1129829"/>
                    <a:pt x="3302235" y="1136650"/>
                    <a:pt x="3295910" y="1145084"/>
                  </a:cubicBezTo>
                  <a:cubicBezTo>
                    <a:pt x="3289585" y="1153518"/>
                    <a:pt x="3284934" y="1163067"/>
                    <a:pt x="3281957" y="1173734"/>
                  </a:cubicBezTo>
                  <a:cubicBezTo>
                    <a:pt x="3278981" y="1184400"/>
                    <a:pt x="3277493" y="1195190"/>
                    <a:pt x="3277493" y="1206104"/>
                  </a:cubicBezTo>
                  <a:cubicBezTo>
                    <a:pt x="3277493" y="1212553"/>
                    <a:pt x="3277989" y="1219064"/>
                    <a:pt x="3278981" y="1225637"/>
                  </a:cubicBezTo>
                  <a:cubicBezTo>
                    <a:pt x="3279973" y="1232210"/>
                    <a:pt x="3281709" y="1238598"/>
                    <a:pt x="3284190" y="1244799"/>
                  </a:cubicBezTo>
                  <a:cubicBezTo>
                    <a:pt x="3286670" y="1251744"/>
                    <a:pt x="3290019" y="1258255"/>
                    <a:pt x="3294236" y="1264333"/>
                  </a:cubicBezTo>
                  <a:cubicBezTo>
                    <a:pt x="3298453" y="1270410"/>
                    <a:pt x="3303476" y="1275681"/>
                    <a:pt x="3309305" y="1280146"/>
                  </a:cubicBezTo>
                  <a:cubicBezTo>
                    <a:pt x="3315134" y="1284610"/>
                    <a:pt x="3321831" y="1288145"/>
                    <a:pt x="3329397" y="1290750"/>
                  </a:cubicBezTo>
                  <a:cubicBezTo>
                    <a:pt x="3336962" y="1293354"/>
                    <a:pt x="3345333" y="1294656"/>
                    <a:pt x="3354511" y="1294656"/>
                  </a:cubicBezTo>
                  <a:lnTo>
                    <a:pt x="3433018" y="1294656"/>
                  </a:lnTo>
                  <a:lnTo>
                    <a:pt x="3433018" y="1116807"/>
                  </a:lnTo>
                  <a:close/>
                  <a:moveTo>
                    <a:pt x="744662" y="1116807"/>
                  </a:moveTo>
                  <a:cubicBezTo>
                    <a:pt x="731267" y="1116807"/>
                    <a:pt x="719732" y="1119411"/>
                    <a:pt x="710059" y="1124620"/>
                  </a:cubicBezTo>
                  <a:cubicBezTo>
                    <a:pt x="700385" y="1129829"/>
                    <a:pt x="692386" y="1136650"/>
                    <a:pt x="686060" y="1145084"/>
                  </a:cubicBezTo>
                  <a:cubicBezTo>
                    <a:pt x="679735" y="1153518"/>
                    <a:pt x="675085" y="1163067"/>
                    <a:pt x="672108" y="1173734"/>
                  </a:cubicBezTo>
                  <a:cubicBezTo>
                    <a:pt x="669131" y="1184400"/>
                    <a:pt x="667643" y="1195190"/>
                    <a:pt x="667643" y="1206104"/>
                  </a:cubicBezTo>
                  <a:cubicBezTo>
                    <a:pt x="667643" y="1212553"/>
                    <a:pt x="668139" y="1219064"/>
                    <a:pt x="669131" y="1225637"/>
                  </a:cubicBezTo>
                  <a:cubicBezTo>
                    <a:pt x="670123" y="1232210"/>
                    <a:pt x="671859" y="1238598"/>
                    <a:pt x="674340" y="1244799"/>
                  </a:cubicBezTo>
                  <a:cubicBezTo>
                    <a:pt x="676821" y="1251744"/>
                    <a:pt x="680169" y="1258255"/>
                    <a:pt x="684386" y="1264333"/>
                  </a:cubicBezTo>
                  <a:cubicBezTo>
                    <a:pt x="688603" y="1270410"/>
                    <a:pt x="693626" y="1275681"/>
                    <a:pt x="699455" y="1280146"/>
                  </a:cubicBezTo>
                  <a:cubicBezTo>
                    <a:pt x="705284" y="1284610"/>
                    <a:pt x="711981" y="1288145"/>
                    <a:pt x="719546" y="1290750"/>
                  </a:cubicBezTo>
                  <a:cubicBezTo>
                    <a:pt x="727113" y="1293354"/>
                    <a:pt x="735484" y="1294656"/>
                    <a:pt x="744662" y="1294656"/>
                  </a:cubicBezTo>
                  <a:lnTo>
                    <a:pt x="823168" y="1294656"/>
                  </a:lnTo>
                  <a:lnTo>
                    <a:pt x="823168" y="1116807"/>
                  </a:lnTo>
                  <a:close/>
                  <a:moveTo>
                    <a:pt x="7277620" y="1116435"/>
                  </a:moveTo>
                  <a:cubicBezTo>
                    <a:pt x="7266705" y="1116435"/>
                    <a:pt x="7256412" y="1118605"/>
                    <a:pt x="7246738" y="1122946"/>
                  </a:cubicBezTo>
                  <a:cubicBezTo>
                    <a:pt x="7237065" y="1127287"/>
                    <a:pt x="7228569" y="1133054"/>
                    <a:pt x="7221251" y="1140247"/>
                  </a:cubicBezTo>
                  <a:cubicBezTo>
                    <a:pt x="7213934" y="1147440"/>
                    <a:pt x="7208229" y="1155936"/>
                    <a:pt x="7204136" y="1165734"/>
                  </a:cubicBezTo>
                  <a:cubicBezTo>
                    <a:pt x="7200043" y="1175532"/>
                    <a:pt x="7197997" y="1185764"/>
                    <a:pt x="7197997" y="1196430"/>
                  </a:cubicBezTo>
                  <a:lnTo>
                    <a:pt x="7198369" y="1290936"/>
                  </a:lnTo>
                  <a:cubicBezTo>
                    <a:pt x="7207299" y="1292920"/>
                    <a:pt x="7215112" y="1294470"/>
                    <a:pt x="7221809" y="1295587"/>
                  </a:cubicBezTo>
                  <a:cubicBezTo>
                    <a:pt x="7228507" y="1296703"/>
                    <a:pt x="7234707" y="1297509"/>
                    <a:pt x="7240413" y="1298005"/>
                  </a:cubicBezTo>
                  <a:cubicBezTo>
                    <a:pt x="7246118" y="1298501"/>
                    <a:pt x="7251575" y="1298811"/>
                    <a:pt x="7256784" y="1298935"/>
                  </a:cubicBezTo>
                  <a:cubicBezTo>
                    <a:pt x="7261993" y="1299059"/>
                    <a:pt x="7267574" y="1299121"/>
                    <a:pt x="7273527" y="1299121"/>
                  </a:cubicBezTo>
                  <a:lnTo>
                    <a:pt x="7277620" y="1299121"/>
                  </a:lnTo>
                  <a:cubicBezTo>
                    <a:pt x="7291015" y="1299121"/>
                    <a:pt x="7304471" y="1298439"/>
                    <a:pt x="7317989" y="1297075"/>
                  </a:cubicBezTo>
                  <a:cubicBezTo>
                    <a:pt x="7331508" y="1295711"/>
                    <a:pt x="7345089" y="1293664"/>
                    <a:pt x="7358731" y="1290936"/>
                  </a:cubicBezTo>
                  <a:cubicBezTo>
                    <a:pt x="7359227" y="1282750"/>
                    <a:pt x="7359599" y="1273324"/>
                    <a:pt x="7359847" y="1262658"/>
                  </a:cubicBezTo>
                  <a:cubicBezTo>
                    <a:pt x="7360095" y="1251992"/>
                    <a:pt x="7360219" y="1242442"/>
                    <a:pt x="7360219" y="1234009"/>
                  </a:cubicBezTo>
                  <a:cubicBezTo>
                    <a:pt x="7360219" y="1217638"/>
                    <a:pt x="7359971" y="1200833"/>
                    <a:pt x="7359475" y="1183593"/>
                  </a:cubicBezTo>
                  <a:cubicBezTo>
                    <a:pt x="7358979" y="1166354"/>
                    <a:pt x="7358483" y="1150293"/>
                    <a:pt x="7357987" y="1135410"/>
                  </a:cubicBezTo>
                  <a:cubicBezTo>
                    <a:pt x="7357987" y="1134418"/>
                    <a:pt x="7357987" y="1133178"/>
                    <a:pt x="7357987" y="1131690"/>
                  </a:cubicBezTo>
                  <a:cubicBezTo>
                    <a:pt x="7357987" y="1129953"/>
                    <a:pt x="7357925" y="1128155"/>
                    <a:pt x="7357801" y="1126295"/>
                  </a:cubicBezTo>
                  <a:cubicBezTo>
                    <a:pt x="7357677" y="1124434"/>
                    <a:pt x="7357615" y="1122636"/>
                    <a:pt x="7357615" y="1120900"/>
                  </a:cubicBezTo>
                  <a:cubicBezTo>
                    <a:pt x="7357615" y="1119163"/>
                    <a:pt x="7357615" y="1117799"/>
                    <a:pt x="7357615" y="1116807"/>
                  </a:cubicBezTo>
                  <a:close/>
                  <a:moveTo>
                    <a:pt x="6458470" y="1116435"/>
                  </a:moveTo>
                  <a:cubicBezTo>
                    <a:pt x="6447556" y="1116435"/>
                    <a:pt x="6437262" y="1118605"/>
                    <a:pt x="6427588" y="1122946"/>
                  </a:cubicBezTo>
                  <a:cubicBezTo>
                    <a:pt x="6417915" y="1127287"/>
                    <a:pt x="6409419" y="1133054"/>
                    <a:pt x="6402101" y="1140247"/>
                  </a:cubicBezTo>
                  <a:cubicBezTo>
                    <a:pt x="6394785" y="1147440"/>
                    <a:pt x="6389079" y="1155936"/>
                    <a:pt x="6384986" y="1165734"/>
                  </a:cubicBezTo>
                  <a:cubicBezTo>
                    <a:pt x="6380893" y="1175532"/>
                    <a:pt x="6378847" y="1185764"/>
                    <a:pt x="6378847" y="1196430"/>
                  </a:cubicBezTo>
                  <a:lnTo>
                    <a:pt x="6379219" y="1290936"/>
                  </a:lnTo>
                  <a:cubicBezTo>
                    <a:pt x="6388149" y="1292920"/>
                    <a:pt x="6395962" y="1294470"/>
                    <a:pt x="6402659" y="1295587"/>
                  </a:cubicBezTo>
                  <a:cubicBezTo>
                    <a:pt x="6409357" y="1296703"/>
                    <a:pt x="6415558" y="1297509"/>
                    <a:pt x="6421263" y="1298005"/>
                  </a:cubicBezTo>
                  <a:cubicBezTo>
                    <a:pt x="6426969" y="1298501"/>
                    <a:pt x="6432425" y="1298811"/>
                    <a:pt x="6437634" y="1298935"/>
                  </a:cubicBezTo>
                  <a:cubicBezTo>
                    <a:pt x="6442843" y="1299059"/>
                    <a:pt x="6448424" y="1299121"/>
                    <a:pt x="6454377" y="1299121"/>
                  </a:cubicBezTo>
                  <a:lnTo>
                    <a:pt x="6458470" y="1299121"/>
                  </a:lnTo>
                  <a:cubicBezTo>
                    <a:pt x="6471865" y="1299121"/>
                    <a:pt x="6485321" y="1298439"/>
                    <a:pt x="6498839" y="1297075"/>
                  </a:cubicBezTo>
                  <a:cubicBezTo>
                    <a:pt x="6512359" y="1295711"/>
                    <a:pt x="6525939" y="1293664"/>
                    <a:pt x="6539581" y="1290936"/>
                  </a:cubicBezTo>
                  <a:cubicBezTo>
                    <a:pt x="6540078" y="1282750"/>
                    <a:pt x="6540450" y="1273324"/>
                    <a:pt x="6540697" y="1262658"/>
                  </a:cubicBezTo>
                  <a:cubicBezTo>
                    <a:pt x="6540946" y="1251992"/>
                    <a:pt x="6541069" y="1242442"/>
                    <a:pt x="6541069" y="1234009"/>
                  </a:cubicBezTo>
                  <a:cubicBezTo>
                    <a:pt x="6541069" y="1217638"/>
                    <a:pt x="6540822" y="1200833"/>
                    <a:pt x="6540325" y="1183593"/>
                  </a:cubicBezTo>
                  <a:cubicBezTo>
                    <a:pt x="6539829" y="1166354"/>
                    <a:pt x="6539333" y="1150293"/>
                    <a:pt x="6538837" y="1135410"/>
                  </a:cubicBezTo>
                  <a:cubicBezTo>
                    <a:pt x="6538837" y="1134418"/>
                    <a:pt x="6538837" y="1133178"/>
                    <a:pt x="6538837" y="1131690"/>
                  </a:cubicBezTo>
                  <a:cubicBezTo>
                    <a:pt x="6538837" y="1129953"/>
                    <a:pt x="6538775" y="1128155"/>
                    <a:pt x="6538651" y="1126295"/>
                  </a:cubicBezTo>
                  <a:cubicBezTo>
                    <a:pt x="6538527" y="1124434"/>
                    <a:pt x="6538465" y="1122636"/>
                    <a:pt x="6538465" y="1120900"/>
                  </a:cubicBezTo>
                  <a:cubicBezTo>
                    <a:pt x="6538465" y="1119163"/>
                    <a:pt x="6538465" y="1117799"/>
                    <a:pt x="6538465" y="1116807"/>
                  </a:cubicBezTo>
                  <a:close/>
                  <a:moveTo>
                    <a:pt x="7011813" y="1102296"/>
                  </a:moveTo>
                  <a:lnTo>
                    <a:pt x="7078785" y="1102296"/>
                  </a:lnTo>
                  <a:cubicBezTo>
                    <a:pt x="7078538" y="1111722"/>
                    <a:pt x="7078538" y="1120465"/>
                    <a:pt x="7078785" y="1128527"/>
                  </a:cubicBezTo>
                  <a:cubicBezTo>
                    <a:pt x="7079033" y="1136589"/>
                    <a:pt x="7079405" y="1146200"/>
                    <a:pt x="7079902" y="1157362"/>
                  </a:cubicBezTo>
                  <a:cubicBezTo>
                    <a:pt x="7080399" y="1170261"/>
                    <a:pt x="7080893" y="1183469"/>
                    <a:pt x="7081390" y="1196988"/>
                  </a:cubicBezTo>
                  <a:cubicBezTo>
                    <a:pt x="7081887" y="1210506"/>
                    <a:pt x="7082135" y="1224459"/>
                    <a:pt x="7082135" y="1238846"/>
                  </a:cubicBezTo>
                  <a:cubicBezTo>
                    <a:pt x="7082135" y="1259186"/>
                    <a:pt x="7081390" y="1280084"/>
                    <a:pt x="7079902" y="1301540"/>
                  </a:cubicBezTo>
                  <a:cubicBezTo>
                    <a:pt x="7078413" y="1322996"/>
                    <a:pt x="7075561" y="1344266"/>
                    <a:pt x="7071344" y="1365350"/>
                  </a:cubicBezTo>
                  <a:cubicBezTo>
                    <a:pt x="7066135" y="1389906"/>
                    <a:pt x="7058569" y="1413223"/>
                    <a:pt x="7048648" y="1435299"/>
                  </a:cubicBezTo>
                  <a:cubicBezTo>
                    <a:pt x="7038727" y="1457375"/>
                    <a:pt x="7025765" y="1476723"/>
                    <a:pt x="7009767" y="1493342"/>
                  </a:cubicBezTo>
                  <a:cubicBezTo>
                    <a:pt x="6993767" y="1509961"/>
                    <a:pt x="6974420" y="1523356"/>
                    <a:pt x="6951723" y="1533526"/>
                  </a:cubicBezTo>
                  <a:cubicBezTo>
                    <a:pt x="6929027" y="1543696"/>
                    <a:pt x="6902177" y="1549153"/>
                    <a:pt x="6871171" y="1549897"/>
                  </a:cubicBezTo>
                  <a:lnTo>
                    <a:pt x="6871171" y="1482552"/>
                  </a:lnTo>
                  <a:cubicBezTo>
                    <a:pt x="6892998" y="1481560"/>
                    <a:pt x="6911665" y="1477467"/>
                    <a:pt x="6927167" y="1470274"/>
                  </a:cubicBezTo>
                  <a:cubicBezTo>
                    <a:pt x="6942669" y="1463080"/>
                    <a:pt x="6955755" y="1453531"/>
                    <a:pt x="6966421" y="1441624"/>
                  </a:cubicBezTo>
                  <a:cubicBezTo>
                    <a:pt x="6977086" y="1429718"/>
                    <a:pt x="6985582" y="1415827"/>
                    <a:pt x="6991907" y="1399952"/>
                  </a:cubicBezTo>
                  <a:cubicBezTo>
                    <a:pt x="6998233" y="1384077"/>
                    <a:pt x="7003131" y="1367148"/>
                    <a:pt x="7006604" y="1349165"/>
                  </a:cubicBezTo>
                  <a:cubicBezTo>
                    <a:pt x="7010077" y="1331181"/>
                    <a:pt x="7012309" y="1312516"/>
                    <a:pt x="7013301" y="1293168"/>
                  </a:cubicBezTo>
                  <a:cubicBezTo>
                    <a:pt x="7014293" y="1273820"/>
                    <a:pt x="7014789" y="1254597"/>
                    <a:pt x="7014789" y="1235497"/>
                  </a:cubicBezTo>
                  <a:cubicBezTo>
                    <a:pt x="7014789" y="1221855"/>
                    <a:pt x="7014665" y="1208274"/>
                    <a:pt x="7014417" y="1194755"/>
                  </a:cubicBezTo>
                  <a:cubicBezTo>
                    <a:pt x="7014170" y="1181237"/>
                    <a:pt x="7013798" y="1168152"/>
                    <a:pt x="7013301" y="1155502"/>
                  </a:cubicBezTo>
                  <a:cubicBezTo>
                    <a:pt x="7012805" y="1146076"/>
                    <a:pt x="7012433" y="1136899"/>
                    <a:pt x="7012185" y="1127969"/>
                  </a:cubicBezTo>
                  <a:cubicBezTo>
                    <a:pt x="7011937" y="1119039"/>
                    <a:pt x="7011813" y="1110482"/>
                    <a:pt x="7011813" y="1102296"/>
                  </a:cubicBezTo>
                  <a:close/>
                  <a:moveTo>
                    <a:pt x="5714925" y="1062484"/>
                  </a:moveTo>
                  <a:lnTo>
                    <a:pt x="5781526" y="1062484"/>
                  </a:lnTo>
                  <a:lnTo>
                    <a:pt x="5781526" y="1294656"/>
                  </a:lnTo>
                  <a:lnTo>
                    <a:pt x="5842471" y="1294656"/>
                  </a:lnTo>
                  <a:lnTo>
                    <a:pt x="5847010" y="1294656"/>
                  </a:lnTo>
                  <a:lnTo>
                    <a:pt x="5919861" y="1294656"/>
                  </a:lnTo>
                  <a:lnTo>
                    <a:pt x="5919861" y="1062484"/>
                  </a:lnTo>
                  <a:lnTo>
                    <a:pt x="5986462" y="1062484"/>
                  </a:lnTo>
                  <a:lnTo>
                    <a:pt x="5986462" y="1293168"/>
                  </a:lnTo>
                  <a:lnTo>
                    <a:pt x="6056411" y="1293168"/>
                  </a:lnTo>
                  <a:lnTo>
                    <a:pt x="6056411" y="1294656"/>
                  </a:lnTo>
                  <a:lnTo>
                    <a:pt x="6177036" y="1294656"/>
                  </a:lnTo>
                  <a:lnTo>
                    <a:pt x="6177036" y="1062484"/>
                  </a:lnTo>
                  <a:lnTo>
                    <a:pt x="6243637" y="1062484"/>
                  </a:lnTo>
                  <a:lnTo>
                    <a:pt x="6243637" y="1324794"/>
                  </a:lnTo>
                  <a:cubicBezTo>
                    <a:pt x="6243885" y="1325786"/>
                    <a:pt x="6244009" y="1326902"/>
                    <a:pt x="6244009" y="1328143"/>
                  </a:cubicBezTo>
                  <a:cubicBezTo>
                    <a:pt x="6244009" y="1332856"/>
                    <a:pt x="6243140" y="1337259"/>
                    <a:pt x="6241404" y="1341351"/>
                  </a:cubicBezTo>
                  <a:cubicBezTo>
                    <a:pt x="6239667" y="1345444"/>
                    <a:pt x="6237249" y="1348979"/>
                    <a:pt x="6234149" y="1351955"/>
                  </a:cubicBezTo>
                  <a:cubicBezTo>
                    <a:pt x="6231048" y="1354932"/>
                    <a:pt x="6227451" y="1357288"/>
                    <a:pt x="6223359" y="1359025"/>
                  </a:cubicBezTo>
                  <a:cubicBezTo>
                    <a:pt x="6219266" y="1360761"/>
                    <a:pt x="6214863" y="1361629"/>
                    <a:pt x="6210151" y="1361629"/>
                  </a:cubicBezTo>
                  <a:lnTo>
                    <a:pt x="6050160" y="1361629"/>
                  </a:lnTo>
                  <a:lnTo>
                    <a:pt x="6050160" y="1360545"/>
                  </a:lnTo>
                  <a:lnTo>
                    <a:pt x="5949255" y="1361071"/>
                  </a:lnTo>
                  <a:lnTo>
                    <a:pt x="5847010" y="1361605"/>
                  </a:lnTo>
                  <a:lnTo>
                    <a:pt x="5847010" y="1361629"/>
                  </a:lnTo>
                  <a:lnTo>
                    <a:pt x="5842471" y="1361629"/>
                  </a:lnTo>
                  <a:lnTo>
                    <a:pt x="5511775" y="1361629"/>
                  </a:lnTo>
                  <a:cubicBezTo>
                    <a:pt x="5483745" y="1361629"/>
                    <a:pt x="5460243" y="1357474"/>
                    <a:pt x="5441267" y="1349165"/>
                  </a:cubicBezTo>
                  <a:cubicBezTo>
                    <a:pt x="5422292" y="1340855"/>
                    <a:pt x="5406975" y="1329941"/>
                    <a:pt x="5395317" y="1316422"/>
                  </a:cubicBezTo>
                  <a:cubicBezTo>
                    <a:pt x="5383659" y="1302904"/>
                    <a:pt x="5375287" y="1287587"/>
                    <a:pt x="5370202" y="1270472"/>
                  </a:cubicBezTo>
                  <a:cubicBezTo>
                    <a:pt x="5365117" y="1253357"/>
                    <a:pt x="5362574" y="1236117"/>
                    <a:pt x="5362574" y="1218754"/>
                  </a:cubicBezTo>
                  <a:cubicBezTo>
                    <a:pt x="5362574" y="1199406"/>
                    <a:pt x="5364807" y="1180679"/>
                    <a:pt x="5369272" y="1162571"/>
                  </a:cubicBezTo>
                  <a:cubicBezTo>
                    <a:pt x="5373736" y="1144464"/>
                    <a:pt x="5379194" y="1128713"/>
                    <a:pt x="5385643" y="1115318"/>
                  </a:cubicBezTo>
                  <a:cubicBezTo>
                    <a:pt x="5391100" y="1118295"/>
                    <a:pt x="5396247" y="1121086"/>
                    <a:pt x="5401084" y="1123690"/>
                  </a:cubicBezTo>
                  <a:cubicBezTo>
                    <a:pt x="5405921" y="1126295"/>
                    <a:pt x="5410634" y="1128775"/>
                    <a:pt x="5415222" y="1131131"/>
                  </a:cubicBezTo>
                  <a:cubicBezTo>
                    <a:pt x="5419811" y="1133488"/>
                    <a:pt x="5424462" y="1135906"/>
                    <a:pt x="5429175" y="1138387"/>
                  </a:cubicBezTo>
                  <a:cubicBezTo>
                    <a:pt x="5433887" y="1140867"/>
                    <a:pt x="5438973" y="1143472"/>
                    <a:pt x="5444430" y="1146200"/>
                  </a:cubicBezTo>
                  <a:cubicBezTo>
                    <a:pt x="5439965" y="1155874"/>
                    <a:pt x="5436306" y="1167160"/>
                    <a:pt x="5433454" y="1180059"/>
                  </a:cubicBezTo>
                  <a:cubicBezTo>
                    <a:pt x="5430601" y="1192957"/>
                    <a:pt x="5429175" y="1206228"/>
                    <a:pt x="5429175" y="1219870"/>
                  </a:cubicBezTo>
                  <a:cubicBezTo>
                    <a:pt x="5429175" y="1230040"/>
                    <a:pt x="5430229" y="1239590"/>
                    <a:pt x="5432338" y="1248520"/>
                  </a:cubicBezTo>
                  <a:cubicBezTo>
                    <a:pt x="5434446" y="1257449"/>
                    <a:pt x="5438415" y="1265325"/>
                    <a:pt x="5444244" y="1272146"/>
                  </a:cubicBezTo>
                  <a:cubicBezTo>
                    <a:pt x="5450073" y="1278967"/>
                    <a:pt x="5458134" y="1284424"/>
                    <a:pt x="5468428" y="1288517"/>
                  </a:cubicBezTo>
                  <a:cubicBezTo>
                    <a:pt x="5478722" y="1292610"/>
                    <a:pt x="5491930" y="1294780"/>
                    <a:pt x="5508054" y="1295028"/>
                  </a:cubicBezTo>
                  <a:lnTo>
                    <a:pt x="5714925" y="1294656"/>
                  </a:lnTo>
                  <a:close/>
                  <a:moveTo>
                    <a:pt x="4240039" y="1052439"/>
                  </a:moveTo>
                  <a:cubicBezTo>
                    <a:pt x="4246736" y="1052935"/>
                    <a:pt x="4252503" y="1053245"/>
                    <a:pt x="4257340" y="1053369"/>
                  </a:cubicBezTo>
                  <a:cubicBezTo>
                    <a:pt x="4262177" y="1053493"/>
                    <a:pt x="4268440" y="1053679"/>
                    <a:pt x="4276129" y="1053927"/>
                  </a:cubicBezTo>
                  <a:cubicBezTo>
                    <a:pt x="4293741" y="1054671"/>
                    <a:pt x="4312220" y="1055725"/>
                    <a:pt x="4331568" y="1057089"/>
                  </a:cubicBezTo>
                  <a:cubicBezTo>
                    <a:pt x="4350915" y="1058454"/>
                    <a:pt x="4370015" y="1061678"/>
                    <a:pt x="4388867" y="1066763"/>
                  </a:cubicBezTo>
                  <a:cubicBezTo>
                    <a:pt x="4407718" y="1071848"/>
                    <a:pt x="4425702" y="1079352"/>
                    <a:pt x="4442817" y="1089274"/>
                  </a:cubicBezTo>
                  <a:cubicBezTo>
                    <a:pt x="4459932" y="1099195"/>
                    <a:pt x="4475125" y="1112962"/>
                    <a:pt x="4488395" y="1130573"/>
                  </a:cubicBezTo>
                  <a:cubicBezTo>
                    <a:pt x="4501666" y="1148185"/>
                    <a:pt x="4512456" y="1170323"/>
                    <a:pt x="4520766" y="1196988"/>
                  </a:cubicBezTo>
                  <a:cubicBezTo>
                    <a:pt x="4529075" y="1223653"/>
                    <a:pt x="4533850" y="1256209"/>
                    <a:pt x="4535090" y="1294656"/>
                  </a:cubicBezTo>
                  <a:lnTo>
                    <a:pt x="4524300" y="1361629"/>
                  </a:lnTo>
                  <a:lnTo>
                    <a:pt x="4197548" y="1361629"/>
                  </a:lnTo>
                  <a:lnTo>
                    <a:pt x="4195762" y="1361629"/>
                  </a:lnTo>
                  <a:lnTo>
                    <a:pt x="3984054" y="1361629"/>
                  </a:lnTo>
                  <a:lnTo>
                    <a:pt x="3983980" y="1361629"/>
                  </a:lnTo>
                  <a:lnTo>
                    <a:pt x="3918198" y="1361629"/>
                  </a:lnTo>
                  <a:cubicBezTo>
                    <a:pt x="3912741" y="1387426"/>
                    <a:pt x="3905051" y="1411548"/>
                    <a:pt x="3895129" y="1433997"/>
                  </a:cubicBezTo>
                  <a:cubicBezTo>
                    <a:pt x="3885207" y="1456445"/>
                    <a:pt x="3872247" y="1476165"/>
                    <a:pt x="3856248" y="1493156"/>
                  </a:cubicBezTo>
                  <a:cubicBezTo>
                    <a:pt x="3840249" y="1510147"/>
                    <a:pt x="3820901" y="1523666"/>
                    <a:pt x="3798205" y="1533712"/>
                  </a:cubicBezTo>
                  <a:cubicBezTo>
                    <a:pt x="3775509" y="1543758"/>
                    <a:pt x="3748658" y="1549153"/>
                    <a:pt x="3717652" y="1549897"/>
                  </a:cubicBezTo>
                  <a:lnTo>
                    <a:pt x="3717652" y="1482552"/>
                  </a:lnTo>
                  <a:cubicBezTo>
                    <a:pt x="3739480" y="1481560"/>
                    <a:pt x="3758146" y="1477467"/>
                    <a:pt x="3773649" y="1470274"/>
                  </a:cubicBezTo>
                  <a:cubicBezTo>
                    <a:pt x="3789151" y="1463080"/>
                    <a:pt x="3802236" y="1453531"/>
                    <a:pt x="3812902" y="1441624"/>
                  </a:cubicBezTo>
                  <a:cubicBezTo>
                    <a:pt x="3823568" y="1429718"/>
                    <a:pt x="3832063" y="1415827"/>
                    <a:pt x="3838389" y="1399952"/>
                  </a:cubicBezTo>
                  <a:cubicBezTo>
                    <a:pt x="3844714" y="1384077"/>
                    <a:pt x="3849613" y="1367148"/>
                    <a:pt x="3853085" y="1349165"/>
                  </a:cubicBezTo>
                  <a:cubicBezTo>
                    <a:pt x="3856558" y="1331181"/>
                    <a:pt x="3858790" y="1312516"/>
                    <a:pt x="3859783" y="1293168"/>
                  </a:cubicBezTo>
                  <a:cubicBezTo>
                    <a:pt x="3860775" y="1273820"/>
                    <a:pt x="3861271" y="1254597"/>
                    <a:pt x="3861271" y="1235497"/>
                  </a:cubicBezTo>
                  <a:cubicBezTo>
                    <a:pt x="3861271" y="1221855"/>
                    <a:pt x="3861147" y="1208274"/>
                    <a:pt x="3860899" y="1194755"/>
                  </a:cubicBezTo>
                  <a:cubicBezTo>
                    <a:pt x="3860651" y="1181237"/>
                    <a:pt x="3860279" y="1168152"/>
                    <a:pt x="3859783" y="1155502"/>
                  </a:cubicBezTo>
                  <a:cubicBezTo>
                    <a:pt x="3859286" y="1146076"/>
                    <a:pt x="3858914" y="1136899"/>
                    <a:pt x="3858666" y="1127969"/>
                  </a:cubicBezTo>
                  <a:cubicBezTo>
                    <a:pt x="3858418" y="1119039"/>
                    <a:pt x="3858294" y="1110482"/>
                    <a:pt x="3858294" y="1102296"/>
                  </a:cubicBezTo>
                  <a:lnTo>
                    <a:pt x="3924895" y="1102296"/>
                  </a:lnTo>
                  <a:cubicBezTo>
                    <a:pt x="3924895" y="1104280"/>
                    <a:pt x="3924957" y="1108683"/>
                    <a:pt x="3925081" y="1115505"/>
                  </a:cubicBezTo>
                  <a:cubicBezTo>
                    <a:pt x="3925205" y="1122326"/>
                    <a:pt x="3925453" y="1130325"/>
                    <a:pt x="3925825" y="1139503"/>
                  </a:cubicBezTo>
                  <a:cubicBezTo>
                    <a:pt x="3926197" y="1148681"/>
                    <a:pt x="3926507" y="1158603"/>
                    <a:pt x="3926755" y="1169269"/>
                  </a:cubicBezTo>
                  <a:cubicBezTo>
                    <a:pt x="3927003" y="1179935"/>
                    <a:pt x="3927313" y="1189981"/>
                    <a:pt x="3927686" y="1199406"/>
                  </a:cubicBezTo>
                  <a:cubicBezTo>
                    <a:pt x="3928057" y="1208832"/>
                    <a:pt x="3928305" y="1217142"/>
                    <a:pt x="3928430" y="1224335"/>
                  </a:cubicBezTo>
                  <a:cubicBezTo>
                    <a:pt x="3928554" y="1231528"/>
                    <a:pt x="3928616" y="1236365"/>
                    <a:pt x="3928616" y="1238846"/>
                  </a:cubicBezTo>
                  <a:cubicBezTo>
                    <a:pt x="3928616" y="1242814"/>
                    <a:pt x="3928554" y="1247217"/>
                    <a:pt x="3928430" y="1252054"/>
                  </a:cubicBezTo>
                  <a:cubicBezTo>
                    <a:pt x="3928305" y="1256891"/>
                    <a:pt x="3928182" y="1261790"/>
                    <a:pt x="3928057" y="1266751"/>
                  </a:cubicBezTo>
                  <a:cubicBezTo>
                    <a:pt x="3927933" y="1271712"/>
                    <a:pt x="3927810" y="1276611"/>
                    <a:pt x="3927686" y="1281448"/>
                  </a:cubicBezTo>
                  <a:cubicBezTo>
                    <a:pt x="3927561" y="1286285"/>
                    <a:pt x="3927375" y="1290688"/>
                    <a:pt x="3927127" y="1294656"/>
                  </a:cubicBezTo>
                  <a:lnTo>
                    <a:pt x="3983980" y="1294656"/>
                  </a:lnTo>
                  <a:lnTo>
                    <a:pt x="3984054" y="1294656"/>
                  </a:lnTo>
                  <a:lnTo>
                    <a:pt x="4061371" y="1294656"/>
                  </a:lnTo>
                  <a:lnTo>
                    <a:pt x="4061371" y="1062484"/>
                  </a:lnTo>
                  <a:lnTo>
                    <a:pt x="4127971" y="1062484"/>
                  </a:lnTo>
                  <a:lnTo>
                    <a:pt x="4127971" y="1294656"/>
                  </a:lnTo>
                  <a:lnTo>
                    <a:pt x="4195762" y="1294656"/>
                  </a:lnTo>
                  <a:lnTo>
                    <a:pt x="4197548" y="1294656"/>
                  </a:lnTo>
                  <a:lnTo>
                    <a:pt x="4468118" y="1294656"/>
                  </a:lnTo>
                  <a:cubicBezTo>
                    <a:pt x="4466629" y="1265883"/>
                    <a:pt x="4462226" y="1241512"/>
                    <a:pt x="4454909" y="1221545"/>
                  </a:cubicBezTo>
                  <a:cubicBezTo>
                    <a:pt x="4447592" y="1201577"/>
                    <a:pt x="4438352" y="1185144"/>
                    <a:pt x="4427190" y="1172245"/>
                  </a:cubicBezTo>
                  <a:cubicBezTo>
                    <a:pt x="4416028" y="1159347"/>
                    <a:pt x="4403439" y="1149301"/>
                    <a:pt x="4389425" y="1142108"/>
                  </a:cubicBezTo>
                  <a:cubicBezTo>
                    <a:pt x="4375410" y="1134914"/>
                    <a:pt x="4360837" y="1129643"/>
                    <a:pt x="4345707" y="1126295"/>
                  </a:cubicBezTo>
                  <a:cubicBezTo>
                    <a:pt x="4330576" y="1122946"/>
                    <a:pt x="4315445" y="1120900"/>
                    <a:pt x="4300314" y="1120155"/>
                  </a:cubicBezTo>
                  <a:cubicBezTo>
                    <a:pt x="4285183" y="1119411"/>
                    <a:pt x="4271044" y="1119039"/>
                    <a:pt x="4257898" y="1119039"/>
                  </a:cubicBezTo>
                  <a:cubicBezTo>
                    <a:pt x="4253681" y="1119039"/>
                    <a:pt x="4249588" y="1119101"/>
                    <a:pt x="4245620" y="1119225"/>
                  </a:cubicBezTo>
                  <a:cubicBezTo>
                    <a:pt x="4241651" y="1119349"/>
                    <a:pt x="4237930" y="1119287"/>
                    <a:pt x="4234457" y="1119039"/>
                  </a:cubicBezTo>
                  <a:close/>
                  <a:moveTo>
                    <a:pt x="1649536" y="1052439"/>
                  </a:moveTo>
                  <a:cubicBezTo>
                    <a:pt x="1656234" y="1052935"/>
                    <a:pt x="1662001" y="1053245"/>
                    <a:pt x="1666838" y="1053369"/>
                  </a:cubicBezTo>
                  <a:cubicBezTo>
                    <a:pt x="1671674" y="1053493"/>
                    <a:pt x="1677937" y="1053679"/>
                    <a:pt x="1685627" y="1053927"/>
                  </a:cubicBezTo>
                  <a:cubicBezTo>
                    <a:pt x="1703238" y="1054671"/>
                    <a:pt x="1721719" y="1055725"/>
                    <a:pt x="1741065" y="1057089"/>
                  </a:cubicBezTo>
                  <a:cubicBezTo>
                    <a:pt x="1760413" y="1058454"/>
                    <a:pt x="1779513" y="1061678"/>
                    <a:pt x="1798364" y="1066763"/>
                  </a:cubicBezTo>
                  <a:cubicBezTo>
                    <a:pt x="1817216" y="1071848"/>
                    <a:pt x="1835199" y="1079352"/>
                    <a:pt x="1852315" y="1089274"/>
                  </a:cubicBezTo>
                  <a:cubicBezTo>
                    <a:pt x="1869430" y="1099195"/>
                    <a:pt x="1884623" y="1112962"/>
                    <a:pt x="1897894" y="1130573"/>
                  </a:cubicBezTo>
                  <a:cubicBezTo>
                    <a:pt x="1911164" y="1148185"/>
                    <a:pt x="1921954" y="1170323"/>
                    <a:pt x="1930263" y="1196988"/>
                  </a:cubicBezTo>
                  <a:cubicBezTo>
                    <a:pt x="1938573" y="1223653"/>
                    <a:pt x="1943348" y="1256209"/>
                    <a:pt x="1944588" y="1294656"/>
                  </a:cubicBezTo>
                  <a:lnTo>
                    <a:pt x="2001291" y="1294656"/>
                  </a:lnTo>
                  <a:lnTo>
                    <a:pt x="2005980" y="1294656"/>
                  </a:lnTo>
                  <a:lnTo>
                    <a:pt x="2109192" y="1294656"/>
                  </a:lnTo>
                  <a:lnTo>
                    <a:pt x="2109192" y="1062484"/>
                  </a:lnTo>
                  <a:lnTo>
                    <a:pt x="2175792" y="1062484"/>
                  </a:lnTo>
                  <a:lnTo>
                    <a:pt x="2175792" y="1324794"/>
                  </a:lnTo>
                  <a:cubicBezTo>
                    <a:pt x="2176041" y="1325786"/>
                    <a:pt x="2176164" y="1326902"/>
                    <a:pt x="2176164" y="1328143"/>
                  </a:cubicBezTo>
                  <a:cubicBezTo>
                    <a:pt x="2176164" y="1337569"/>
                    <a:pt x="2172878" y="1345506"/>
                    <a:pt x="2166305" y="1351955"/>
                  </a:cubicBezTo>
                  <a:cubicBezTo>
                    <a:pt x="2159732" y="1358404"/>
                    <a:pt x="2151732" y="1361629"/>
                    <a:pt x="2142306" y="1361629"/>
                  </a:cubicBezTo>
                  <a:lnTo>
                    <a:pt x="2005980" y="1361629"/>
                  </a:lnTo>
                  <a:lnTo>
                    <a:pt x="2001291" y="1361629"/>
                  </a:lnTo>
                  <a:lnTo>
                    <a:pt x="1589335" y="1361629"/>
                  </a:lnTo>
                  <a:lnTo>
                    <a:pt x="1582936" y="1361629"/>
                  </a:lnTo>
                  <a:lnTo>
                    <a:pt x="1254100" y="1361629"/>
                  </a:lnTo>
                  <a:cubicBezTo>
                    <a:pt x="1226071" y="1361629"/>
                    <a:pt x="1202569" y="1357474"/>
                    <a:pt x="1183593" y="1349165"/>
                  </a:cubicBezTo>
                  <a:cubicBezTo>
                    <a:pt x="1164617" y="1340855"/>
                    <a:pt x="1149300" y="1329941"/>
                    <a:pt x="1137642" y="1316422"/>
                  </a:cubicBezTo>
                  <a:cubicBezTo>
                    <a:pt x="1125984" y="1302904"/>
                    <a:pt x="1117612" y="1287587"/>
                    <a:pt x="1112527" y="1270472"/>
                  </a:cubicBezTo>
                  <a:cubicBezTo>
                    <a:pt x="1107442" y="1253357"/>
                    <a:pt x="1104900" y="1236117"/>
                    <a:pt x="1104900" y="1218754"/>
                  </a:cubicBezTo>
                  <a:cubicBezTo>
                    <a:pt x="1104900" y="1199406"/>
                    <a:pt x="1107133" y="1180679"/>
                    <a:pt x="1111597" y="1162571"/>
                  </a:cubicBezTo>
                  <a:cubicBezTo>
                    <a:pt x="1116062" y="1144464"/>
                    <a:pt x="1121519" y="1128713"/>
                    <a:pt x="1127969" y="1115318"/>
                  </a:cubicBezTo>
                  <a:cubicBezTo>
                    <a:pt x="1133426" y="1118295"/>
                    <a:pt x="1138572" y="1121086"/>
                    <a:pt x="1143409" y="1123690"/>
                  </a:cubicBezTo>
                  <a:cubicBezTo>
                    <a:pt x="1148246" y="1126295"/>
                    <a:pt x="1152959" y="1128775"/>
                    <a:pt x="1157548" y="1131131"/>
                  </a:cubicBezTo>
                  <a:cubicBezTo>
                    <a:pt x="1162137" y="1133488"/>
                    <a:pt x="1166787" y="1135906"/>
                    <a:pt x="1171500" y="1138387"/>
                  </a:cubicBezTo>
                  <a:cubicBezTo>
                    <a:pt x="1176213" y="1140867"/>
                    <a:pt x="1181298" y="1143472"/>
                    <a:pt x="1186755" y="1146200"/>
                  </a:cubicBezTo>
                  <a:cubicBezTo>
                    <a:pt x="1182290" y="1155874"/>
                    <a:pt x="1178632" y="1167160"/>
                    <a:pt x="1175779" y="1180059"/>
                  </a:cubicBezTo>
                  <a:cubicBezTo>
                    <a:pt x="1172927" y="1192957"/>
                    <a:pt x="1171500" y="1206228"/>
                    <a:pt x="1171500" y="1219870"/>
                  </a:cubicBezTo>
                  <a:cubicBezTo>
                    <a:pt x="1171500" y="1230040"/>
                    <a:pt x="1172555" y="1239590"/>
                    <a:pt x="1174663" y="1248520"/>
                  </a:cubicBezTo>
                  <a:cubicBezTo>
                    <a:pt x="1176771" y="1257449"/>
                    <a:pt x="1180740" y="1265325"/>
                    <a:pt x="1186569" y="1272146"/>
                  </a:cubicBezTo>
                  <a:cubicBezTo>
                    <a:pt x="1192398" y="1278967"/>
                    <a:pt x="1200460" y="1284424"/>
                    <a:pt x="1210754" y="1288517"/>
                  </a:cubicBezTo>
                  <a:cubicBezTo>
                    <a:pt x="1221048" y="1292610"/>
                    <a:pt x="1234256" y="1294780"/>
                    <a:pt x="1250379" y="1295028"/>
                  </a:cubicBezTo>
                  <a:lnTo>
                    <a:pt x="1457250" y="1294656"/>
                  </a:lnTo>
                  <a:lnTo>
                    <a:pt x="1457250" y="1062484"/>
                  </a:lnTo>
                  <a:lnTo>
                    <a:pt x="1523851" y="1062484"/>
                  </a:lnTo>
                  <a:lnTo>
                    <a:pt x="1523851" y="1294656"/>
                  </a:lnTo>
                  <a:lnTo>
                    <a:pt x="1582936" y="1294656"/>
                  </a:lnTo>
                  <a:lnTo>
                    <a:pt x="1589335" y="1294656"/>
                  </a:lnTo>
                  <a:lnTo>
                    <a:pt x="1877616" y="1294656"/>
                  </a:lnTo>
                  <a:cubicBezTo>
                    <a:pt x="1876127" y="1265883"/>
                    <a:pt x="1871724" y="1241512"/>
                    <a:pt x="1864407" y="1221545"/>
                  </a:cubicBezTo>
                  <a:cubicBezTo>
                    <a:pt x="1857089" y="1201577"/>
                    <a:pt x="1847850" y="1185144"/>
                    <a:pt x="1836688" y="1172245"/>
                  </a:cubicBezTo>
                  <a:cubicBezTo>
                    <a:pt x="1825526" y="1159347"/>
                    <a:pt x="1812875" y="1149301"/>
                    <a:pt x="1798736" y="1142108"/>
                  </a:cubicBezTo>
                  <a:cubicBezTo>
                    <a:pt x="1784598" y="1134914"/>
                    <a:pt x="1769963" y="1129643"/>
                    <a:pt x="1754833" y="1126295"/>
                  </a:cubicBezTo>
                  <a:cubicBezTo>
                    <a:pt x="1739701" y="1122946"/>
                    <a:pt x="1724571" y="1120900"/>
                    <a:pt x="1709440" y="1120155"/>
                  </a:cubicBezTo>
                  <a:cubicBezTo>
                    <a:pt x="1694309" y="1119411"/>
                    <a:pt x="1680171" y="1119039"/>
                    <a:pt x="1667024" y="1119039"/>
                  </a:cubicBezTo>
                  <a:cubicBezTo>
                    <a:pt x="1663055" y="1119039"/>
                    <a:pt x="1659086" y="1119101"/>
                    <a:pt x="1655117" y="1119225"/>
                  </a:cubicBezTo>
                  <a:cubicBezTo>
                    <a:pt x="1651149" y="1119349"/>
                    <a:pt x="1647428" y="1119287"/>
                    <a:pt x="1643956" y="1119039"/>
                  </a:cubicBezTo>
                  <a:close/>
                  <a:moveTo>
                    <a:pt x="7277620" y="1049834"/>
                  </a:moveTo>
                  <a:lnTo>
                    <a:pt x="7379195" y="1049834"/>
                  </a:lnTo>
                  <a:cubicBezTo>
                    <a:pt x="7385396" y="1049834"/>
                    <a:pt x="7391225" y="1051012"/>
                    <a:pt x="7396683" y="1053369"/>
                  </a:cubicBezTo>
                  <a:cubicBezTo>
                    <a:pt x="7402139" y="1055725"/>
                    <a:pt x="7406853" y="1058888"/>
                    <a:pt x="7410821" y="1062857"/>
                  </a:cubicBezTo>
                  <a:cubicBezTo>
                    <a:pt x="7414789" y="1066825"/>
                    <a:pt x="7417952" y="1071600"/>
                    <a:pt x="7420309" y="1077181"/>
                  </a:cubicBezTo>
                  <a:cubicBezTo>
                    <a:pt x="7422665" y="1082762"/>
                    <a:pt x="7423843" y="1088653"/>
                    <a:pt x="7423843" y="1094855"/>
                  </a:cubicBezTo>
                  <a:cubicBezTo>
                    <a:pt x="7423843" y="1104280"/>
                    <a:pt x="7423967" y="1114264"/>
                    <a:pt x="7424215" y="1124806"/>
                  </a:cubicBezTo>
                  <a:cubicBezTo>
                    <a:pt x="7424463" y="1135348"/>
                    <a:pt x="7424835" y="1146200"/>
                    <a:pt x="7425332" y="1157362"/>
                  </a:cubicBezTo>
                  <a:cubicBezTo>
                    <a:pt x="7425828" y="1170261"/>
                    <a:pt x="7426323" y="1183469"/>
                    <a:pt x="7426820" y="1196988"/>
                  </a:cubicBezTo>
                  <a:cubicBezTo>
                    <a:pt x="7427316" y="1210506"/>
                    <a:pt x="7427565" y="1224459"/>
                    <a:pt x="7427565" y="1238846"/>
                  </a:cubicBezTo>
                  <a:cubicBezTo>
                    <a:pt x="7427565" y="1254225"/>
                    <a:pt x="7427193" y="1269728"/>
                    <a:pt x="7426448" y="1285355"/>
                  </a:cubicBezTo>
                  <a:lnTo>
                    <a:pt x="7426076" y="1294656"/>
                  </a:lnTo>
                  <a:lnTo>
                    <a:pt x="7478166" y="1294656"/>
                  </a:lnTo>
                  <a:lnTo>
                    <a:pt x="7487467" y="1294656"/>
                  </a:lnTo>
                  <a:lnTo>
                    <a:pt x="7586067" y="1294656"/>
                  </a:lnTo>
                  <a:lnTo>
                    <a:pt x="7586067" y="1062484"/>
                  </a:lnTo>
                  <a:lnTo>
                    <a:pt x="7652667" y="1062484"/>
                  </a:lnTo>
                  <a:lnTo>
                    <a:pt x="7652667" y="1324794"/>
                  </a:lnTo>
                  <a:cubicBezTo>
                    <a:pt x="7652915" y="1325786"/>
                    <a:pt x="7653039" y="1326902"/>
                    <a:pt x="7653039" y="1328143"/>
                  </a:cubicBezTo>
                  <a:cubicBezTo>
                    <a:pt x="7653039" y="1337569"/>
                    <a:pt x="7649752" y="1345506"/>
                    <a:pt x="7643179" y="1351955"/>
                  </a:cubicBezTo>
                  <a:cubicBezTo>
                    <a:pt x="7636605" y="1358404"/>
                    <a:pt x="7628606" y="1361629"/>
                    <a:pt x="7619181" y="1361629"/>
                  </a:cubicBezTo>
                  <a:lnTo>
                    <a:pt x="7487467" y="1361629"/>
                  </a:lnTo>
                  <a:lnTo>
                    <a:pt x="7478166" y="1361629"/>
                  </a:lnTo>
                  <a:lnTo>
                    <a:pt x="7417147" y="1361629"/>
                  </a:lnTo>
                  <a:cubicBezTo>
                    <a:pt x="7411689" y="1387178"/>
                    <a:pt x="7403999" y="1411238"/>
                    <a:pt x="7394078" y="1433811"/>
                  </a:cubicBezTo>
                  <a:cubicBezTo>
                    <a:pt x="7384156" y="1456383"/>
                    <a:pt x="7371195" y="1476103"/>
                    <a:pt x="7355197" y="1492970"/>
                  </a:cubicBezTo>
                  <a:cubicBezTo>
                    <a:pt x="7339197" y="1509837"/>
                    <a:pt x="7319850" y="1523356"/>
                    <a:pt x="7297153" y="1533526"/>
                  </a:cubicBezTo>
                  <a:cubicBezTo>
                    <a:pt x="7274457" y="1543696"/>
                    <a:pt x="7247606" y="1549153"/>
                    <a:pt x="7216601" y="1549897"/>
                  </a:cubicBezTo>
                  <a:lnTo>
                    <a:pt x="7216601" y="1482924"/>
                  </a:lnTo>
                  <a:cubicBezTo>
                    <a:pt x="7236940" y="1482180"/>
                    <a:pt x="7254303" y="1478583"/>
                    <a:pt x="7268691" y="1472134"/>
                  </a:cubicBezTo>
                  <a:cubicBezTo>
                    <a:pt x="7283077" y="1465685"/>
                    <a:pt x="7295417" y="1457065"/>
                    <a:pt x="7305711" y="1446275"/>
                  </a:cubicBezTo>
                  <a:cubicBezTo>
                    <a:pt x="7316005" y="1435485"/>
                    <a:pt x="7324625" y="1422835"/>
                    <a:pt x="7331570" y="1408324"/>
                  </a:cubicBezTo>
                  <a:cubicBezTo>
                    <a:pt x="7338515" y="1393813"/>
                    <a:pt x="7344717" y="1378124"/>
                    <a:pt x="7350173" y="1361257"/>
                  </a:cubicBezTo>
                  <a:cubicBezTo>
                    <a:pt x="7336779" y="1362745"/>
                    <a:pt x="7324005" y="1363923"/>
                    <a:pt x="7311851" y="1364792"/>
                  </a:cubicBezTo>
                  <a:cubicBezTo>
                    <a:pt x="7299696" y="1365660"/>
                    <a:pt x="7288285" y="1366094"/>
                    <a:pt x="7277620" y="1366094"/>
                  </a:cubicBezTo>
                  <a:cubicBezTo>
                    <a:pt x="7266954" y="1366094"/>
                    <a:pt x="7256473" y="1365722"/>
                    <a:pt x="7246180" y="1364978"/>
                  </a:cubicBezTo>
                  <a:cubicBezTo>
                    <a:pt x="7235886" y="1364234"/>
                    <a:pt x="7225530" y="1363241"/>
                    <a:pt x="7215112" y="1362001"/>
                  </a:cubicBezTo>
                  <a:lnTo>
                    <a:pt x="7215485" y="1362001"/>
                  </a:lnTo>
                  <a:cubicBezTo>
                    <a:pt x="7213499" y="1361505"/>
                    <a:pt x="7211267" y="1361133"/>
                    <a:pt x="7208787" y="1360885"/>
                  </a:cubicBezTo>
                  <a:cubicBezTo>
                    <a:pt x="7206307" y="1360637"/>
                    <a:pt x="7203950" y="1360265"/>
                    <a:pt x="7201717" y="1359769"/>
                  </a:cubicBezTo>
                  <a:cubicBezTo>
                    <a:pt x="7193532" y="1358528"/>
                    <a:pt x="7185222" y="1357102"/>
                    <a:pt x="7176789" y="1355490"/>
                  </a:cubicBezTo>
                  <a:cubicBezTo>
                    <a:pt x="7168355" y="1353878"/>
                    <a:pt x="7160790" y="1351583"/>
                    <a:pt x="7154093" y="1348607"/>
                  </a:cubicBezTo>
                  <a:cubicBezTo>
                    <a:pt x="7147395" y="1345630"/>
                    <a:pt x="7141938" y="1341785"/>
                    <a:pt x="7137721" y="1337073"/>
                  </a:cubicBezTo>
                  <a:cubicBezTo>
                    <a:pt x="7133505" y="1332360"/>
                    <a:pt x="7131397" y="1326034"/>
                    <a:pt x="7131397" y="1318097"/>
                  </a:cubicBezTo>
                  <a:lnTo>
                    <a:pt x="7131397" y="1196430"/>
                  </a:lnTo>
                  <a:cubicBezTo>
                    <a:pt x="7131397" y="1176338"/>
                    <a:pt x="7135179" y="1157362"/>
                    <a:pt x="7142745" y="1139503"/>
                  </a:cubicBezTo>
                  <a:cubicBezTo>
                    <a:pt x="7150310" y="1121644"/>
                    <a:pt x="7160727" y="1106079"/>
                    <a:pt x="7173999" y="1092808"/>
                  </a:cubicBezTo>
                  <a:cubicBezTo>
                    <a:pt x="7187269" y="1079538"/>
                    <a:pt x="7202771" y="1069058"/>
                    <a:pt x="7220507" y="1061368"/>
                  </a:cubicBezTo>
                  <a:cubicBezTo>
                    <a:pt x="7238242" y="1053679"/>
                    <a:pt x="7257280" y="1049834"/>
                    <a:pt x="7277620" y="1049834"/>
                  </a:cubicBezTo>
                  <a:close/>
                  <a:moveTo>
                    <a:pt x="6458470" y="1049834"/>
                  </a:moveTo>
                  <a:lnTo>
                    <a:pt x="6560045" y="1049834"/>
                  </a:lnTo>
                  <a:cubicBezTo>
                    <a:pt x="6566247" y="1049834"/>
                    <a:pt x="6572076" y="1051012"/>
                    <a:pt x="6577533" y="1053369"/>
                  </a:cubicBezTo>
                  <a:cubicBezTo>
                    <a:pt x="6582990" y="1055725"/>
                    <a:pt x="6587703" y="1058888"/>
                    <a:pt x="6591671" y="1062857"/>
                  </a:cubicBezTo>
                  <a:cubicBezTo>
                    <a:pt x="6595640" y="1066825"/>
                    <a:pt x="6598803" y="1071600"/>
                    <a:pt x="6601159" y="1077181"/>
                  </a:cubicBezTo>
                  <a:cubicBezTo>
                    <a:pt x="6603516" y="1082762"/>
                    <a:pt x="6604693" y="1088653"/>
                    <a:pt x="6604693" y="1094855"/>
                  </a:cubicBezTo>
                  <a:cubicBezTo>
                    <a:pt x="6604693" y="1104280"/>
                    <a:pt x="6604818" y="1114264"/>
                    <a:pt x="6605065" y="1124806"/>
                  </a:cubicBezTo>
                  <a:cubicBezTo>
                    <a:pt x="6605314" y="1135348"/>
                    <a:pt x="6605686" y="1146200"/>
                    <a:pt x="6606182" y="1157362"/>
                  </a:cubicBezTo>
                  <a:cubicBezTo>
                    <a:pt x="6606679" y="1170261"/>
                    <a:pt x="6607175" y="1183469"/>
                    <a:pt x="6607670" y="1196988"/>
                  </a:cubicBezTo>
                  <a:cubicBezTo>
                    <a:pt x="6608167" y="1210506"/>
                    <a:pt x="6608415" y="1224459"/>
                    <a:pt x="6608415" y="1238846"/>
                  </a:cubicBezTo>
                  <a:cubicBezTo>
                    <a:pt x="6608415" y="1254225"/>
                    <a:pt x="6608043" y="1269728"/>
                    <a:pt x="6607298" y="1285355"/>
                  </a:cubicBezTo>
                  <a:lnTo>
                    <a:pt x="6606926" y="1294656"/>
                  </a:lnTo>
                  <a:lnTo>
                    <a:pt x="6659016" y="1294656"/>
                  </a:lnTo>
                  <a:lnTo>
                    <a:pt x="6668317" y="1294656"/>
                  </a:lnTo>
                  <a:lnTo>
                    <a:pt x="6766917" y="1294656"/>
                  </a:lnTo>
                  <a:lnTo>
                    <a:pt x="6766917" y="1062484"/>
                  </a:lnTo>
                  <a:lnTo>
                    <a:pt x="6833517" y="1062484"/>
                  </a:lnTo>
                  <a:lnTo>
                    <a:pt x="6833517" y="1324794"/>
                  </a:lnTo>
                  <a:cubicBezTo>
                    <a:pt x="6833765" y="1325786"/>
                    <a:pt x="6833889" y="1326902"/>
                    <a:pt x="6833889" y="1328143"/>
                  </a:cubicBezTo>
                  <a:cubicBezTo>
                    <a:pt x="6833889" y="1337569"/>
                    <a:pt x="6830603" y="1345506"/>
                    <a:pt x="6824029" y="1351955"/>
                  </a:cubicBezTo>
                  <a:cubicBezTo>
                    <a:pt x="6817455" y="1358404"/>
                    <a:pt x="6809456" y="1361629"/>
                    <a:pt x="6800031" y="1361629"/>
                  </a:cubicBezTo>
                  <a:lnTo>
                    <a:pt x="6668317" y="1361629"/>
                  </a:lnTo>
                  <a:lnTo>
                    <a:pt x="6659016" y="1361629"/>
                  </a:lnTo>
                  <a:lnTo>
                    <a:pt x="6597997" y="1361629"/>
                  </a:lnTo>
                  <a:cubicBezTo>
                    <a:pt x="6592539" y="1387178"/>
                    <a:pt x="6584850" y="1411238"/>
                    <a:pt x="6574928" y="1433811"/>
                  </a:cubicBezTo>
                  <a:cubicBezTo>
                    <a:pt x="6565007" y="1456383"/>
                    <a:pt x="6552045" y="1476103"/>
                    <a:pt x="6536047" y="1492970"/>
                  </a:cubicBezTo>
                  <a:cubicBezTo>
                    <a:pt x="6520047" y="1509837"/>
                    <a:pt x="6500700" y="1523356"/>
                    <a:pt x="6478003" y="1533526"/>
                  </a:cubicBezTo>
                  <a:cubicBezTo>
                    <a:pt x="6455307" y="1543696"/>
                    <a:pt x="6428457" y="1549153"/>
                    <a:pt x="6397451" y="1549897"/>
                  </a:cubicBezTo>
                  <a:lnTo>
                    <a:pt x="6397451" y="1482924"/>
                  </a:lnTo>
                  <a:cubicBezTo>
                    <a:pt x="6417791" y="1482180"/>
                    <a:pt x="6435154" y="1478583"/>
                    <a:pt x="6449541" y="1472134"/>
                  </a:cubicBezTo>
                  <a:cubicBezTo>
                    <a:pt x="6463927" y="1465685"/>
                    <a:pt x="6476268" y="1457065"/>
                    <a:pt x="6486561" y="1446275"/>
                  </a:cubicBezTo>
                  <a:cubicBezTo>
                    <a:pt x="6496855" y="1435485"/>
                    <a:pt x="6505475" y="1422835"/>
                    <a:pt x="6512420" y="1408324"/>
                  </a:cubicBezTo>
                  <a:cubicBezTo>
                    <a:pt x="6519365" y="1393813"/>
                    <a:pt x="6525567" y="1378124"/>
                    <a:pt x="6531023" y="1361257"/>
                  </a:cubicBezTo>
                  <a:cubicBezTo>
                    <a:pt x="6517629" y="1362745"/>
                    <a:pt x="6504855" y="1363923"/>
                    <a:pt x="6492701" y="1364792"/>
                  </a:cubicBezTo>
                  <a:cubicBezTo>
                    <a:pt x="6480547" y="1365660"/>
                    <a:pt x="6469136" y="1366094"/>
                    <a:pt x="6458470" y="1366094"/>
                  </a:cubicBezTo>
                  <a:cubicBezTo>
                    <a:pt x="6447805" y="1366094"/>
                    <a:pt x="6437324" y="1365722"/>
                    <a:pt x="6427030" y="1364978"/>
                  </a:cubicBezTo>
                  <a:cubicBezTo>
                    <a:pt x="6416737" y="1364234"/>
                    <a:pt x="6406380" y="1363241"/>
                    <a:pt x="6395962" y="1362001"/>
                  </a:cubicBezTo>
                  <a:lnTo>
                    <a:pt x="6396335" y="1362001"/>
                  </a:lnTo>
                  <a:cubicBezTo>
                    <a:pt x="6394350" y="1361505"/>
                    <a:pt x="6392117" y="1361133"/>
                    <a:pt x="6389637" y="1360885"/>
                  </a:cubicBezTo>
                  <a:cubicBezTo>
                    <a:pt x="6387157" y="1360637"/>
                    <a:pt x="6384800" y="1360265"/>
                    <a:pt x="6382567" y="1359769"/>
                  </a:cubicBezTo>
                  <a:cubicBezTo>
                    <a:pt x="6374382" y="1358528"/>
                    <a:pt x="6366073" y="1357102"/>
                    <a:pt x="6357639" y="1355490"/>
                  </a:cubicBezTo>
                  <a:cubicBezTo>
                    <a:pt x="6349206" y="1353878"/>
                    <a:pt x="6341640" y="1351583"/>
                    <a:pt x="6334943" y="1348607"/>
                  </a:cubicBezTo>
                  <a:cubicBezTo>
                    <a:pt x="6328245" y="1345630"/>
                    <a:pt x="6322789" y="1341785"/>
                    <a:pt x="6318571" y="1337073"/>
                  </a:cubicBezTo>
                  <a:cubicBezTo>
                    <a:pt x="6314355" y="1332360"/>
                    <a:pt x="6312247" y="1326034"/>
                    <a:pt x="6312247" y="1318097"/>
                  </a:cubicBezTo>
                  <a:lnTo>
                    <a:pt x="6312247" y="1196430"/>
                  </a:lnTo>
                  <a:cubicBezTo>
                    <a:pt x="6312247" y="1176338"/>
                    <a:pt x="6316029" y="1157362"/>
                    <a:pt x="6323595" y="1139503"/>
                  </a:cubicBezTo>
                  <a:cubicBezTo>
                    <a:pt x="6331161" y="1121644"/>
                    <a:pt x="6341579" y="1106079"/>
                    <a:pt x="6354849" y="1092808"/>
                  </a:cubicBezTo>
                  <a:cubicBezTo>
                    <a:pt x="6368119" y="1079538"/>
                    <a:pt x="6383623" y="1069058"/>
                    <a:pt x="6401357" y="1061368"/>
                  </a:cubicBezTo>
                  <a:cubicBezTo>
                    <a:pt x="6419093" y="1053679"/>
                    <a:pt x="6438131" y="1049834"/>
                    <a:pt x="6458470" y="1049834"/>
                  </a:cubicBezTo>
                  <a:close/>
                  <a:moveTo>
                    <a:pt x="3354511" y="1049834"/>
                  </a:moveTo>
                  <a:lnTo>
                    <a:pt x="3455342" y="1049834"/>
                  </a:lnTo>
                  <a:cubicBezTo>
                    <a:pt x="3461543" y="1049834"/>
                    <a:pt x="3467372" y="1051074"/>
                    <a:pt x="3472829" y="1053555"/>
                  </a:cubicBezTo>
                  <a:cubicBezTo>
                    <a:pt x="3478287" y="1056035"/>
                    <a:pt x="3482999" y="1059384"/>
                    <a:pt x="3486968" y="1063601"/>
                  </a:cubicBezTo>
                  <a:cubicBezTo>
                    <a:pt x="3490937" y="1067817"/>
                    <a:pt x="3494037" y="1072654"/>
                    <a:pt x="3496270" y="1078111"/>
                  </a:cubicBezTo>
                  <a:cubicBezTo>
                    <a:pt x="3498502" y="1083569"/>
                    <a:pt x="3499618" y="1089398"/>
                    <a:pt x="3499618" y="1095599"/>
                  </a:cubicBezTo>
                  <a:lnTo>
                    <a:pt x="3499991" y="1328143"/>
                  </a:lnTo>
                  <a:cubicBezTo>
                    <a:pt x="3499991" y="1337569"/>
                    <a:pt x="3496766" y="1345506"/>
                    <a:pt x="3490317" y="1351955"/>
                  </a:cubicBezTo>
                  <a:cubicBezTo>
                    <a:pt x="3483868" y="1358404"/>
                    <a:pt x="3476054" y="1361629"/>
                    <a:pt x="3466876" y="1361629"/>
                  </a:cubicBezTo>
                  <a:lnTo>
                    <a:pt x="3147640" y="1361629"/>
                  </a:lnTo>
                  <a:lnTo>
                    <a:pt x="3147640" y="1294656"/>
                  </a:lnTo>
                  <a:lnTo>
                    <a:pt x="3233216" y="1294656"/>
                  </a:lnTo>
                  <a:cubicBezTo>
                    <a:pt x="3225527" y="1279029"/>
                    <a:pt x="3219884" y="1263775"/>
                    <a:pt x="3216287" y="1248892"/>
                  </a:cubicBezTo>
                  <a:cubicBezTo>
                    <a:pt x="3212691" y="1234009"/>
                    <a:pt x="3210892" y="1219746"/>
                    <a:pt x="3210892" y="1206104"/>
                  </a:cubicBezTo>
                  <a:cubicBezTo>
                    <a:pt x="3210892" y="1186260"/>
                    <a:pt x="3213993" y="1166974"/>
                    <a:pt x="3220194" y="1148247"/>
                  </a:cubicBezTo>
                  <a:cubicBezTo>
                    <a:pt x="3226395" y="1129519"/>
                    <a:pt x="3235511" y="1112838"/>
                    <a:pt x="3247541" y="1098203"/>
                  </a:cubicBezTo>
                  <a:cubicBezTo>
                    <a:pt x="3259571" y="1083569"/>
                    <a:pt x="3274516" y="1071848"/>
                    <a:pt x="3292375" y="1063043"/>
                  </a:cubicBezTo>
                  <a:cubicBezTo>
                    <a:pt x="3310235" y="1054237"/>
                    <a:pt x="3330947" y="1049834"/>
                    <a:pt x="3354511" y="1049834"/>
                  </a:cubicBezTo>
                  <a:close/>
                  <a:moveTo>
                    <a:pt x="2718717" y="1049834"/>
                  </a:moveTo>
                  <a:lnTo>
                    <a:pt x="2820293" y="1049834"/>
                  </a:lnTo>
                  <a:cubicBezTo>
                    <a:pt x="2825998" y="1049834"/>
                    <a:pt x="2831517" y="1051012"/>
                    <a:pt x="2836850" y="1053369"/>
                  </a:cubicBezTo>
                  <a:cubicBezTo>
                    <a:pt x="2842183" y="1055725"/>
                    <a:pt x="2846834" y="1058826"/>
                    <a:pt x="2850802" y="1062671"/>
                  </a:cubicBezTo>
                  <a:cubicBezTo>
                    <a:pt x="2854771" y="1066515"/>
                    <a:pt x="2857995" y="1071042"/>
                    <a:pt x="2860476" y="1076251"/>
                  </a:cubicBezTo>
                  <a:cubicBezTo>
                    <a:pt x="2862956" y="1081460"/>
                    <a:pt x="2864321" y="1086917"/>
                    <a:pt x="2864569" y="1092622"/>
                  </a:cubicBezTo>
                  <a:lnTo>
                    <a:pt x="2866057" y="1294656"/>
                  </a:lnTo>
                  <a:lnTo>
                    <a:pt x="2930425" y="1294656"/>
                  </a:lnTo>
                  <a:lnTo>
                    <a:pt x="2931542" y="1294656"/>
                  </a:lnTo>
                  <a:lnTo>
                    <a:pt x="3007816" y="1294656"/>
                  </a:lnTo>
                  <a:lnTo>
                    <a:pt x="3007816" y="1062484"/>
                  </a:lnTo>
                  <a:lnTo>
                    <a:pt x="3074417" y="1062484"/>
                  </a:lnTo>
                  <a:lnTo>
                    <a:pt x="3074417" y="1294656"/>
                  </a:lnTo>
                  <a:lnTo>
                    <a:pt x="3144366" y="1294656"/>
                  </a:lnTo>
                  <a:lnTo>
                    <a:pt x="3144366" y="1361629"/>
                  </a:lnTo>
                  <a:lnTo>
                    <a:pt x="2931542" y="1361629"/>
                  </a:lnTo>
                  <a:lnTo>
                    <a:pt x="2930425" y="1361629"/>
                  </a:lnTo>
                  <a:lnTo>
                    <a:pt x="2832943" y="1361629"/>
                  </a:lnTo>
                  <a:cubicBezTo>
                    <a:pt x="2822525" y="1361629"/>
                    <a:pt x="2814339" y="1358032"/>
                    <a:pt x="2808386" y="1350839"/>
                  </a:cubicBezTo>
                  <a:cubicBezTo>
                    <a:pt x="2802433" y="1343646"/>
                    <a:pt x="2799457" y="1334964"/>
                    <a:pt x="2799457" y="1324794"/>
                  </a:cubicBezTo>
                  <a:lnTo>
                    <a:pt x="2798712" y="1116807"/>
                  </a:lnTo>
                  <a:lnTo>
                    <a:pt x="2718717" y="1116435"/>
                  </a:lnTo>
                  <a:cubicBezTo>
                    <a:pt x="2707803" y="1116435"/>
                    <a:pt x="2697509" y="1118605"/>
                    <a:pt x="2687835" y="1122946"/>
                  </a:cubicBezTo>
                  <a:cubicBezTo>
                    <a:pt x="2678162" y="1127287"/>
                    <a:pt x="2669666" y="1133054"/>
                    <a:pt x="2662349" y="1140247"/>
                  </a:cubicBezTo>
                  <a:cubicBezTo>
                    <a:pt x="2655031" y="1147440"/>
                    <a:pt x="2649326" y="1155936"/>
                    <a:pt x="2645233" y="1165734"/>
                  </a:cubicBezTo>
                  <a:cubicBezTo>
                    <a:pt x="2641141" y="1175532"/>
                    <a:pt x="2639094" y="1185764"/>
                    <a:pt x="2639094" y="1196430"/>
                  </a:cubicBezTo>
                  <a:lnTo>
                    <a:pt x="2639466" y="1291680"/>
                  </a:lnTo>
                  <a:cubicBezTo>
                    <a:pt x="2649140" y="1292920"/>
                    <a:pt x="2657512" y="1294098"/>
                    <a:pt x="2664581" y="1295214"/>
                  </a:cubicBezTo>
                  <a:cubicBezTo>
                    <a:pt x="2671650" y="1296331"/>
                    <a:pt x="2679278" y="1296889"/>
                    <a:pt x="2687463" y="1296889"/>
                  </a:cubicBezTo>
                  <a:cubicBezTo>
                    <a:pt x="2695897" y="1296889"/>
                    <a:pt x="2705695" y="1296083"/>
                    <a:pt x="2716857" y="1294470"/>
                  </a:cubicBezTo>
                  <a:cubicBezTo>
                    <a:pt x="2728019" y="1292858"/>
                    <a:pt x="2742530" y="1290192"/>
                    <a:pt x="2760389" y="1286471"/>
                  </a:cubicBezTo>
                  <a:cubicBezTo>
                    <a:pt x="2761381" y="1298873"/>
                    <a:pt x="2762374" y="1310097"/>
                    <a:pt x="2763366" y="1320143"/>
                  </a:cubicBezTo>
                  <a:cubicBezTo>
                    <a:pt x="2764358" y="1330189"/>
                    <a:pt x="2765350" y="1341165"/>
                    <a:pt x="2766342" y="1353072"/>
                  </a:cubicBezTo>
                  <a:cubicBezTo>
                    <a:pt x="2748731" y="1355800"/>
                    <a:pt x="2732298" y="1357784"/>
                    <a:pt x="2717043" y="1359025"/>
                  </a:cubicBezTo>
                  <a:cubicBezTo>
                    <a:pt x="2701788" y="1360265"/>
                    <a:pt x="2687277" y="1360761"/>
                    <a:pt x="2673511" y="1360513"/>
                  </a:cubicBezTo>
                  <a:cubicBezTo>
                    <a:pt x="2659744" y="1360265"/>
                    <a:pt x="2646536" y="1359273"/>
                    <a:pt x="2633885" y="1357536"/>
                  </a:cubicBezTo>
                  <a:cubicBezTo>
                    <a:pt x="2621235" y="1355800"/>
                    <a:pt x="2608832" y="1353319"/>
                    <a:pt x="2596678" y="1350095"/>
                  </a:cubicBezTo>
                  <a:cubicBezTo>
                    <a:pt x="2589485" y="1348607"/>
                    <a:pt x="2583656" y="1344886"/>
                    <a:pt x="2579191" y="1338933"/>
                  </a:cubicBezTo>
                  <a:cubicBezTo>
                    <a:pt x="2574726" y="1332980"/>
                    <a:pt x="2572494" y="1326034"/>
                    <a:pt x="2572494" y="1318097"/>
                  </a:cubicBezTo>
                  <a:lnTo>
                    <a:pt x="2572494" y="1196430"/>
                  </a:lnTo>
                  <a:cubicBezTo>
                    <a:pt x="2572494" y="1176338"/>
                    <a:pt x="2576276" y="1157362"/>
                    <a:pt x="2583842" y="1139503"/>
                  </a:cubicBezTo>
                  <a:cubicBezTo>
                    <a:pt x="2591407" y="1121644"/>
                    <a:pt x="2601825" y="1106079"/>
                    <a:pt x="2615096" y="1092808"/>
                  </a:cubicBezTo>
                  <a:cubicBezTo>
                    <a:pt x="2628366" y="1079538"/>
                    <a:pt x="2643869" y="1069058"/>
                    <a:pt x="2661605" y="1061368"/>
                  </a:cubicBezTo>
                  <a:cubicBezTo>
                    <a:pt x="2679340" y="1053679"/>
                    <a:pt x="2698378" y="1049834"/>
                    <a:pt x="2718717" y="1049834"/>
                  </a:cubicBezTo>
                  <a:close/>
                  <a:moveTo>
                    <a:pt x="386804" y="1049834"/>
                  </a:moveTo>
                  <a:cubicBezTo>
                    <a:pt x="398710" y="1050082"/>
                    <a:pt x="410431" y="1050330"/>
                    <a:pt x="421965" y="1050578"/>
                  </a:cubicBezTo>
                  <a:cubicBezTo>
                    <a:pt x="433499" y="1050826"/>
                    <a:pt x="445219" y="1051198"/>
                    <a:pt x="457125" y="1051694"/>
                  </a:cubicBezTo>
                  <a:cubicBezTo>
                    <a:pt x="466551" y="1051943"/>
                    <a:pt x="474302" y="1055415"/>
                    <a:pt x="480380" y="1062112"/>
                  </a:cubicBezTo>
                  <a:cubicBezTo>
                    <a:pt x="486457" y="1068810"/>
                    <a:pt x="489495" y="1076747"/>
                    <a:pt x="489495" y="1085925"/>
                  </a:cubicBezTo>
                  <a:lnTo>
                    <a:pt x="489495" y="1294656"/>
                  </a:lnTo>
                  <a:lnTo>
                    <a:pt x="537790" y="1294656"/>
                  </a:lnTo>
                  <a:lnTo>
                    <a:pt x="547910" y="1294656"/>
                  </a:lnTo>
                  <a:lnTo>
                    <a:pt x="623367" y="1294656"/>
                  </a:lnTo>
                  <a:cubicBezTo>
                    <a:pt x="615677" y="1279029"/>
                    <a:pt x="610034" y="1263775"/>
                    <a:pt x="606438" y="1248892"/>
                  </a:cubicBezTo>
                  <a:cubicBezTo>
                    <a:pt x="602841" y="1234009"/>
                    <a:pt x="601042" y="1219746"/>
                    <a:pt x="601042" y="1206104"/>
                  </a:cubicBezTo>
                  <a:cubicBezTo>
                    <a:pt x="601042" y="1186260"/>
                    <a:pt x="604143" y="1166974"/>
                    <a:pt x="610344" y="1148247"/>
                  </a:cubicBezTo>
                  <a:cubicBezTo>
                    <a:pt x="616545" y="1129519"/>
                    <a:pt x="625661" y="1112838"/>
                    <a:pt x="637691" y="1098203"/>
                  </a:cubicBezTo>
                  <a:cubicBezTo>
                    <a:pt x="649722" y="1083569"/>
                    <a:pt x="664666" y="1071848"/>
                    <a:pt x="682526" y="1063043"/>
                  </a:cubicBezTo>
                  <a:cubicBezTo>
                    <a:pt x="700385" y="1054237"/>
                    <a:pt x="721097" y="1049834"/>
                    <a:pt x="744662" y="1049834"/>
                  </a:cubicBezTo>
                  <a:lnTo>
                    <a:pt x="845492" y="1049834"/>
                  </a:lnTo>
                  <a:cubicBezTo>
                    <a:pt x="851693" y="1049834"/>
                    <a:pt x="857522" y="1051074"/>
                    <a:pt x="862980" y="1053555"/>
                  </a:cubicBezTo>
                  <a:cubicBezTo>
                    <a:pt x="868437" y="1056035"/>
                    <a:pt x="873150" y="1059384"/>
                    <a:pt x="877118" y="1063601"/>
                  </a:cubicBezTo>
                  <a:cubicBezTo>
                    <a:pt x="881088" y="1067817"/>
                    <a:pt x="884188" y="1072654"/>
                    <a:pt x="886420" y="1078111"/>
                  </a:cubicBezTo>
                  <a:cubicBezTo>
                    <a:pt x="888653" y="1083569"/>
                    <a:pt x="889769" y="1089398"/>
                    <a:pt x="889769" y="1095599"/>
                  </a:cubicBezTo>
                  <a:lnTo>
                    <a:pt x="890141" y="1328143"/>
                  </a:lnTo>
                  <a:cubicBezTo>
                    <a:pt x="890141" y="1337569"/>
                    <a:pt x="886917" y="1345506"/>
                    <a:pt x="880467" y="1351955"/>
                  </a:cubicBezTo>
                  <a:cubicBezTo>
                    <a:pt x="874018" y="1358404"/>
                    <a:pt x="866204" y="1361629"/>
                    <a:pt x="857027" y="1361629"/>
                  </a:cubicBezTo>
                  <a:lnTo>
                    <a:pt x="547910" y="1361629"/>
                  </a:lnTo>
                  <a:lnTo>
                    <a:pt x="537790" y="1361629"/>
                  </a:lnTo>
                  <a:lnTo>
                    <a:pt x="456381" y="1361629"/>
                  </a:lnTo>
                  <a:cubicBezTo>
                    <a:pt x="446955" y="1361629"/>
                    <a:pt x="439018" y="1358404"/>
                    <a:pt x="432569" y="1351955"/>
                  </a:cubicBezTo>
                  <a:cubicBezTo>
                    <a:pt x="426119" y="1345506"/>
                    <a:pt x="422895" y="1337569"/>
                    <a:pt x="422895" y="1328143"/>
                  </a:cubicBezTo>
                  <a:lnTo>
                    <a:pt x="422895" y="1117179"/>
                  </a:lnTo>
                  <a:lnTo>
                    <a:pt x="385316" y="1116435"/>
                  </a:lnTo>
                  <a:cubicBezTo>
                    <a:pt x="373906" y="1116435"/>
                    <a:pt x="364418" y="1117489"/>
                    <a:pt x="356853" y="1119597"/>
                  </a:cubicBezTo>
                  <a:cubicBezTo>
                    <a:pt x="349287" y="1121706"/>
                    <a:pt x="343272" y="1125116"/>
                    <a:pt x="338807" y="1129829"/>
                  </a:cubicBezTo>
                  <a:cubicBezTo>
                    <a:pt x="334342" y="1134542"/>
                    <a:pt x="331179" y="1140743"/>
                    <a:pt x="329319" y="1148433"/>
                  </a:cubicBezTo>
                  <a:cubicBezTo>
                    <a:pt x="327459" y="1156122"/>
                    <a:pt x="326529" y="1165548"/>
                    <a:pt x="326529" y="1176710"/>
                  </a:cubicBezTo>
                  <a:lnTo>
                    <a:pt x="326900" y="1324422"/>
                  </a:lnTo>
                  <a:cubicBezTo>
                    <a:pt x="326900" y="1334840"/>
                    <a:pt x="323924" y="1343646"/>
                    <a:pt x="317971" y="1350839"/>
                  </a:cubicBezTo>
                  <a:cubicBezTo>
                    <a:pt x="312018" y="1358032"/>
                    <a:pt x="303708" y="1361629"/>
                    <a:pt x="293042" y="1361629"/>
                  </a:cubicBezTo>
                  <a:lnTo>
                    <a:pt x="150911" y="1361629"/>
                  </a:lnTo>
                  <a:cubicBezTo>
                    <a:pt x="123378" y="1361629"/>
                    <a:pt x="100062" y="1357536"/>
                    <a:pt x="80962" y="1349351"/>
                  </a:cubicBezTo>
                  <a:cubicBezTo>
                    <a:pt x="61863" y="1341165"/>
                    <a:pt x="46484" y="1330375"/>
                    <a:pt x="34826" y="1316981"/>
                  </a:cubicBezTo>
                  <a:cubicBezTo>
                    <a:pt x="23167" y="1303586"/>
                    <a:pt x="14733" y="1288331"/>
                    <a:pt x="9525" y="1271216"/>
                  </a:cubicBezTo>
                  <a:cubicBezTo>
                    <a:pt x="4316" y="1254101"/>
                    <a:pt x="1711" y="1236613"/>
                    <a:pt x="1711" y="1218754"/>
                  </a:cubicBezTo>
                  <a:cubicBezTo>
                    <a:pt x="1711" y="1199406"/>
                    <a:pt x="3882" y="1180679"/>
                    <a:pt x="8223" y="1162571"/>
                  </a:cubicBezTo>
                  <a:cubicBezTo>
                    <a:pt x="12563" y="1144464"/>
                    <a:pt x="17959" y="1128713"/>
                    <a:pt x="24408" y="1115318"/>
                  </a:cubicBezTo>
                  <a:lnTo>
                    <a:pt x="83567" y="1146572"/>
                  </a:lnTo>
                  <a:cubicBezTo>
                    <a:pt x="79350" y="1155998"/>
                    <a:pt x="75753" y="1167222"/>
                    <a:pt x="72777" y="1180245"/>
                  </a:cubicBezTo>
                  <a:cubicBezTo>
                    <a:pt x="69800" y="1193267"/>
                    <a:pt x="68312" y="1206600"/>
                    <a:pt x="68312" y="1220242"/>
                  </a:cubicBezTo>
                  <a:cubicBezTo>
                    <a:pt x="68560" y="1230412"/>
                    <a:pt x="69738" y="1240024"/>
                    <a:pt x="71846" y="1249078"/>
                  </a:cubicBezTo>
                  <a:cubicBezTo>
                    <a:pt x="73955" y="1258131"/>
                    <a:pt x="77923" y="1266069"/>
                    <a:pt x="83753" y="1272890"/>
                  </a:cubicBezTo>
                  <a:cubicBezTo>
                    <a:pt x="89582" y="1279711"/>
                    <a:pt x="97829" y="1285107"/>
                    <a:pt x="108495" y="1289075"/>
                  </a:cubicBezTo>
                  <a:cubicBezTo>
                    <a:pt x="119161" y="1293044"/>
                    <a:pt x="133300" y="1295028"/>
                    <a:pt x="150911" y="1295028"/>
                  </a:cubicBezTo>
                  <a:lnTo>
                    <a:pt x="259928" y="1294656"/>
                  </a:lnTo>
                  <a:lnTo>
                    <a:pt x="259928" y="1176710"/>
                  </a:lnTo>
                  <a:cubicBezTo>
                    <a:pt x="259928" y="1136030"/>
                    <a:pt x="270904" y="1104714"/>
                    <a:pt x="292856" y="1082762"/>
                  </a:cubicBezTo>
                  <a:cubicBezTo>
                    <a:pt x="314808" y="1060810"/>
                    <a:pt x="346124" y="1049834"/>
                    <a:pt x="386804" y="1049834"/>
                  </a:cubicBezTo>
                  <a:close/>
                  <a:moveTo>
                    <a:pt x="1353443" y="947143"/>
                  </a:moveTo>
                  <a:cubicBezTo>
                    <a:pt x="1358652" y="947143"/>
                    <a:pt x="1363488" y="948073"/>
                    <a:pt x="1367953" y="949933"/>
                  </a:cubicBezTo>
                  <a:cubicBezTo>
                    <a:pt x="1372418" y="951794"/>
                    <a:pt x="1376325" y="954398"/>
                    <a:pt x="1379674" y="957747"/>
                  </a:cubicBezTo>
                  <a:cubicBezTo>
                    <a:pt x="1383023" y="961095"/>
                    <a:pt x="1385627" y="964940"/>
                    <a:pt x="1387487" y="969281"/>
                  </a:cubicBezTo>
                  <a:cubicBezTo>
                    <a:pt x="1389347" y="973622"/>
                    <a:pt x="1390278" y="978397"/>
                    <a:pt x="1390278" y="983606"/>
                  </a:cubicBezTo>
                  <a:cubicBezTo>
                    <a:pt x="1390278" y="988815"/>
                    <a:pt x="1389347" y="993589"/>
                    <a:pt x="1387487" y="997930"/>
                  </a:cubicBezTo>
                  <a:cubicBezTo>
                    <a:pt x="1385627" y="1002271"/>
                    <a:pt x="1383023" y="1006116"/>
                    <a:pt x="1379674" y="1009464"/>
                  </a:cubicBezTo>
                  <a:cubicBezTo>
                    <a:pt x="1376325" y="1012813"/>
                    <a:pt x="1372418" y="1015418"/>
                    <a:pt x="1367953" y="1017278"/>
                  </a:cubicBezTo>
                  <a:cubicBezTo>
                    <a:pt x="1363488" y="1019138"/>
                    <a:pt x="1358652" y="1020068"/>
                    <a:pt x="1353443" y="1020068"/>
                  </a:cubicBezTo>
                  <a:cubicBezTo>
                    <a:pt x="1343273" y="1020068"/>
                    <a:pt x="1334715" y="1016596"/>
                    <a:pt x="1327770" y="1009651"/>
                  </a:cubicBezTo>
                  <a:cubicBezTo>
                    <a:pt x="1320825" y="1002705"/>
                    <a:pt x="1317352" y="994024"/>
                    <a:pt x="1317352" y="983606"/>
                  </a:cubicBezTo>
                  <a:cubicBezTo>
                    <a:pt x="1317352" y="973188"/>
                    <a:pt x="1320825" y="964506"/>
                    <a:pt x="1327770" y="957561"/>
                  </a:cubicBezTo>
                  <a:cubicBezTo>
                    <a:pt x="1334715" y="950615"/>
                    <a:pt x="1343273" y="947143"/>
                    <a:pt x="1353443" y="947143"/>
                  </a:cubicBezTo>
                  <a:close/>
                  <a:moveTo>
                    <a:pt x="1230660" y="947143"/>
                  </a:moveTo>
                  <a:cubicBezTo>
                    <a:pt x="1235868" y="947143"/>
                    <a:pt x="1240706" y="948073"/>
                    <a:pt x="1245170" y="949933"/>
                  </a:cubicBezTo>
                  <a:cubicBezTo>
                    <a:pt x="1249635" y="951794"/>
                    <a:pt x="1253542" y="954398"/>
                    <a:pt x="1256890" y="957747"/>
                  </a:cubicBezTo>
                  <a:cubicBezTo>
                    <a:pt x="1260239" y="961095"/>
                    <a:pt x="1262844" y="964940"/>
                    <a:pt x="1264704" y="969281"/>
                  </a:cubicBezTo>
                  <a:cubicBezTo>
                    <a:pt x="1266564" y="973622"/>
                    <a:pt x="1267495" y="978397"/>
                    <a:pt x="1267495" y="983606"/>
                  </a:cubicBezTo>
                  <a:cubicBezTo>
                    <a:pt x="1267495" y="988815"/>
                    <a:pt x="1266564" y="993589"/>
                    <a:pt x="1264704" y="997930"/>
                  </a:cubicBezTo>
                  <a:cubicBezTo>
                    <a:pt x="1262844" y="1002271"/>
                    <a:pt x="1260239" y="1006116"/>
                    <a:pt x="1256890" y="1009464"/>
                  </a:cubicBezTo>
                  <a:cubicBezTo>
                    <a:pt x="1253542" y="1012813"/>
                    <a:pt x="1249635" y="1015418"/>
                    <a:pt x="1245170" y="1017278"/>
                  </a:cubicBezTo>
                  <a:cubicBezTo>
                    <a:pt x="1240706" y="1019138"/>
                    <a:pt x="1235868" y="1020068"/>
                    <a:pt x="1230660" y="1020068"/>
                  </a:cubicBezTo>
                  <a:cubicBezTo>
                    <a:pt x="1220490" y="1020068"/>
                    <a:pt x="1211932" y="1016596"/>
                    <a:pt x="1204987" y="1009651"/>
                  </a:cubicBezTo>
                  <a:cubicBezTo>
                    <a:pt x="1198041" y="1002705"/>
                    <a:pt x="1194569" y="994024"/>
                    <a:pt x="1194569" y="983606"/>
                  </a:cubicBezTo>
                  <a:cubicBezTo>
                    <a:pt x="1194569" y="973188"/>
                    <a:pt x="1198041" y="964506"/>
                    <a:pt x="1204987" y="957561"/>
                  </a:cubicBezTo>
                  <a:cubicBezTo>
                    <a:pt x="1211932" y="950615"/>
                    <a:pt x="1220490" y="947143"/>
                    <a:pt x="1230660" y="947143"/>
                  </a:cubicBezTo>
                  <a:close/>
                  <a:moveTo>
                    <a:pt x="5605164" y="946026"/>
                  </a:moveTo>
                  <a:cubicBezTo>
                    <a:pt x="5610373" y="946026"/>
                    <a:pt x="5615210" y="946957"/>
                    <a:pt x="5619675" y="948817"/>
                  </a:cubicBezTo>
                  <a:cubicBezTo>
                    <a:pt x="5624140" y="950677"/>
                    <a:pt x="5628047" y="953282"/>
                    <a:pt x="5631395" y="956630"/>
                  </a:cubicBezTo>
                  <a:cubicBezTo>
                    <a:pt x="5634744" y="959979"/>
                    <a:pt x="5637348" y="963824"/>
                    <a:pt x="5639209" y="968165"/>
                  </a:cubicBezTo>
                  <a:cubicBezTo>
                    <a:pt x="5641069" y="972505"/>
                    <a:pt x="5641999" y="977280"/>
                    <a:pt x="5641999" y="982489"/>
                  </a:cubicBezTo>
                  <a:cubicBezTo>
                    <a:pt x="5641999" y="987698"/>
                    <a:pt x="5641069" y="992473"/>
                    <a:pt x="5639209" y="996814"/>
                  </a:cubicBezTo>
                  <a:cubicBezTo>
                    <a:pt x="5637348" y="1001155"/>
                    <a:pt x="5634744" y="1005000"/>
                    <a:pt x="5631395" y="1008348"/>
                  </a:cubicBezTo>
                  <a:cubicBezTo>
                    <a:pt x="5628047" y="1011697"/>
                    <a:pt x="5624140" y="1014301"/>
                    <a:pt x="5619675" y="1016162"/>
                  </a:cubicBezTo>
                  <a:cubicBezTo>
                    <a:pt x="5615210" y="1018022"/>
                    <a:pt x="5610373" y="1018952"/>
                    <a:pt x="5605164" y="1018952"/>
                  </a:cubicBezTo>
                  <a:cubicBezTo>
                    <a:pt x="5594994" y="1018952"/>
                    <a:pt x="5586375" y="1015480"/>
                    <a:pt x="5579305" y="1008534"/>
                  </a:cubicBezTo>
                  <a:cubicBezTo>
                    <a:pt x="5572236" y="1001589"/>
                    <a:pt x="5568701" y="992907"/>
                    <a:pt x="5568701" y="982489"/>
                  </a:cubicBezTo>
                  <a:cubicBezTo>
                    <a:pt x="5568701" y="972071"/>
                    <a:pt x="5572236" y="963390"/>
                    <a:pt x="5579305" y="956444"/>
                  </a:cubicBezTo>
                  <a:cubicBezTo>
                    <a:pt x="5586375" y="949499"/>
                    <a:pt x="5594994" y="946026"/>
                    <a:pt x="5605164" y="946026"/>
                  </a:cubicBezTo>
                  <a:close/>
                  <a:moveTo>
                    <a:pt x="5502473" y="946026"/>
                  </a:moveTo>
                  <a:cubicBezTo>
                    <a:pt x="5507682" y="946026"/>
                    <a:pt x="5512519" y="946957"/>
                    <a:pt x="5516984" y="948817"/>
                  </a:cubicBezTo>
                  <a:cubicBezTo>
                    <a:pt x="5521448" y="950677"/>
                    <a:pt x="5525355" y="953282"/>
                    <a:pt x="5528704" y="956630"/>
                  </a:cubicBezTo>
                  <a:cubicBezTo>
                    <a:pt x="5532052" y="959979"/>
                    <a:pt x="5534657" y="963824"/>
                    <a:pt x="5536517" y="968165"/>
                  </a:cubicBezTo>
                  <a:cubicBezTo>
                    <a:pt x="5538378" y="972505"/>
                    <a:pt x="5539308" y="977280"/>
                    <a:pt x="5539308" y="982489"/>
                  </a:cubicBezTo>
                  <a:cubicBezTo>
                    <a:pt x="5539308" y="987698"/>
                    <a:pt x="5538378" y="992473"/>
                    <a:pt x="5536517" y="996814"/>
                  </a:cubicBezTo>
                  <a:cubicBezTo>
                    <a:pt x="5534657" y="1001155"/>
                    <a:pt x="5532052" y="1005000"/>
                    <a:pt x="5528704" y="1008348"/>
                  </a:cubicBezTo>
                  <a:cubicBezTo>
                    <a:pt x="5525355" y="1011697"/>
                    <a:pt x="5521448" y="1014301"/>
                    <a:pt x="5516984" y="1016162"/>
                  </a:cubicBezTo>
                  <a:cubicBezTo>
                    <a:pt x="5512519" y="1018022"/>
                    <a:pt x="5507682" y="1018952"/>
                    <a:pt x="5502473" y="1018952"/>
                  </a:cubicBezTo>
                  <a:cubicBezTo>
                    <a:pt x="5492303" y="1018952"/>
                    <a:pt x="5483745" y="1015480"/>
                    <a:pt x="5476800" y="1008534"/>
                  </a:cubicBezTo>
                  <a:cubicBezTo>
                    <a:pt x="5469854" y="1001589"/>
                    <a:pt x="5466382" y="992907"/>
                    <a:pt x="5466382" y="982489"/>
                  </a:cubicBezTo>
                  <a:cubicBezTo>
                    <a:pt x="5466382" y="972071"/>
                    <a:pt x="5469854" y="963390"/>
                    <a:pt x="5476800" y="956444"/>
                  </a:cubicBezTo>
                  <a:cubicBezTo>
                    <a:pt x="5483745" y="949499"/>
                    <a:pt x="5492303" y="946026"/>
                    <a:pt x="5502473" y="946026"/>
                  </a:cubicBezTo>
                  <a:close/>
                  <a:moveTo>
                    <a:pt x="4134296" y="917749"/>
                  </a:moveTo>
                  <a:cubicBezTo>
                    <a:pt x="4139505" y="917749"/>
                    <a:pt x="4144342" y="918679"/>
                    <a:pt x="4148807" y="920540"/>
                  </a:cubicBezTo>
                  <a:cubicBezTo>
                    <a:pt x="4153272" y="922400"/>
                    <a:pt x="4157178" y="925005"/>
                    <a:pt x="4160527" y="928353"/>
                  </a:cubicBezTo>
                  <a:cubicBezTo>
                    <a:pt x="4163876" y="931702"/>
                    <a:pt x="4166480" y="935609"/>
                    <a:pt x="4168341" y="940073"/>
                  </a:cubicBezTo>
                  <a:cubicBezTo>
                    <a:pt x="4170201" y="944538"/>
                    <a:pt x="4171131" y="949375"/>
                    <a:pt x="4171131" y="954584"/>
                  </a:cubicBezTo>
                  <a:cubicBezTo>
                    <a:pt x="4171131" y="959793"/>
                    <a:pt x="4170201" y="964568"/>
                    <a:pt x="4168341" y="968909"/>
                  </a:cubicBezTo>
                  <a:cubicBezTo>
                    <a:pt x="4166480" y="973250"/>
                    <a:pt x="4163876" y="977094"/>
                    <a:pt x="4160527" y="980443"/>
                  </a:cubicBezTo>
                  <a:cubicBezTo>
                    <a:pt x="4157178" y="983792"/>
                    <a:pt x="4153272" y="986396"/>
                    <a:pt x="4148807" y="988256"/>
                  </a:cubicBezTo>
                  <a:cubicBezTo>
                    <a:pt x="4144342" y="990117"/>
                    <a:pt x="4139505" y="991047"/>
                    <a:pt x="4134296" y="991047"/>
                  </a:cubicBezTo>
                  <a:cubicBezTo>
                    <a:pt x="4124126" y="991047"/>
                    <a:pt x="4115569" y="987574"/>
                    <a:pt x="4108623" y="980629"/>
                  </a:cubicBezTo>
                  <a:cubicBezTo>
                    <a:pt x="4101678" y="973684"/>
                    <a:pt x="4098205" y="965002"/>
                    <a:pt x="4098205" y="954584"/>
                  </a:cubicBezTo>
                  <a:cubicBezTo>
                    <a:pt x="4098205" y="944166"/>
                    <a:pt x="4101678" y="935422"/>
                    <a:pt x="4108623" y="928353"/>
                  </a:cubicBezTo>
                  <a:cubicBezTo>
                    <a:pt x="4115569" y="921284"/>
                    <a:pt x="4124126" y="917749"/>
                    <a:pt x="4134296" y="917749"/>
                  </a:cubicBezTo>
                  <a:close/>
                  <a:moveTo>
                    <a:pt x="4031977" y="917749"/>
                  </a:moveTo>
                  <a:cubicBezTo>
                    <a:pt x="4042395" y="917749"/>
                    <a:pt x="4051076" y="921284"/>
                    <a:pt x="4058022" y="928353"/>
                  </a:cubicBezTo>
                  <a:cubicBezTo>
                    <a:pt x="4064967" y="935422"/>
                    <a:pt x="4068440" y="944166"/>
                    <a:pt x="4068440" y="954584"/>
                  </a:cubicBezTo>
                  <a:cubicBezTo>
                    <a:pt x="4068440" y="965002"/>
                    <a:pt x="4064967" y="973684"/>
                    <a:pt x="4058022" y="980629"/>
                  </a:cubicBezTo>
                  <a:cubicBezTo>
                    <a:pt x="4051076" y="987574"/>
                    <a:pt x="4042395" y="991047"/>
                    <a:pt x="4031977" y="991047"/>
                  </a:cubicBezTo>
                  <a:cubicBezTo>
                    <a:pt x="4021559" y="991047"/>
                    <a:pt x="4012877" y="987574"/>
                    <a:pt x="4005932" y="980629"/>
                  </a:cubicBezTo>
                  <a:cubicBezTo>
                    <a:pt x="3998986" y="973684"/>
                    <a:pt x="3995514" y="965002"/>
                    <a:pt x="3995514" y="954584"/>
                  </a:cubicBezTo>
                  <a:cubicBezTo>
                    <a:pt x="3995514" y="944166"/>
                    <a:pt x="3998986" y="935422"/>
                    <a:pt x="4005932" y="928353"/>
                  </a:cubicBezTo>
                  <a:cubicBezTo>
                    <a:pt x="4012877" y="921284"/>
                    <a:pt x="4021559" y="917749"/>
                    <a:pt x="4031977" y="917749"/>
                  </a:cubicBezTo>
                  <a:close/>
                  <a:moveTo>
                    <a:pt x="3375719" y="917749"/>
                  </a:moveTo>
                  <a:cubicBezTo>
                    <a:pt x="3386137" y="917749"/>
                    <a:pt x="3394881" y="921284"/>
                    <a:pt x="3401950" y="928353"/>
                  </a:cubicBezTo>
                  <a:cubicBezTo>
                    <a:pt x="3409019" y="935422"/>
                    <a:pt x="3412554" y="944166"/>
                    <a:pt x="3412554" y="954584"/>
                  </a:cubicBezTo>
                  <a:cubicBezTo>
                    <a:pt x="3412554" y="965002"/>
                    <a:pt x="3409019" y="973684"/>
                    <a:pt x="3401950" y="980629"/>
                  </a:cubicBezTo>
                  <a:cubicBezTo>
                    <a:pt x="3394881" y="987574"/>
                    <a:pt x="3386137" y="991047"/>
                    <a:pt x="3375719" y="991047"/>
                  </a:cubicBezTo>
                  <a:cubicBezTo>
                    <a:pt x="3365301" y="991047"/>
                    <a:pt x="3356620" y="987574"/>
                    <a:pt x="3349674" y="980629"/>
                  </a:cubicBezTo>
                  <a:cubicBezTo>
                    <a:pt x="3342729" y="973684"/>
                    <a:pt x="3339256" y="965002"/>
                    <a:pt x="3339256" y="954584"/>
                  </a:cubicBezTo>
                  <a:cubicBezTo>
                    <a:pt x="3339256" y="944166"/>
                    <a:pt x="3342729" y="935422"/>
                    <a:pt x="3349674" y="928353"/>
                  </a:cubicBezTo>
                  <a:cubicBezTo>
                    <a:pt x="3356620" y="921284"/>
                    <a:pt x="3365301" y="917749"/>
                    <a:pt x="3375719" y="917749"/>
                  </a:cubicBezTo>
                  <a:close/>
                  <a:moveTo>
                    <a:pt x="2792015" y="917749"/>
                  </a:moveTo>
                  <a:cubicBezTo>
                    <a:pt x="2797224" y="917749"/>
                    <a:pt x="2802061" y="918679"/>
                    <a:pt x="2806526" y="920540"/>
                  </a:cubicBezTo>
                  <a:cubicBezTo>
                    <a:pt x="2810991" y="922400"/>
                    <a:pt x="2814897" y="925005"/>
                    <a:pt x="2818246" y="928353"/>
                  </a:cubicBezTo>
                  <a:cubicBezTo>
                    <a:pt x="2821595" y="931702"/>
                    <a:pt x="2824199" y="935609"/>
                    <a:pt x="2826060" y="940073"/>
                  </a:cubicBezTo>
                  <a:cubicBezTo>
                    <a:pt x="2827920" y="944538"/>
                    <a:pt x="2828850" y="949375"/>
                    <a:pt x="2828850" y="954584"/>
                  </a:cubicBezTo>
                  <a:cubicBezTo>
                    <a:pt x="2828850" y="959793"/>
                    <a:pt x="2827920" y="964568"/>
                    <a:pt x="2826060" y="968909"/>
                  </a:cubicBezTo>
                  <a:cubicBezTo>
                    <a:pt x="2824199" y="973250"/>
                    <a:pt x="2821595" y="977094"/>
                    <a:pt x="2818246" y="980443"/>
                  </a:cubicBezTo>
                  <a:cubicBezTo>
                    <a:pt x="2814897" y="983792"/>
                    <a:pt x="2810991" y="986396"/>
                    <a:pt x="2806526" y="988256"/>
                  </a:cubicBezTo>
                  <a:cubicBezTo>
                    <a:pt x="2802061" y="990117"/>
                    <a:pt x="2797224" y="991047"/>
                    <a:pt x="2792015" y="991047"/>
                  </a:cubicBezTo>
                  <a:cubicBezTo>
                    <a:pt x="2781597" y="991047"/>
                    <a:pt x="2772915" y="987574"/>
                    <a:pt x="2765970" y="980629"/>
                  </a:cubicBezTo>
                  <a:cubicBezTo>
                    <a:pt x="2759025" y="973684"/>
                    <a:pt x="2755552" y="965002"/>
                    <a:pt x="2755552" y="954584"/>
                  </a:cubicBezTo>
                  <a:cubicBezTo>
                    <a:pt x="2755552" y="944166"/>
                    <a:pt x="2759025" y="935422"/>
                    <a:pt x="2765970" y="928353"/>
                  </a:cubicBezTo>
                  <a:cubicBezTo>
                    <a:pt x="2772915" y="921284"/>
                    <a:pt x="2781597" y="917749"/>
                    <a:pt x="2792015" y="917749"/>
                  </a:cubicBezTo>
                  <a:close/>
                  <a:moveTo>
                    <a:pt x="2689324" y="917749"/>
                  </a:moveTo>
                  <a:cubicBezTo>
                    <a:pt x="2694533" y="917749"/>
                    <a:pt x="2699370" y="918679"/>
                    <a:pt x="2703835" y="920540"/>
                  </a:cubicBezTo>
                  <a:cubicBezTo>
                    <a:pt x="2708299" y="922400"/>
                    <a:pt x="2712206" y="925005"/>
                    <a:pt x="2715555" y="928353"/>
                  </a:cubicBezTo>
                  <a:cubicBezTo>
                    <a:pt x="2718903" y="931702"/>
                    <a:pt x="2721508" y="935609"/>
                    <a:pt x="2723368" y="940073"/>
                  </a:cubicBezTo>
                  <a:cubicBezTo>
                    <a:pt x="2725229" y="944538"/>
                    <a:pt x="2726159" y="949375"/>
                    <a:pt x="2726159" y="954584"/>
                  </a:cubicBezTo>
                  <a:cubicBezTo>
                    <a:pt x="2726159" y="959793"/>
                    <a:pt x="2725229" y="964568"/>
                    <a:pt x="2723368" y="968909"/>
                  </a:cubicBezTo>
                  <a:cubicBezTo>
                    <a:pt x="2721508" y="973250"/>
                    <a:pt x="2718903" y="977094"/>
                    <a:pt x="2715555" y="980443"/>
                  </a:cubicBezTo>
                  <a:cubicBezTo>
                    <a:pt x="2712206" y="983792"/>
                    <a:pt x="2708299" y="986396"/>
                    <a:pt x="2703835" y="988256"/>
                  </a:cubicBezTo>
                  <a:cubicBezTo>
                    <a:pt x="2699370" y="990117"/>
                    <a:pt x="2694533" y="991047"/>
                    <a:pt x="2689324" y="991047"/>
                  </a:cubicBezTo>
                  <a:cubicBezTo>
                    <a:pt x="2679154" y="991047"/>
                    <a:pt x="2670596" y="987574"/>
                    <a:pt x="2663651" y="980629"/>
                  </a:cubicBezTo>
                  <a:cubicBezTo>
                    <a:pt x="2656706" y="973684"/>
                    <a:pt x="2653233" y="965002"/>
                    <a:pt x="2653233" y="954584"/>
                  </a:cubicBezTo>
                  <a:cubicBezTo>
                    <a:pt x="2653233" y="944166"/>
                    <a:pt x="2656706" y="935422"/>
                    <a:pt x="2663651" y="928353"/>
                  </a:cubicBezTo>
                  <a:cubicBezTo>
                    <a:pt x="2670596" y="921284"/>
                    <a:pt x="2679154" y="917749"/>
                    <a:pt x="2689324" y="917749"/>
                  </a:cubicBezTo>
                  <a:close/>
                  <a:moveTo>
                    <a:pt x="765869" y="917749"/>
                  </a:moveTo>
                  <a:cubicBezTo>
                    <a:pt x="776287" y="917749"/>
                    <a:pt x="785031" y="921284"/>
                    <a:pt x="792100" y="928353"/>
                  </a:cubicBezTo>
                  <a:cubicBezTo>
                    <a:pt x="799170" y="935422"/>
                    <a:pt x="802704" y="944166"/>
                    <a:pt x="802704" y="954584"/>
                  </a:cubicBezTo>
                  <a:cubicBezTo>
                    <a:pt x="802704" y="965002"/>
                    <a:pt x="799170" y="973684"/>
                    <a:pt x="792100" y="980629"/>
                  </a:cubicBezTo>
                  <a:cubicBezTo>
                    <a:pt x="785031" y="987574"/>
                    <a:pt x="776287" y="991047"/>
                    <a:pt x="765869" y="991047"/>
                  </a:cubicBezTo>
                  <a:cubicBezTo>
                    <a:pt x="755451" y="991047"/>
                    <a:pt x="746770" y="987574"/>
                    <a:pt x="739824" y="980629"/>
                  </a:cubicBezTo>
                  <a:cubicBezTo>
                    <a:pt x="732879" y="973684"/>
                    <a:pt x="729406" y="965002"/>
                    <a:pt x="729406" y="954584"/>
                  </a:cubicBezTo>
                  <a:cubicBezTo>
                    <a:pt x="729406" y="944166"/>
                    <a:pt x="732879" y="935422"/>
                    <a:pt x="739824" y="928353"/>
                  </a:cubicBezTo>
                  <a:cubicBezTo>
                    <a:pt x="746770" y="921284"/>
                    <a:pt x="755451" y="917749"/>
                    <a:pt x="765869" y="917749"/>
                  </a:cubicBezTo>
                  <a:close/>
                  <a:moveTo>
                    <a:pt x="5952603" y="916633"/>
                  </a:moveTo>
                  <a:cubicBezTo>
                    <a:pt x="5957812" y="916633"/>
                    <a:pt x="5962649" y="917563"/>
                    <a:pt x="5967114" y="919423"/>
                  </a:cubicBezTo>
                  <a:cubicBezTo>
                    <a:pt x="5971579" y="921284"/>
                    <a:pt x="5975486" y="923888"/>
                    <a:pt x="5978834" y="927237"/>
                  </a:cubicBezTo>
                  <a:cubicBezTo>
                    <a:pt x="5982183" y="930586"/>
                    <a:pt x="5984788" y="934492"/>
                    <a:pt x="5986648" y="938957"/>
                  </a:cubicBezTo>
                  <a:cubicBezTo>
                    <a:pt x="5988508" y="943422"/>
                    <a:pt x="5989438" y="948259"/>
                    <a:pt x="5989438" y="953468"/>
                  </a:cubicBezTo>
                  <a:cubicBezTo>
                    <a:pt x="5989438" y="958677"/>
                    <a:pt x="5988508" y="963452"/>
                    <a:pt x="5986648" y="967793"/>
                  </a:cubicBezTo>
                  <a:cubicBezTo>
                    <a:pt x="5984788" y="972133"/>
                    <a:pt x="5982183" y="975978"/>
                    <a:pt x="5978834" y="979327"/>
                  </a:cubicBezTo>
                  <a:cubicBezTo>
                    <a:pt x="5975486" y="982675"/>
                    <a:pt x="5971579" y="985280"/>
                    <a:pt x="5967114" y="987140"/>
                  </a:cubicBezTo>
                  <a:cubicBezTo>
                    <a:pt x="5962649" y="989001"/>
                    <a:pt x="5957812" y="989931"/>
                    <a:pt x="5952603" y="989931"/>
                  </a:cubicBezTo>
                  <a:cubicBezTo>
                    <a:pt x="5942433" y="989931"/>
                    <a:pt x="5933876" y="986458"/>
                    <a:pt x="5926931" y="979513"/>
                  </a:cubicBezTo>
                  <a:cubicBezTo>
                    <a:pt x="5919985" y="972568"/>
                    <a:pt x="5916513" y="963886"/>
                    <a:pt x="5916513" y="953468"/>
                  </a:cubicBezTo>
                  <a:cubicBezTo>
                    <a:pt x="5916513" y="943050"/>
                    <a:pt x="5919985" y="934306"/>
                    <a:pt x="5926931" y="927237"/>
                  </a:cubicBezTo>
                  <a:cubicBezTo>
                    <a:pt x="5933876" y="920168"/>
                    <a:pt x="5942433" y="916633"/>
                    <a:pt x="5952603" y="916633"/>
                  </a:cubicBezTo>
                  <a:close/>
                  <a:moveTo>
                    <a:pt x="5037459" y="914401"/>
                  </a:moveTo>
                  <a:lnTo>
                    <a:pt x="5103688" y="914401"/>
                  </a:lnTo>
                  <a:lnTo>
                    <a:pt x="5103688" y="1360885"/>
                  </a:lnTo>
                  <a:lnTo>
                    <a:pt x="5037459" y="1360885"/>
                  </a:lnTo>
                  <a:close/>
                  <a:moveTo>
                    <a:pt x="4875609" y="914401"/>
                  </a:moveTo>
                  <a:lnTo>
                    <a:pt x="4942209" y="914401"/>
                  </a:lnTo>
                  <a:lnTo>
                    <a:pt x="4942209" y="1209080"/>
                  </a:lnTo>
                  <a:cubicBezTo>
                    <a:pt x="4939977" y="1234877"/>
                    <a:pt x="4935574" y="1257077"/>
                    <a:pt x="4929001" y="1275681"/>
                  </a:cubicBezTo>
                  <a:cubicBezTo>
                    <a:pt x="4922428" y="1294284"/>
                    <a:pt x="4913808" y="1310283"/>
                    <a:pt x="4903142" y="1323678"/>
                  </a:cubicBezTo>
                  <a:cubicBezTo>
                    <a:pt x="4892476" y="1337073"/>
                    <a:pt x="4879702" y="1348173"/>
                    <a:pt x="4864819" y="1356978"/>
                  </a:cubicBezTo>
                  <a:cubicBezTo>
                    <a:pt x="4849936" y="1365784"/>
                    <a:pt x="4833193" y="1373287"/>
                    <a:pt x="4814589" y="1379489"/>
                  </a:cubicBezTo>
                  <a:cubicBezTo>
                    <a:pt x="4795986" y="1385690"/>
                    <a:pt x="4775460" y="1391023"/>
                    <a:pt x="4753012" y="1395488"/>
                  </a:cubicBezTo>
                  <a:cubicBezTo>
                    <a:pt x="4730564" y="1399952"/>
                    <a:pt x="4706441" y="1404293"/>
                    <a:pt x="4680644" y="1408510"/>
                  </a:cubicBezTo>
                  <a:cubicBezTo>
                    <a:pt x="4678660" y="1396604"/>
                    <a:pt x="4676923" y="1385566"/>
                    <a:pt x="4675435" y="1375396"/>
                  </a:cubicBezTo>
                  <a:cubicBezTo>
                    <a:pt x="4673947" y="1365226"/>
                    <a:pt x="4672211" y="1354436"/>
                    <a:pt x="4670226" y="1343026"/>
                  </a:cubicBezTo>
                  <a:cubicBezTo>
                    <a:pt x="4685853" y="1341041"/>
                    <a:pt x="4700426" y="1338685"/>
                    <a:pt x="4713944" y="1335956"/>
                  </a:cubicBezTo>
                  <a:cubicBezTo>
                    <a:pt x="4727463" y="1333228"/>
                    <a:pt x="4740175" y="1330499"/>
                    <a:pt x="4752082" y="1327771"/>
                  </a:cubicBezTo>
                  <a:lnTo>
                    <a:pt x="4758035" y="1320329"/>
                  </a:lnTo>
                  <a:cubicBezTo>
                    <a:pt x="4758035" y="1308423"/>
                    <a:pt x="4757601" y="1296207"/>
                    <a:pt x="4756733" y="1283680"/>
                  </a:cubicBezTo>
                  <a:cubicBezTo>
                    <a:pt x="4755864" y="1271154"/>
                    <a:pt x="4754562" y="1258317"/>
                    <a:pt x="4752826" y="1245171"/>
                  </a:cubicBezTo>
                  <a:cubicBezTo>
                    <a:pt x="4749353" y="1220862"/>
                    <a:pt x="4744206" y="1196306"/>
                    <a:pt x="4737385" y="1171501"/>
                  </a:cubicBezTo>
                  <a:cubicBezTo>
                    <a:pt x="4730564" y="1146696"/>
                    <a:pt x="4721944" y="1122388"/>
                    <a:pt x="4711526" y="1098575"/>
                  </a:cubicBezTo>
                  <a:cubicBezTo>
                    <a:pt x="4701108" y="1074763"/>
                    <a:pt x="4688706" y="1051880"/>
                    <a:pt x="4674319" y="1029928"/>
                  </a:cubicBezTo>
                  <a:cubicBezTo>
                    <a:pt x="4659932" y="1007976"/>
                    <a:pt x="4643313" y="987450"/>
                    <a:pt x="4624462" y="968351"/>
                  </a:cubicBezTo>
                  <a:cubicBezTo>
                    <a:pt x="4628926" y="963886"/>
                    <a:pt x="4633081" y="959731"/>
                    <a:pt x="4636926" y="955886"/>
                  </a:cubicBezTo>
                  <a:cubicBezTo>
                    <a:pt x="4640771" y="952042"/>
                    <a:pt x="4644553" y="948259"/>
                    <a:pt x="4648274" y="944538"/>
                  </a:cubicBezTo>
                  <a:cubicBezTo>
                    <a:pt x="4651995" y="940817"/>
                    <a:pt x="4655777" y="937035"/>
                    <a:pt x="4659622" y="933190"/>
                  </a:cubicBezTo>
                  <a:cubicBezTo>
                    <a:pt x="4663467" y="929345"/>
                    <a:pt x="4667498" y="925315"/>
                    <a:pt x="4671715" y="921098"/>
                  </a:cubicBezTo>
                  <a:cubicBezTo>
                    <a:pt x="4692798" y="942678"/>
                    <a:pt x="4711588" y="966118"/>
                    <a:pt x="4728083" y="991419"/>
                  </a:cubicBezTo>
                  <a:cubicBezTo>
                    <a:pt x="4744578" y="1016720"/>
                    <a:pt x="4758841" y="1042889"/>
                    <a:pt x="4770871" y="1069926"/>
                  </a:cubicBezTo>
                  <a:cubicBezTo>
                    <a:pt x="4782902" y="1096963"/>
                    <a:pt x="4792885" y="1124496"/>
                    <a:pt x="4800823" y="1152526"/>
                  </a:cubicBezTo>
                  <a:cubicBezTo>
                    <a:pt x="4808761" y="1180555"/>
                    <a:pt x="4814714" y="1208212"/>
                    <a:pt x="4818682" y="1235497"/>
                  </a:cubicBezTo>
                  <a:cubicBezTo>
                    <a:pt x="4820170" y="1245419"/>
                    <a:pt x="4821411" y="1255899"/>
                    <a:pt x="4822403" y="1266937"/>
                  </a:cubicBezTo>
                  <a:cubicBezTo>
                    <a:pt x="4823395" y="1277975"/>
                    <a:pt x="4824263" y="1289571"/>
                    <a:pt x="4825007" y="1301726"/>
                  </a:cubicBezTo>
                  <a:cubicBezTo>
                    <a:pt x="4840138" y="1289075"/>
                    <a:pt x="4852044" y="1274937"/>
                    <a:pt x="4860726" y="1259310"/>
                  </a:cubicBezTo>
                  <a:cubicBezTo>
                    <a:pt x="4869408" y="1243683"/>
                    <a:pt x="4874369" y="1225451"/>
                    <a:pt x="4875609" y="1204615"/>
                  </a:cubicBezTo>
                  <a:close/>
                  <a:moveTo>
                    <a:pt x="3589660" y="914401"/>
                  </a:moveTo>
                  <a:lnTo>
                    <a:pt x="3655888" y="914401"/>
                  </a:lnTo>
                  <a:lnTo>
                    <a:pt x="3655888" y="1360885"/>
                  </a:lnTo>
                  <a:lnTo>
                    <a:pt x="3589660" y="1360885"/>
                  </a:lnTo>
                  <a:close/>
                  <a:moveTo>
                    <a:pt x="2275210" y="914401"/>
                  </a:moveTo>
                  <a:lnTo>
                    <a:pt x="2341438" y="914401"/>
                  </a:lnTo>
                  <a:lnTo>
                    <a:pt x="2341438" y="1360885"/>
                  </a:lnTo>
                  <a:lnTo>
                    <a:pt x="2275210" y="1360885"/>
                  </a:lnTo>
                  <a:close/>
                  <a:moveTo>
                    <a:pt x="1292424" y="847800"/>
                  </a:moveTo>
                  <a:cubicBezTo>
                    <a:pt x="1297632" y="847800"/>
                    <a:pt x="1302469" y="848730"/>
                    <a:pt x="1306934" y="850590"/>
                  </a:cubicBezTo>
                  <a:cubicBezTo>
                    <a:pt x="1311399" y="852451"/>
                    <a:pt x="1315306" y="855055"/>
                    <a:pt x="1318654" y="858404"/>
                  </a:cubicBezTo>
                  <a:cubicBezTo>
                    <a:pt x="1322003" y="861753"/>
                    <a:pt x="1324608" y="865659"/>
                    <a:pt x="1326468" y="870124"/>
                  </a:cubicBezTo>
                  <a:cubicBezTo>
                    <a:pt x="1328329" y="874589"/>
                    <a:pt x="1329259" y="879426"/>
                    <a:pt x="1329259" y="884635"/>
                  </a:cubicBezTo>
                  <a:cubicBezTo>
                    <a:pt x="1329259" y="895053"/>
                    <a:pt x="1325723" y="903735"/>
                    <a:pt x="1318654" y="910680"/>
                  </a:cubicBezTo>
                  <a:cubicBezTo>
                    <a:pt x="1311585" y="917625"/>
                    <a:pt x="1302841" y="921098"/>
                    <a:pt x="1292424" y="921098"/>
                  </a:cubicBezTo>
                  <a:cubicBezTo>
                    <a:pt x="1282005" y="921098"/>
                    <a:pt x="1273324" y="917625"/>
                    <a:pt x="1266378" y="910680"/>
                  </a:cubicBezTo>
                  <a:cubicBezTo>
                    <a:pt x="1259433" y="903735"/>
                    <a:pt x="1255961" y="895053"/>
                    <a:pt x="1255961" y="884635"/>
                  </a:cubicBezTo>
                  <a:cubicBezTo>
                    <a:pt x="1255961" y="879426"/>
                    <a:pt x="1256890" y="874589"/>
                    <a:pt x="1258751" y="870124"/>
                  </a:cubicBezTo>
                  <a:cubicBezTo>
                    <a:pt x="1260611" y="865659"/>
                    <a:pt x="1263216" y="861753"/>
                    <a:pt x="1266564" y="858404"/>
                  </a:cubicBezTo>
                  <a:cubicBezTo>
                    <a:pt x="1269913" y="855055"/>
                    <a:pt x="1273758" y="852451"/>
                    <a:pt x="1278099" y="850590"/>
                  </a:cubicBezTo>
                  <a:cubicBezTo>
                    <a:pt x="1282439" y="848730"/>
                    <a:pt x="1287215" y="847800"/>
                    <a:pt x="1292424" y="847800"/>
                  </a:cubicBezTo>
                  <a:close/>
                  <a:moveTo>
                    <a:pt x="6741765" y="522387"/>
                  </a:moveTo>
                  <a:cubicBezTo>
                    <a:pt x="6752183" y="522387"/>
                    <a:pt x="6760864" y="525922"/>
                    <a:pt x="6767809" y="532991"/>
                  </a:cubicBezTo>
                  <a:cubicBezTo>
                    <a:pt x="6774755" y="540061"/>
                    <a:pt x="6778227" y="548804"/>
                    <a:pt x="6778227" y="559222"/>
                  </a:cubicBezTo>
                  <a:cubicBezTo>
                    <a:pt x="6778227" y="569640"/>
                    <a:pt x="6774755" y="578322"/>
                    <a:pt x="6767809" y="585267"/>
                  </a:cubicBezTo>
                  <a:cubicBezTo>
                    <a:pt x="6760864" y="592212"/>
                    <a:pt x="6752183" y="595685"/>
                    <a:pt x="6741765" y="595685"/>
                  </a:cubicBezTo>
                  <a:cubicBezTo>
                    <a:pt x="6731347" y="595685"/>
                    <a:pt x="6722665" y="592212"/>
                    <a:pt x="6715719" y="585267"/>
                  </a:cubicBezTo>
                  <a:cubicBezTo>
                    <a:pt x="6708774" y="578322"/>
                    <a:pt x="6705301" y="569640"/>
                    <a:pt x="6705301" y="559222"/>
                  </a:cubicBezTo>
                  <a:cubicBezTo>
                    <a:pt x="6705301" y="548804"/>
                    <a:pt x="6708774" y="540061"/>
                    <a:pt x="6715719" y="532991"/>
                  </a:cubicBezTo>
                  <a:cubicBezTo>
                    <a:pt x="6722665" y="525922"/>
                    <a:pt x="6731347" y="522387"/>
                    <a:pt x="6741765" y="522387"/>
                  </a:cubicBezTo>
                  <a:close/>
                  <a:moveTo>
                    <a:pt x="6639073" y="522387"/>
                  </a:moveTo>
                  <a:cubicBezTo>
                    <a:pt x="6649491" y="522387"/>
                    <a:pt x="6658235" y="525922"/>
                    <a:pt x="6665304" y="532991"/>
                  </a:cubicBezTo>
                  <a:cubicBezTo>
                    <a:pt x="6672373" y="540061"/>
                    <a:pt x="6675908" y="548804"/>
                    <a:pt x="6675908" y="559222"/>
                  </a:cubicBezTo>
                  <a:cubicBezTo>
                    <a:pt x="6675908" y="569640"/>
                    <a:pt x="6672373" y="578322"/>
                    <a:pt x="6665304" y="585267"/>
                  </a:cubicBezTo>
                  <a:cubicBezTo>
                    <a:pt x="6658235" y="592212"/>
                    <a:pt x="6649491" y="595685"/>
                    <a:pt x="6639073" y="595685"/>
                  </a:cubicBezTo>
                  <a:cubicBezTo>
                    <a:pt x="6628655" y="595685"/>
                    <a:pt x="6619973" y="592212"/>
                    <a:pt x="6613028" y="585267"/>
                  </a:cubicBezTo>
                  <a:cubicBezTo>
                    <a:pt x="6606083" y="578322"/>
                    <a:pt x="6602610" y="569640"/>
                    <a:pt x="6602610" y="559222"/>
                  </a:cubicBezTo>
                  <a:cubicBezTo>
                    <a:pt x="6602610" y="548804"/>
                    <a:pt x="6606083" y="540061"/>
                    <a:pt x="6613028" y="532991"/>
                  </a:cubicBezTo>
                  <a:cubicBezTo>
                    <a:pt x="6619973" y="525922"/>
                    <a:pt x="6628655" y="522387"/>
                    <a:pt x="6639073" y="522387"/>
                  </a:cubicBezTo>
                  <a:close/>
                  <a:moveTo>
                    <a:pt x="246310" y="520527"/>
                  </a:moveTo>
                  <a:cubicBezTo>
                    <a:pt x="256729" y="520527"/>
                    <a:pt x="265472" y="524062"/>
                    <a:pt x="272542" y="531131"/>
                  </a:cubicBezTo>
                  <a:cubicBezTo>
                    <a:pt x="279611" y="538200"/>
                    <a:pt x="283145" y="546944"/>
                    <a:pt x="283145" y="557362"/>
                  </a:cubicBezTo>
                  <a:cubicBezTo>
                    <a:pt x="283145" y="562571"/>
                    <a:pt x="282215" y="567346"/>
                    <a:pt x="280355" y="571687"/>
                  </a:cubicBezTo>
                  <a:cubicBezTo>
                    <a:pt x="278494" y="576027"/>
                    <a:pt x="275891" y="579872"/>
                    <a:pt x="272542" y="583221"/>
                  </a:cubicBezTo>
                  <a:cubicBezTo>
                    <a:pt x="269193" y="586569"/>
                    <a:pt x="265286" y="589174"/>
                    <a:pt x="260821" y="591034"/>
                  </a:cubicBezTo>
                  <a:cubicBezTo>
                    <a:pt x="256356" y="592895"/>
                    <a:pt x="251520" y="593825"/>
                    <a:pt x="246310" y="593825"/>
                  </a:cubicBezTo>
                  <a:cubicBezTo>
                    <a:pt x="236140" y="593825"/>
                    <a:pt x="227583" y="590352"/>
                    <a:pt x="220637" y="583407"/>
                  </a:cubicBezTo>
                  <a:cubicBezTo>
                    <a:pt x="213692" y="576461"/>
                    <a:pt x="210220" y="567780"/>
                    <a:pt x="210220" y="557362"/>
                  </a:cubicBezTo>
                  <a:cubicBezTo>
                    <a:pt x="210220" y="552153"/>
                    <a:pt x="211150" y="547316"/>
                    <a:pt x="213010" y="542851"/>
                  </a:cubicBezTo>
                  <a:cubicBezTo>
                    <a:pt x="214871" y="538386"/>
                    <a:pt x="217413" y="534480"/>
                    <a:pt x="220637" y="531131"/>
                  </a:cubicBezTo>
                  <a:cubicBezTo>
                    <a:pt x="223862" y="527782"/>
                    <a:pt x="227707" y="525178"/>
                    <a:pt x="232172" y="523317"/>
                  </a:cubicBezTo>
                  <a:cubicBezTo>
                    <a:pt x="236637" y="521457"/>
                    <a:pt x="241350" y="520527"/>
                    <a:pt x="246310" y="520527"/>
                  </a:cubicBezTo>
                  <a:close/>
                  <a:moveTo>
                    <a:pt x="1773361" y="202407"/>
                  </a:moveTo>
                  <a:cubicBezTo>
                    <a:pt x="1759967" y="202407"/>
                    <a:pt x="1748433" y="205011"/>
                    <a:pt x="1738759" y="210220"/>
                  </a:cubicBezTo>
                  <a:cubicBezTo>
                    <a:pt x="1729085" y="215429"/>
                    <a:pt x="1721086" y="222250"/>
                    <a:pt x="1714761" y="230684"/>
                  </a:cubicBezTo>
                  <a:cubicBezTo>
                    <a:pt x="1708435" y="239118"/>
                    <a:pt x="1703784" y="248668"/>
                    <a:pt x="1700808" y="259334"/>
                  </a:cubicBezTo>
                  <a:cubicBezTo>
                    <a:pt x="1697832" y="269999"/>
                    <a:pt x="1696343" y="280790"/>
                    <a:pt x="1696343" y="291704"/>
                  </a:cubicBezTo>
                  <a:cubicBezTo>
                    <a:pt x="1696343" y="298153"/>
                    <a:pt x="1696839" y="304664"/>
                    <a:pt x="1697832" y="311237"/>
                  </a:cubicBezTo>
                  <a:cubicBezTo>
                    <a:pt x="1698823" y="317811"/>
                    <a:pt x="1700560" y="324198"/>
                    <a:pt x="1703040" y="330399"/>
                  </a:cubicBezTo>
                  <a:cubicBezTo>
                    <a:pt x="1705521" y="337344"/>
                    <a:pt x="1708869" y="343855"/>
                    <a:pt x="1713086" y="349933"/>
                  </a:cubicBezTo>
                  <a:cubicBezTo>
                    <a:pt x="1717303" y="356010"/>
                    <a:pt x="1722326" y="361281"/>
                    <a:pt x="1728155" y="365746"/>
                  </a:cubicBezTo>
                  <a:cubicBezTo>
                    <a:pt x="1733984" y="370210"/>
                    <a:pt x="1740682" y="373745"/>
                    <a:pt x="1748247" y="376350"/>
                  </a:cubicBezTo>
                  <a:cubicBezTo>
                    <a:pt x="1755812" y="378954"/>
                    <a:pt x="1764184" y="380256"/>
                    <a:pt x="1773361" y="380256"/>
                  </a:cubicBezTo>
                  <a:lnTo>
                    <a:pt x="1851868" y="380256"/>
                  </a:lnTo>
                  <a:lnTo>
                    <a:pt x="1851868" y="202407"/>
                  </a:lnTo>
                  <a:close/>
                  <a:moveTo>
                    <a:pt x="7306641" y="202035"/>
                  </a:moveTo>
                  <a:cubicBezTo>
                    <a:pt x="7296967" y="202035"/>
                    <a:pt x="7287541" y="204267"/>
                    <a:pt x="7278364" y="208732"/>
                  </a:cubicBezTo>
                  <a:cubicBezTo>
                    <a:pt x="7269187" y="213197"/>
                    <a:pt x="7261001" y="218964"/>
                    <a:pt x="7253807" y="226033"/>
                  </a:cubicBezTo>
                  <a:cubicBezTo>
                    <a:pt x="7246614" y="233103"/>
                    <a:pt x="7240847" y="241226"/>
                    <a:pt x="7236507" y="250404"/>
                  </a:cubicBezTo>
                  <a:cubicBezTo>
                    <a:pt x="7232166" y="259582"/>
                    <a:pt x="7229995" y="269007"/>
                    <a:pt x="7229995" y="278681"/>
                  </a:cubicBezTo>
                  <a:lnTo>
                    <a:pt x="7229995" y="380256"/>
                  </a:lnTo>
                  <a:lnTo>
                    <a:pt x="7390729" y="380256"/>
                  </a:lnTo>
                  <a:lnTo>
                    <a:pt x="7390729" y="203151"/>
                  </a:lnTo>
                  <a:cubicBezTo>
                    <a:pt x="7384032" y="203151"/>
                    <a:pt x="7377273" y="203089"/>
                    <a:pt x="7370451" y="202965"/>
                  </a:cubicBezTo>
                  <a:cubicBezTo>
                    <a:pt x="7363630" y="202841"/>
                    <a:pt x="7357119" y="202717"/>
                    <a:pt x="7350918" y="202593"/>
                  </a:cubicBezTo>
                  <a:cubicBezTo>
                    <a:pt x="7344717" y="202469"/>
                    <a:pt x="7338887" y="202407"/>
                    <a:pt x="7333431" y="202407"/>
                  </a:cubicBezTo>
                  <a:cubicBezTo>
                    <a:pt x="7328221" y="202407"/>
                    <a:pt x="7324005" y="202407"/>
                    <a:pt x="7320780" y="202407"/>
                  </a:cubicBezTo>
                  <a:cubicBezTo>
                    <a:pt x="7314331" y="202159"/>
                    <a:pt x="7310487" y="202035"/>
                    <a:pt x="7309246" y="202035"/>
                  </a:cubicBezTo>
                  <a:cubicBezTo>
                    <a:pt x="7308005" y="202035"/>
                    <a:pt x="7307138" y="202035"/>
                    <a:pt x="7306641" y="202035"/>
                  </a:cubicBezTo>
                  <a:close/>
                  <a:moveTo>
                    <a:pt x="5573836" y="202035"/>
                  </a:moveTo>
                  <a:cubicBezTo>
                    <a:pt x="5564162" y="202035"/>
                    <a:pt x="5554736" y="204267"/>
                    <a:pt x="5545559" y="208732"/>
                  </a:cubicBezTo>
                  <a:cubicBezTo>
                    <a:pt x="5536381" y="213197"/>
                    <a:pt x="5528196" y="218964"/>
                    <a:pt x="5521002" y="226033"/>
                  </a:cubicBezTo>
                  <a:cubicBezTo>
                    <a:pt x="5513809" y="233103"/>
                    <a:pt x="5508042" y="241226"/>
                    <a:pt x="5503701" y="250404"/>
                  </a:cubicBezTo>
                  <a:cubicBezTo>
                    <a:pt x="5499360" y="259582"/>
                    <a:pt x="5497189" y="269007"/>
                    <a:pt x="5497189" y="278681"/>
                  </a:cubicBezTo>
                  <a:lnTo>
                    <a:pt x="5497189" y="380256"/>
                  </a:lnTo>
                  <a:lnTo>
                    <a:pt x="5657924" y="380256"/>
                  </a:lnTo>
                  <a:lnTo>
                    <a:pt x="5657924" y="203151"/>
                  </a:lnTo>
                  <a:cubicBezTo>
                    <a:pt x="5651227" y="203151"/>
                    <a:pt x="5644468" y="203089"/>
                    <a:pt x="5637646" y="202965"/>
                  </a:cubicBezTo>
                  <a:cubicBezTo>
                    <a:pt x="5630825" y="202841"/>
                    <a:pt x="5624314" y="202717"/>
                    <a:pt x="5618112" y="202593"/>
                  </a:cubicBezTo>
                  <a:cubicBezTo>
                    <a:pt x="5611911" y="202469"/>
                    <a:pt x="5606082" y="202407"/>
                    <a:pt x="5600625" y="202407"/>
                  </a:cubicBezTo>
                  <a:cubicBezTo>
                    <a:pt x="5595416" y="202407"/>
                    <a:pt x="5591199" y="202407"/>
                    <a:pt x="5587975" y="202407"/>
                  </a:cubicBezTo>
                  <a:cubicBezTo>
                    <a:pt x="5581526" y="202159"/>
                    <a:pt x="5577681" y="202035"/>
                    <a:pt x="5576440" y="202035"/>
                  </a:cubicBezTo>
                  <a:cubicBezTo>
                    <a:pt x="5575200" y="202035"/>
                    <a:pt x="5574332" y="202035"/>
                    <a:pt x="5573836" y="202035"/>
                  </a:cubicBezTo>
                  <a:close/>
                  <a:moveTo>
                    <a:pt x="3306440" y="202035"/>
                  </a:moveTo>
                  <a:cubicBezTo>
                    <a:pt x="3295526" y="202035"/>
                    <a:pt x="3285232" y="204205"/>
                    <a:pt x="3275558" y="208546"/>
                  </a:cubicBezTo>
                  <a:cubicBezTo>
                    <a:pt x="3265884" y="212887"/>
                    <a:pt x="3257389" y="218716"/>
                    <a:pt x="3250071" y="226033"/>
                  </a:cubicBezTo>
                  <a:cubicBezTo>
                    <a:pt x="3242754" y="233351"/>
                    <a:pt x="3237048" y="241846"/>
                    <a:pt x="3232956" y="251520"/>
                  </a:cubicBezTo>
                  <a:cubicBezTo>
                    <a:pt x="3228863" y="261194"/>
                    <a:pt x="3226817" y="271364"/>
                    <a:pt x="3226817" y="282030"/>
                  </a:cubicBezTo>
                  <a:lnTo>
                    <a:pt x="3227189" y="376536"/>
                  </a:lnTo>
                  <a:cubicBezTo>
                    <a:pt x="3236118" y="378520"/>
                    <a:pt x="3243932" y="380070"/>
                    <a:pt x="3250629" y="381187"/>
                  </a:cubicBezTo>
                  <a:cubicBezTo>
                    <a:pt x="3257326" y="382303"/>
                    <a:pt x="3263590" y="383109"/>
                    <a:pt x="3269419" y="383605"/>
                  </a:cubicBezTo>
                  <a:cubicBezTo>
                    <a:pt x="3275248" y="384101"/>
                    <a:pt x="3280767" y="384411"/>
                    <a:pt x="3285976" y="384535"/>
                  </a:cubicBezTo>
                  <a:cubicBezTo>
                    <a:pt x="3291185" y="384659"/>
                    <a:pt x="3296766" y="384721"/>
                    <a:pt x="3302719" y="384721"/>
                  </a:cubicBezTo>
                  <a:lnTo>
                    <a:pt x="3306440" y="384721"/>
                  </a:lnTo>
                  <a:cubicBezTo>
                    <a:pt x="3319834" y="384721"/>
                    <a:pt x="3333291" y="384039"/>
                    <a:pt x="3346809" y="382675"/>
                  </a:cubicBezTo>
                  <a:cubicBezTo>
                    <a:pt x="3360328" y="381311"/>
                    <a:pt x="3373908" y="379264"/>
                    <a:pt x="3387551" y="376536"/>
                  </a:cubicBezTo>
                  <a:cubicBezTo>
                    <a:pt x="3388543" y="362893"/>
                    <a:pt x="3389039" y="348506"/>
                    <a:pt x="3389039" y="333376"/>
                  </a:cubicBezTo>
                  <a:cubicBezTo>
                    <a:pt x="3389039" y="317997"/>
                    <a:pt x="3388853" y="302742"/>
                    <a:pt x="3388481" y="287611"/>
                  </a:cubicBezTo>
                  <a:cubicBezTo>
                    <a:pt x="3388109" y="272480"/>
                    <a:pt x="3387675" y="257659"/>
                    <a:pt x="3387179" y="243148"/>
                  </a:cubicBezTo>
                  <a:cubicBezTo>
                    <a:pt x="3386683" y="228638"/>
                    <a:pt x="3386435" y="215057"/>
                    <a:pt x="3386435" y="202407"/>
                  </a:cubicBezTo>
                  <a:close/>
                  <a:moveTo>
                    <a:pt x="2920826" y="202035"/>
                  </a:moveTo>
                  <a:cubicBezTo>
                    <a:pt x="2905695" y="202035"/>
                    <a:pt x="2890998" y="203957"/>
                    <a:pt x="2876736" y="207802"/>
                  </a:cubicBezTo>
                  <a:cubicBezTo>
                    <a:pt x="2862473" y="211646"/>
                    <a:pt x="2849823" y="217538"/>
                    <a:pt x="2838784" y="225475"/>
                  </a:cubicBezTo>
                  <a:cubicBezTo>
                    <a:pt x="2827746" y="233413"/>
                    <a:pt x="2818817" y="243458"/>
                    <a:pt x="2811996" y="255613"/>
                  </a:cubicBezTo>
                  <a:cubicBezTo>
                    <a:pt x="2805174" y="267767"/>
                    <a:pt x="2801516" y="282030"/>
                    <a:pt x="2801019" y="298401"/>
                  </a:cubicBezTo>
                  <a:lnTo>
                    <a:pt x="2801019" y="380256"/>
                  </a:lnTo>
                  <a:lnTo>
                    <a:pt x="3039889" y="380256"/>
                  </a:lnTo>
                  <a:lnTo>
                    <a:pt x="3039889" y="203151"/>
                  </a:lnTo>
                  <a:cubicBezTo>
                    <a:pt x="3001441" y="202655"/>
                    <a:pt x="2972234" y="202345"/>
                    <a:pt x="2952266" y="202221"/>
                  </a:cubicBezTo>
                  <a:cubicBezTo>
                    <a:pt x="2932298" y="202097"/>
                    <a:pt x="2921818" y="202035"/>
                    <a:pt x="2920826" y="202035"/>
                  </a:cubicBezTo>
                  <a:close/>
                  <a:moveTo>
                    <a:pt x="2125340" y="202035"/>
                  </a:moveTo>
                  <a:cubicBezTo>
                    <a:pt x="2114426" y="202035"/>
                    <a:pt x="2104132" y="204205"/>
                    <a:pt x="2094458" y="208546"/>
                  </a:cubicBezTo>
                  <a:cubicBezTo>
                    <a:pt x="2084784" y="212887"/>
                    <a:pt x="2076289" y="218716"/>
                    <a:pt x="2068971" y="226033"/>
                  </a:cubicBezTo>
                  <a:cubicBezTo>
                    <a:pt x="2061654" y="233351"/>
                    <a:pt x="2055949" y="241846"/>
                    <a:pt x="2051856" y="251520"/>
                  </a:cubicBezTo>
                  <a:cubicBezTo>
                    <a:pt x="2047763" y="261194"/>
                    <a:pt x="2045717" y="271364"/>
                    <a:pt x="2045717" y="282030"/>
                  </a:cubicBezTo>
                  <a:lnTo>
                    <a:pt x="2046089" y="376536"/>
                  </a:lnTo>
                  <a:cubicBezTo>
                    <a:pt x="2055018" y="378520"/>
                    <a:pt x="2062832" y="380070"/>
                    <a:pt x="2069529" y="381187"/>
                  </a:cubicBezTo>
                  <a:cubicBezTo>
                    <a:pt x="2076226" y="382303"/>
                    <a:pt x="2082490" y="383109"/>
                    <a:pt x="2088319" y="383605"/>
                  </a:cubicBezTo>
                  <a:cubicBezTo>
                    <a:pt x="2094148" y="384101"/>
                    <a:pt x="2099667" y="384411"/>
                    <a:pt x="2104876" y="384535"/>
                  </a:cubicBezTo>
                  <a:cubicBezTo>
                    <a:pt x="2110085" y="384659"/>
                    <a:pt x="2115666" y="384721"/>
                    <a:pt x="2121619" y="384721"/>
                  </a:cubicBezTo>
                  <a:lnTo>
                    <a:pt x="2125340" y="384721"/>
                  </a:lnTo>
                  <a:cubicBezTo>
                    <a:pt x="2138734" y="384721"/>
                    <a:pt x="2152191" y="384039"/>
                    <a:pt x="2165709" y="382675"/>
                  </a:cubicBezTo>
                  <a:cubicBezTo>
                    <a:pt x="2179228" y="381311"/>
                    <a:pt x="2192809" y="379264"/>
                    <a:pt x="2206451" y="376536"/>
                  </a:cubicBezTo>
                  <a:cubicBezTo>
                    <a:pt x="2207443" y="362893"/>
                    <a:pt x="2207939" y="348506"/>
                    <a:pt x="2207939" y="333376"/>
                  </a:cubicBezTo>
                  <a:cubicBezTo>
                    <a:pt x="2207939" y="317997"/>
                    <a:pt x="2207753" y="302742"/>
                    <a:pt x="2207381" y="287611"/>
                  </a:cubicBezTo>
                  <a:cubicBezTo>
                    <a:pt x="2207009" y="272480"/>
                    <a:pt x="2206575" y="257659"/>
                    <a:pt x="2206079" y="243148"/>
                  </a:cubicBezTo>
                  <a:cubicBezTo>
                    <a:pt x="2205583" y="228638"/>
                    <a:pt x="2205335" y="215057"/>
                    <a:pt x="2205335" y="202407"/>
                  </a:cubicBezTo>
                  <a:close/>
                  <a:moveTo>
                    <a:pt x="1362596" y="202035"/>
                  </a:moveTo>
                  <a:cubicBezTo>
                    <a:pt x="1351682" y="202035"/>
                    <a:pt x="1341388" y="204205"/>
                    <a:pt x="1331714" y="208546"/>
                  </a:cubicBezTo>
                  <a:cubicBezTo>
                    <a:pt x="1322041" y="212887"/>
                    <a:pt x="1313545" y="218654"/>
                    <a:pt x="1306227" y="225847"/>
                  </a:cubicBezTo>
                  <a:cubicBezTo>
                    <a:pt x="1298910" y="233041"/>
                    <a:pt x="1293205" y="241536"/>
                    <a:pt x="1289112" y="251334"/>
                  </a:cubicBezTo>
                  <a:cubicBezTo>
                    <a:pt x="1285019" y="261132"/>
                    <a:pt x="1282973" y="271364"/>
                    <a:pt x="1282973" y="282030"/>
                  </a:cubicBezTo>
                  <a:lnTo>
                    <a:pt x="1283345" y="376536"/>
                  </a:lnTo>
                  <a:cubicBezTo>
                    <a:pt x="1292274" y="378520"/>
                    <a:pt x="1300088" y="380070"/>
                    <a:pt x="1306785" y="381187"/>
                  </a:cubicBezTo>
                  <a:cubicBezTo>
                    <a:pt x="1313482" y="382303"/>
                    <a:pt x="1319684" y="383109"/>
                    <a:pt x="1325389" y="383605"/>
                  </a:cubicBezTo>
                  <a:cubicBezTo>
                    <a:pt x="1331094" y="384101"/>
                    <a:pt x="1336551" y="384411"/>
                    <a:pt x="1341760" y="384535"/>
                  </a:cubicBezTo>
                  <a:cubicBezTo>
                    <a:pt x="1346969" y="384659"/>
                    <a:pt x="1352550" y="384721"/>
                    <a:pt x="1358504" y="384721"/>
                  </a:cubicBezTo>
                  <a:lnTo>
                    <a:pt x="1362596" y="384721"/>
                  </a:lnTo>
                  <a:cubicBezTo>
                    <a:pt x="1375991" y="384721"/>
                    <a:pt x="1389447" y="384039"/>
                    <a:pt x="1402965" y="382675"/>
                  </a:cubicBezTo>
                  <a:cubicBezTo>
                    <a:pt x="1416484" y="381311"/>
                    <a:pt x="1430064" y="379264"/>
                    <a:pt x="1443707" y="376536"/>
                  </a:cubicBezTo>
                  <a:cubicBezTo>
                    <a:pt x="1444203" y="368350"/>
                    <a:pt x="1444575" y="358924"/>
                    <a:pt x="1444824" y="348258"/>
                  </a:cubicBezTo>
                  <a:cubicBezTo>
                    <a:pt x="1445071" y="337592"/>
                    <a:pt x="1445196" y="328043"/>
                    <a:pt x="1445196" y="319609"/>
                  </a:cubicBezTo>
                  <a:cubicBezTo>
                    <a:pt x="1445196" y="303238"/>
                    <a:pt x="1444947" y="286433"/>
                    <a:pt x="1444452" y="269193"/>
                  </a:cubicBezTo>
                  <a:cubicBezTo>
                    <a:pt x="1443955" y="251954"/>
                    <a:pt x="1443460" y="235893"/>
                    <a:pt x="1442963" y="221010"/>
                  </a:cubicBezTo>
                  <a:cubicBezTo>
                    <a:pt x="1442963" y="220018"/>
                    <a:pt x="1442963" y="218778"/>
                    <a:pt x="1442963" y="217290"/>
                  </a:cubicBezTo>
                  <a:cubicBezTo>
                    <a:pt x="1442963" y="215553"/>
                    <a:pt x="1442902" y="213755"/>
                    <a:pt x="1442777" y="211895"/>
                  </a:cubicBezTo>
                  <a:cubicBezTo>
                    <a:pt x="1442653" y="210034"/>
                    <a:pt x="1442591" y="208236"/>
                    <a:pt x="1442591" y="206499"/>
                  </a:cubicBezTo>
                  <a:cubicBezTo>
                    <a:pt x="1442591" y="204763"/>
                    <a:pt x="1442591" y="203399"/>
                    <a:pt x="1442591" y="202407"/>
                  </a:cubicBezTo>
                  <a:close/>
                  <a:moveTo>
                    <a:pt x="6972969" y="187896"/>
                  </a:moveTo>
                  <a:lnTo>
                    <a:pt x="7039569" y="187896"/>
                  </a:lnTo>
                  <a:cubicBezTo>
                    <a:pt x="7039569" y="189880"/>
                    <a:pt x="7039631" y="194283"/>
                    <a:pt x="7039755" y="201104"/>
                  </a:cubicBezTo>
                  <a:cubicBezTo>
                    <a:pt x="7039879" y="207926"/>
                    <a:pt x="7040127" y="215925"/>
                    <a:pt x="7040499" y="225103"/>
                  </a:cubicBezTo>
                  <a:cubicBezTo>
                    <a:pt x="7040871" y="234281"/>
                    <a:pt x="7041181" y="244203"/>
                    <a:pt x="7041430" y="254869"/>
                  </a:cubicBezTo>
                  <a:cubicBezTo>
                    <a:pt x="7041678" y="265535"/>
                    <a:pt x="7041988" y="275581"/>
                    <a:pt x="7042360" y="285006"/>
                  </a:cubicBezTo>
                  <a:cubicBezTo>
                    <a:pt x="7042732" y="294432"/>
                    <a:pt x="7042981" y="302742"/>
                    <a:pt x="7043104" y="309935"/>
                  </a:cubicBezTo>
                  <a:cubicBezTo>
                    <a:pt x="7043228" y="317128"/>
                    <a:pt x="7043290" y="321965"/>
                    <a:pt x="7043290" y="324446"/>
                  </a:cubicBezTo>
                  <a:cubicBezTo>
                    <a:pt x="7043290" y="328415"/>
                    <a:pt x="7043228" y="332817"/>
                    <a:pt x="7043104" y="337654"/>
                  </a:cubicBezTo>
                  <a:cubicBezTo>
                    <a:pt x="7042981" y="342491"/>
                    <a:pt x="7042856" y="347390"/>
                    <a:pt x="7042732" y="352351"/>
                  </a:cubicBezTo>
                  <a:cubicBezTo>
                    <a:pt x="7042608" y="357312"/>
                    <a:pt x="7042484" y="362211"/>
                    <a:pt x="7042360" y="367048"/>
                  </a:cubicBezTo>
                  <a:cubicBezTo>
                    <a:pt x="7042236" y="371885"/>
                    <a:pt x="7042050" y="376288"/>
                    <a:pt x="7041802" y="380256"/>
                  </a:cubicBezTo>
                  <a:lnTo>
                    <a:pt x="7098729" y="380256"/>
                  </a:lnTo>
                  <a:lnTo>
                    <a:pt x="7098729" y="447229"/>
                  </a:lnTo>
                  <a:lnTo>
                    <a:pt x="7032872" y="447229"/>
                  </a:lnTo>
                  <a:cubicBezTo>
                    <a:pt x="7027415" y="473026"/>
                    <a:pt x="7019726" y="497148"/>
                    <a:pt x="7009804" y="519597"/>
                  </a:cubicBezTo>
                  <a:cubicBezTo>
                    <a:pt x="6999881" y="542045"/>
                    <a:pt x="6986921" y="561765"/>
                    <a:pt x="6970923" y="578756"/>
                  </a:cubicBezTo>
                  <a:cubicBezTo>
                    <a:pt x="6954923" y="595747"/>
                    <a:pt x="6935576" y="609266"/>
                    <a:pt x="6912879" y="619312"/>
                  </a:cubicBezTo>
                  <a:cubicBezTo>
                    <a:pt x="6890183" y="629357"/>
                    <a:pt x="6863332" y="634752"/>
                    <a:pt x="6832327" y="635497"/>
                  </a:cubicBezTo>
                  <a:lnTo>
                    <a:pt x="6832327" y="568152"/>
                  </a:lnTo>
                  <a:cubicBezTo>
                    <a:pt x="6854155" y="567160"/>
                    <a:pt x="6872819" y="563067"/>
                    <a:pt x="6888323" y="555874"/>
                  </a:cubicBezTo>
                  <a:cubicBezTo>
                    <a:pt x="6903826" y="548680"/>
                    <a:pt x="6916910" y="539130"/>
                    <a:pt x="6927577" y="527224"/>
                  </a:cubicBezTo>
                  <a:cubicBezTo>
                    <a:pt x="6938243" y="515318"/>
                    <a:pt x="6946738" y="501427"/>
                    <a:pt x="6953063" y="485552"/>
                  </a:cubicBezTo>
                  <a:cubicBezTo>
                    <a:pt x="6959389" y="469677"/>
                    <a:pt x="6964287" y="452748"/>
                    <a:pt x="6967760" y="434765"/>
                  </a:cubicBezTo>
                  <a:cubicBezTo>
                    <a:pt x="6971233" y="416781"/>
                    <a:pt x="6973465" y="398116"/>
                    <a:pt x="6974457" y="378768"/>
                  </a:cubicBezTo>
                  <a:cubicBezTo>
                    <a:pt x="6975449" y="359420"/>
                    <a:pt x="6975945" y="340197"/>
                    <a:pt x="6975945" y="321097"/>
                  </a:cubicBezTo>
                  <a:cubicBezTo>
                    <a:pt x="6975945" y="307455"/>
                    <a:pt x="6975821" y="293874"/>
                    <a:pt x="6975573" y="280356"/>
                  </a:cubicBezTo>
                  <a:cubicBezTo>
                    <a:pt x="6975325" y="266837"/>
                    <a:pt x="6974953" y="253752"/>
                    <a:pt x="6974457" y="241102"/>
                  </a:cubicBezTo>
                  <a:cubicBezTo>
                    <a:pt x="6973961" y="231676"/>
                    <a:pt x="6973589" y="222499"/>
                    <a:pt x="6973341" y="213569"/>
                  </a:cubicBezTo>
                  <a:cubicBezTo>
                    <a:pt x="6973093" y="204639"/>
                    <a:pt x="6972969" y="196082"/>
                    <a:pt x="6972969" y="187896"/>
                  </a:cubicBezTo>
                  <a:close/>
                  <a:moveTo>
                    <a:pt x="5983411" y="137294"/>
                  </a:moveTo>
                  <a:cubicBezTo>
                    <a:pt x="6008712" y="137046"/>
                    <a:pt x="6031780" y="138225"/>
                    <a:pt x="6052616" y="140829"/>
                  </a:cubicBezTo>
                  <a:cubicBezTo>
                    <a:pt x="6073452" y="143434"/>
                    <a:pt x="6092304" y="147402"/>
                    <a:pt x="6109171" y="152735"/>
                  </a:cubicBezTo>
                  <a:cubicBezTo>
                    <a:pt x="6126038" y="158068"/>
                    <a:pt x="6141045" y="164952"/>
                    <a:pt x="6154191" y="173385"/>
                  </a:cubicBezTo>
                  <a:cubicBezTo>
                    <a:pt x="6167338" y="181819"/>
                    <a:pt x="6178996" y="191741"/>
                    <a:pt x="6189165" y="203151"/>
                  </a:cubicBezTo>
                  <a:cubicBezTo>
                    <a:pt x="6206033" y="222747"/>
                    <a:pt x="6218435" y="247055"/>
                    <a:pt x="6226373" y="276077"/>
                  </a:cubicBezTo>
                  <a:cubicBezTo>
                    <a:pt x="6234311" y="305098"/>
                    <a:pt x="6239271" y="339825"/>
                    <a:pt x="6241255" y="380256"/>
                  </a:cubicBezTo>
                  <a:lnTo>
                    <a:pt x="6278388" y="380256"/>
                  </a:lnTo>
                  <a:lnTo>
                    <a:pt x="6288509" y="380256"/>
                  </a:lnTo>
                  <a:lnTo>
                    <a:pt x="6430788" y="380256"/>
                  </a:lnTo>
                  <a:lnTo>
                    <a:pt x="6437634" y="380256"/>
                  </a:lnTo>
                  <a:lnTo>
                    <a:pt x="6583188" y="380256"/>
                  </a:lnTo>
                  <a:lnTo>
                    <a:pt x="6590034" y="380256"/>
                  </a:lnTo>
                  <a:lnTo>
                    <a:pt x="6602610" y="380256"/>
                  </a:lnTo>
                  <a:lnTo>
                    <a:pt x="6729486" y="380256"/>
                  </a:lnTo>
                  <a:lnTo>
                    <a:pt x="6729486" y="148084"/>
                  </a:lnTo>
                  <a:lnTo>
                    <a:pt x="6796087" y="148084"/>
                  </a:lnTo>
                  <a:lnTo>
                    <a:pt x="6796087" y="410394"/>
                  </a:lnTo>
                  <a:cubicBezTo>
                    <a:pt x="6796335" y="411386"/>
                    <a:pt x="6796459" y="412502"/>
                    <a:pt x="6796459" y="413743"/>
                  </a:cubicBezTo>
                  <a:cubicBezTo>
                    <a:pt x="6796459" y="418456"/>
                    <a:pt x="6795591" y="422858"/>
                    <a:pt x="6793854" y="426951"/>
                  </a:cubicBezTo>
                  <a:cubicBezTo>
                    <a:pt x="6792117" y="431044"/>
                    <a:pt x="6789699" y="434579"/>
                    <a:pt x="6786599" y="437555"/>
                  </a:cubicBezTo>
                  <a:cubicBezTo>
                    <a:pt x="6783499" y="440532"/>
                    <a:pt x="6779901" y="442888"/>
                    <a:pt x="6775809" y="444625"/>
                  </a:cubicBezTo>
                  <a:cubicBezTo>
                    <a:pt x="6771716" y="446361"/>
                    <a:pt x="6767313" y="447229"/>
                    <a:pt x="6762601" y="447229"/>
                  </a:cubicBezTo>
                  <a:lnTo>
                    <a:pt x="6742434" y="447229"/>
                  </a:lnTo>
                  <a:lnTo>
                    <a:pt x="6602610" y="447229"/>
                  </a:lnTo>
                  <a:lnTo>
                    <a:pt x="6590034" y="447229"/>
                  </a:lnTo>
                  <a:lnTo>
                    <a:pt x="6583188" y="447229"/>
                  </a:lnTo>
                  <a:lnTo>
                    <a:pt x="6437634" y="447229"/>
                  </a:lnTo>
                  <a:lnTo>
                    <a:pt x="6430788" y="447229"/>
                  </a:lnTo>
                  <a:lnTo>
                    <a:pt x="6288509" y="447229"/>
                  </a:lnTo>
                  <a:lnTo>
                    <a:pt x="6278388" y="447229"/>
                  </a:lnTo>
                  <a:lnTo>
                    <a:pt x="6278388" y="447218"/>
                  </a:lnTo>
                  <a:lnTo>
                    <a:pt x="5957738" y="446857"/>
                  </a:lnTo>
                  <a:lnTo>
                    <a:pt x="5957738" y="379884"/>
                  </a:lnTo>
                  <a:lnTo>
                    <a:pt x="6174655" y="379884"/>
                  </a:lnTo>
                  <a:cubicBezTo>
                    <a:pt x="6173167" y="348382"/>
                    <a:pt x="6169570" y="321717"/>
                    <a:pt x="6163865" y="299889"/>
                  </a:cubicBezTo>
                  <a:cubicBezTo>
                    <a:pt x="6158160" y="278061"/>
                    <a:pt x="6149726" y="260574"/>
                    <a:pt x="6138564" y="247427"/>
                  </a:cubicBezTo>
                  <a:cubicBezTo>
                    <a:pt x="6125170" y="232544"/>
                    <a:pt x="6106070" y="221444"/>
                    <a:pt x="6081265" y="214127"/>
                  </a:cubicBezTo>
                  <a:cubicBezTo>
                    <a:pt x="6056461" y="206810"/>
                    <a:pt x="6024091" y="203399"/>
                    <a:pt x="5984155" y="203895"/>
                  </a:cubicBezTo>
                  <a:cubicBezTo>
                    <a:pt x="5984155" y="191245"/>
                    <a:pt x="5984031" y="179959"/>
                    <a:pt x="5983783" y="170037"/>
                  </a:cubicBezTo>
                  <a:cubicBezTo>
                    <a:pt x="5983535" y="160115"/>
                    <a:pt x="5983411" y="149201"/>
                    <a:pt x="5983411" y="137294"/>
                  </a:cubicBezTo>
                  <a:close/>
                  <a:moveTo>
                    <a:pt x="5575324" y="135434"/>
                  </a:moveTo>
                  <a:cubicBezTo>
                    <a:pt x="5594672" y="135682"/>
                    <a:pt x="5614082" y="135930"/>
                    <a:pt x="5633553" y="136178"/>
                  </a:cubicBezTo>
                  <a:cubicBezTo>
                    <a:pt x="5653025" y="136426"/>
                    <a:pt x="5672435" y="136798"/>
                    <a:pt x="5691782" y="137294"/>
                  </a:cubicBezTo>
                  <a:cubicBezTo>
                    <a:pt x="5696247" y="137294"/>
                    <a:pt x="5700526" y="138163"/>
                    <a:pt x="5704619" y="139899"/>
                  </a:cubicBezTo>
                  <a:cubicBezTo>
                    <a:pt x="5708711" y="141635"/>
                    <a:pt x="5712246" y="143992"/>
                    <a:pt x="5715223" y="146968"/>
                  </a:cubicBezTo>
                  <a:cubicBezTo>
                    <a:pt x="5718199" y="149945"/>
                    <a:pt x="5720556" y="153418"/>
                    <a:pt x="5722292" y="157386"/>
                  </a:cubicBezTo>
                  <a:cubicBezTo>
                    <a:pt x="5724028" y="161355"/>
                    <a:pt x="5724896" y="165572"/>
                    <a:pt x="5724896" y="170037"/>
                  </a:cubicBezTo>
                  <a:lnTo>
                    <a:pt x="5724896" y="410022"/>
                  </a:lnTo>
                  <a:cubicBezTo>
                    <a:pt x="5724896" y="420440"/>
                    <a:pt x="5721982" y="429246"/>
                    <a:pt x="5716153" y="436439"/>
                  </a:cubicBezTo>
                  <a:cubicBezTo>
                    <a:pt x="5710324" y="443632"/>
                    <a:pt x="5702200" y="447229"/>
                    <a:pt x="5691782" y="447229"/>
                  </a:cubicBezTo>
                  <a:lnTo>
                    <a:pt x="5494659" y="447229"/>
                  </a:lnTo>
                  <a:lnTo>
                    <a:pt x="5365849" y="447229"/>
                  </a:lnTo>
                  <a:lnTo>
                    <a:pt x="5342259" y="447229"/>
                  </a:lnTo>
                  <a:lnTo>
                    <a:pt x="5335413" y="447229"/>
                  </a:lnTo>
                  <a:lnTo>
                    <a:pt x="5189859" y="447229"/>
                  </a:lnTo>
                  <a:lnTo>
                    <a:pt x="5183013" y="447229"/>
                  </a:lnTo>
                  <a:lnTo>
                    <a:pt x="5040064" y="447229"/>
                  </a:lnTo>
                  <a:lnTo>
                    <a:pt x="5030613" y="447229"/>
                  </a:lnTo>
                  <a:lnTo>
                    <a:pt x="4980533" y="447229"/>
                  </a:lnTo>
                  <a:cubicBezTo>
                    <a:pt x="4977556" y="468313"/>
                    <a:pt x="4971106" y="486855"/>
                    <a:pt x="4961185" y="502854"/>
                  </a:cubicBezTo>
                  <a:cubicBezTo>
                    <a:pt x="4951263" y="518853"/>
                    <a:pt x="4939233" y="532247"/>
                    <a:pt x="4925094" y="543037"/>
                  </a:cubicBezTo>
                  <a:cubicBezTo>
                    <a:pt x="4910955" y="553827"/>
                    <a:pt x="4895328" y="562013"/>
                    <a:pt x="4878213" y="567594"/>
                  </a:cubicBezTo>
                  <a:cubicBezTo>
                    <a:pt x="4861098" y="573175"/>
                    <a:pt x="4843735" y="575965"/>
                    <a:pt x="4826123" y="575965"/>
                  </a:cubicBezTo>
                  <a:cubicBezTo>
                    <a:pt x="4806528" y="575965"/>
                    <a:pt x="4787366" y="572803"/>
                    <a:pt x="4768639" y="566478"/>
                  </a:cubicBezTo>
                  <a:cubicBezTo>
                    <a:pt x="4749911" y="560152"/>
                    <a:pt x="4733292" y="550851"/>
                    <a:pt x="4718781" y="538572"/>
                  </a:cubicBezTo>
                  <a:cubicBezTo>
                    <a:pt x="4704271" y="526294"/>
                    <a:pt x="4692612" y="511039"/>
                    <a:pt x="4683807" y="492808"/>
                  </a:cubicBezTo>
                  <a:cubicBezTo>
                    <a:pt x="4675001" y="474576"/>
                    <a:pt x="4670598" y="453554"/>
                    <a:pt x="4670598" y="429742"/>
                  </a:cubicBezTo>
                  <a:lnTo>
                    <a:pt x="4670598" y="296168"/>
                  </a:lnTo>
                  <a:lnTo>
                    <a:pt x="4737571" y="296168"/>
                  </a:lnTo>
                  <a:lnTo>
                    <a:pt x="4737571" y="429742"/>
                  </a:lnTo>
                  <a:cubicBezTo>
                    <a:pt x="4737571" y="443384"/>
                    <a:pt x="4740051" y="455167"/>
                    <a:pt x="4745012" y="465088"/>
                  </a:cubicBezTo>
                  <a:cubicBezTo>
                    <a:pt x="4749973" y="475010"/>
                    <a:pt x="4756547" y="483258"/>
                    <a:pt x="4764732" y="489831"/>
                  </a:cubicBezTo>
                  <a:cubicBezTo>
                    <a:pt x="4772917" y="496404"/>
                    <a:pt x="4782343" y="501241"/>
                    <a:pt x="4793009" y="504342"/>
                  </a:cubicBezTo>
                  <a:cubicBezTo>
                    <a:pt x="4803675" y="507442"/>
                    <a:pt x="4814713" y="508993"/>
                    <a:pt x="4826123" y="508993"/>
                  </a:cubicBezTo>
                  <a:cubicBezTo>
                    <a:pt x="4837286" y="508993"/>
                    <a:pt x="4848199" y="507442"/>
                    <a:pt x="4858866" y="504342"/>
                  </a:cubicBezTo>
                  <a:cubicBezTo>
                    <a:pt x="4869531" y="501241"/>
                    <a:pt x="4878957" y="496404"/>
                    <a:pt x="4887143" y="489831"/>
                  </a:cubicBezTo>
                  <a:cubicBezTo>
                    <a:pt x="4895328" y="483258"/>
                    <a:pt x="4901901" y="475010"/>
                    <a:pt x="4906863" y="465088"/>
                  </a:cubicBezTo>
                  <a:cubicBezTo>
                    <a:pt x="4911823" y="455167"/>
                    <a:pt x="4914304" y="443384"/>
                    <a:pt x="4914304" y="429742"/>
                  </a:cubicBezTo>
                  <a:lnTo>
                    <a:pt x="4914304" y="153293"/>
                  </a:lnTo>
                  <a:lnTo>
                    <a:pt x="4982021" y="153293"/>
                  </a:lnTo>
                  <a:lnTo>
                    <a:pt x="4982021" y="380256"/>
                  </a:lnTo>
                  <a:lnTo>
                    <a:pt x="5030613" y="380256"/>
                  </a:lnTo>
                  <a:lnTo>
                    <a:pt x="5040064" y="380256"/>
                  </a:lnTo>
                  <a:lnTo>
                    <a:pt x="5183013" y="380256"/>
                  </a:lnTo>
                  <a:lnTo>
                    <a:pt x="5189859" y="380256"/>
                  </a:lnTo>
                  <a:lnTo>
                    <a:pt x="5335413" y="380256"/>
                  </a:lnTo>
                  <a:lnTo>
                    <a:pt x="5342259" y="380256"/>
                  </a:lnTo>
                  <a:lnTo>
                    <a:pt x="5365849" y="380256"/>
                  </a:lnTo>
                  <a:lnTo>
                    <a:pt x="5430217" y="380256"/>
                  </a:lnTo>
                  <a:lnTo>
                    <a:pt x="5430217" y="279053"/>
                  </a:lnTo>
                  <a:cubicBezTo>
                    <a:pt x="5430217" y="262186"/>
                    <a:pt x="5434000" y="245071"/>
                    <a:pt x="5441565" y="227708"/>
                  </a:cubicBezTo>
                  <a:cubicBezTo>
                    <a:pt x="5449131" y="210344"/>
                    <a:pt x="5459424" y="194717"/>
                    <a:pt x="5472447" y="180827"/>
                  </a:cubicBezTo>
                  <a:cubicBezTo>
                    <a:pt x="5485469" y="166936"/>
                    <a:pt x="5500848" y="155712"/>
                    <a:pt x="5518583" y="147154"/>
                  </a:cubicBezTo>
                  <a:cubicBezTo>
                    <a:pt x="5536319" y="138597"/>
                    <a:pt x="5555232" y="134690"/>
                    <a:pt x="5575324" y="135434"/>
                  </a:cubicBezTo>
                  <a:close/>
                  <a:moveTo>
                    <a:pt x="4299719" y="135434"/>
                  </a:moveTo>
                  <a:lnTo>
                    <a:pt x="4431804" y="150317"/>
                  </a:lnTo>
                  <a:lnTo>
                    <a:pt x="4431804" y="217290"/>
                  </a:lnTo>
                  <a:lnTo>
                    <a:pt x="4299719" y="202407"/>
                  </a:lnTo>
                  <a:cubicBezTo>
                    <a:pt x="4286324" y="202407"/>
                    <a:pt x="4274790" y="205011"/>
                    <a:pt x="4265116" y="210220"/>
                  </a:cubicBezTo>
                  <a:cubicBezTo>
                    <a:pt x="4255442" y="215429"/>
                    <a:pt x="4247443" y="222250"/>
                    <a:pt x="4241118" y="230684"/>
                  </a:cubicBezTo>
                  <a:cubicBezTo>
                    <a:pt x="4234792" y="239118"/>
                    <a:pt x="4230080" y="248668"/>
                    <a:pt x="4226979" y="259334"/>
                  </a:cubicBezTo>
                  <a:cubicBezTo>
                    <a:pt x="4223878" y="269999"/>
                    <a:pt x="4222328" y="280790"/>
                    <a:pt x="4222328" y="291704"/>
                  </a:cubicBezTo>
                  <a:cubicBezTo>
                    <a:pt x="4222328" y="302618"/>
                    <a:pt x="4223816" y="313408"/>
                    <a:pt x="4226793" y="324074"/>
                  </a:cubicBezTo>
                  <a:cubicBezTo>
                    <a:pt x="4229769" y="334740"/>
                    <a:pt x="4234420" y="344228"/>
                    <a:pt x="4240745" y="352537"/>
                  </a:cubicBezTo>
                  <a:cubicBezTo>
                    <a:pt x="4247071" y="360847"/>
                    <a:pt x="4255132" y="367544"/>
                    <a:pt x="4264930" y="372629"/>
                  </a:cubicBezTo>
                  <a:cubicBezTo>
                    <a:pt x="4274728" y="377714"/>
                    <a:pt x="4286324" y="380256"/>
                    <a:pt x="4299719" y="380256"/>
                  </a:cubicBezTo>
                  <a:lnTo>
                    <a:pt x="4439617" y="380256"/>
                  </a:lnTo>
                  <a:lnTo>
                    <a:pt x="4443338" y="447229"/>
                  </a:lnTo>
                  <a:lnTo>
                    <a:pt x="4218310" y="447229"/>
                  </a:lnTo>
                  <a:lnTo>
                    <a:pt x="4088383" y="447229"/>
                  </a:lnTo>
                  <a:lnTo>
                    <a:pt x="4065910" y="447229"/>
                  </a:lnTo>
                  <a:lnTo>
                    <a:pt x="4059063" y="447229"/>
                  </a:lnTo>
                  <a:lnTo>
                    <a:pt x="3913510" y="447229"/>
                  </a:lnTo>
                  <a:lnTo>
                    <a:pt x="3906663" y="447229"/>
                  </a:lnTo>
                  <a:lnTo>
                    <a:pt x="3755454" y="447229"/>
                  </a:lnTo>
                  <a:lnTo>
                    <a:pt x="3754263" y="447229"/>
                  </a:lnTo>
                  <a:lnTo>
                    <a:pt x="3689598" y="447229"/>
                  </a:lnTo>
                  <a:cubicBezTo>
                    <a:pt x="3684141" y="473026"/>
                    <a:pt x="3676451" y="497148"/>
                    <a:pt x="3666529" y="519597"/>
                  </a:cubicBezTo>
                  <a:cubicBezTo>
                    <a:pt x="3656607" y="542045"/>
                    <a:pt x="3643647" y="561765"/>
                    <a:pt x="3627648" y="578756"/>
                  </a:cubicBezTo>
                  <a:cubicBezTo>
                    <a:pt x="3611649" y="595747"/>
                    <a:pt x="3592301" y="609266"/>
                    <a:pt x="3569605" y="619312"/>
                  </a:cubicBezTo>
                  <a:cubicBezTo>
                    <a:pt x="3546909" y="629357"/>
                    <a:pt x="3520058" y="634752"/>
                    <a:pt x="3489052" y="635497"/>
                  </a:cubicBezTo>
                  <a:lnTo>
                    <a:pt x="3489052" y="568152"/>
                  </a:lnTo>
                  <a:cubicBezTo>
                    <a:pt x="3510880" y="567160"/>
                    <a:pt x="3529546" y="563067"/>
                    <a:pt x="3545048" y="555874"/>
                  </a:cubicBezTo>
                  <a:cubicBezTo>
                    <a:pt x="3560551" y="548680"/>
                    <a:pt x="3573636" y="539130"/>
                    <a:pt x="3584302" y="527224"/>
                  </a:cubicBezTo>
                  <a:cubicBezTo>
                    <a:pt x="3594968" y="515318"/>
                    <a:pt x="3603464" y="501427"/>
                    <a:pt x="3609789" y="485552"/>
                  </a:cubicBezTo>
                  <a:cubicBezTo>
                    <a:pt x="3616114" y="469677"/>
                    <a:pt x="3621013" y="452748"/>
                    <a:pt x="3624485" y="434765"/>
                  </a:cubicBezTo>
                  <a:cubicBezTo>
                    <a:pt x="3627958" y="416781"/>
                    <a:pt x="3630190" y="398116"/>
                    <a:pt x="3631183" y="378768"/>
                  </a:cubicBezTo>
                  <a:cubicBezTo>
                    <a:pt x="3632175" y="359420"/>
                    <a:pt x="3632671" y="340197"/>
                    <a:pt x="3632671" y="321097"/>
                  </a:cubicBezTo>
                  <a:cubicBezTo>
                    <a:pt x="3632671" y="307455"/>
                    <a:pt x="3632547" y="293874"/>
                    <a:pt x="3632299" y="280356"/>
                  </a:cubicBezTo>
                  <a:cubicBezTo>
                    <a:pt x="3632051" y="266837"/>
                    <a:pt x="3631679" y="253752"/>
                    <a:pt x="3631183" y="241102"/>
                  </a:cubicBezTo>
                  <a:cubicBezTo>
                    <a:pt x="3630686" y="231676"/>
                    <a:pt x="3630315" y="222499"/>
                    <a:pt x="3630066" y="213569"/>
                  </a:cubicBezTo>
                  <a:cubicBezTo>
                    <a:pt x="3629818" y="204639"/>
                    <a:pt x="3629694" y="196082"/>
                    <a:pt x="3629694" y="187896"/>
                  </a:cubicBezTo>
                  <a:lnTo>
                    <a:pt x="3696295" y="187896"/>
                  </a:lnTo>
                  <a:cubicBezTo>
                    <a:pt x="3696295" y="189880"/>
                    <a:pt x="3696357" y="194283"/>
                    <a:pt x="3696481" y="201104"/>
                  </a:cubicBezTo>
                  <a:cubicBezTo>
                    <a:pt x="3696605" y="207926"/>
                    <a:pt x="3696853" y="215925"/>
                    <a:pt x="3697225" y="225103"/>
                  </a:cubicBezTo>
                  <a:cubicBezTo>
                    <a:pt x="3697597" y="234281"/>
                    <a:pt x="3697907" y="244203"/>
                    <a:pt x="3698155" y="254869"/>
                  </a:cubicBezTo>
                  <a:cubicBezTo>
                    <a:pt x="3698403" y="265535"/>
                    <a:pt x="3698713" y="275581"/>
                    <a:pt x="3699085" y="285006"/>
                  </a:cubicBezTo>
                  <a:cubicBezTo>
                    <a:pt x="3699457" y="294432"/>
                    <a:pt x="3699705" y="302742"/>
                    <a:pt x="3699830" y="309935"/>
                  </a:cubicBezTo>
                  <a:cubicBezTo>
                    <a:pt x="3699954" y="317128"/>
                    <a:pt x="3700016" y="321965"/>
                    <a:pt x="3700016" y="324446"/>
                  </a:cubicBezTo>
                  <a:cubicBezTo>
                    <a:pt x="3700016" y="328415"/>
                    <a:pt x="3699954" y="332817"/>
                    <a:pt x="3699830" y="337654"/>
                  </a:cubicBezTo>
                  <a:cubicBezTo>
                    <a:pt x="3699705" y="342491"/>
                    <a:pt x="3699582" y="347390"/>
                    <a:pt x="3699457" y="352351"/>
                  </a:cubicBezTo>
                  <a:cubicBezTo>
                    <a:pt x="3699333" y="357312"/>
                    <a:pt x="3699210" y="362211"/>
                    <a:pt x="3699085" y="367048"/>
                  </a:cubicBezTo>
                  <a:cubicBezTo>
                    <a:pt x="3698961" y="371885"/>
                    <a:pt x="3698775" y="376288"/>
                    <a:pt x="3698527" y="380256"/>
                  </a:cubicBezTo>
                  <a:lnTo>
                    <a:pt x="3754263" y="380256"/>
                  </a:lnTo>
                  <a:lnTo>
                    <a:pt x="3755454" y="380256"/>
                  </a:lnTo>
                  <a:lnTo>
                    <a:pt x="3906663" y="380256"/>
                  </a:lnTo>
                  <a:lnTo>
                    <a:pt x="3913510" y="380256"/>
                  </a:lnTo>
                  <a:lnTo>
                    <a:pt x="4059063" y="380256"/>
                  </a:lnTo>
                  <a:lnTo>
                    <a:pt x="4065910" y="380256"/>
                  </a:lnTo>
                  <a:lnTo>
                    <a:pt x="4088383" y="380256"/>
                  </a:lnTo>
                  <a:lnTo>
                    <a:pt x="4178052" y="380256"/>
                  </a:lnTo>
                  <a:cubicBezTo>
                    <a:pt x="4170362" y="364629"/>
                    <a:pt x="4164719" y="349375"/>
                    <a:pt x="4161122" y="334492"/>
                  </a:cubicBezTo>
                  <a:cubicBezTo>
                    <a:pt x="4157526" y="319609"/>
                    <a:pt x="4155727" y="305346"/>
                    <a:pt x="4155727" y="291704"/>
                  </a:cubicBezTo>
                  <a:cubicBezTo>
                    <a:pt x="4155727" y="271860"/>
                    <a:pt x="4158828" y="252574"/>
                    <a:pt x="4165029" y="233847"/>
                  </a:cubicBezTo>
                  <a:cubicBezTo>
                    <a:pt x="4171230" y="215119"/>
                    <a:pt x="4180346" y="198438"/>
                    <a:pt x="4192376" y="183803"/>
                  </a:cubicBezTo>
                  <a:cubicBezTo>
                    <a:pt x="4204407" y="169168"/>
                    <a:pt x="4219413" y="157448"/>
                    <a:pt x="4237397" y="148643"/>
                  </a:cubicBezTo>
                  <a:cubicBezTo>
                    <a:pt x="4255380" y="139837"/>
                    <a:pt x="4276154" y="135434"/>
                    <a:pt x="4299719" y="135434"/>
                  </a:cubicBezTo>
                  <a:close/>
                  <a:moveTo>
                    <a:pt x="3306440" y="135434"/>
                  </a:moveTo>
                  <a:lnTo>
                    <a:pt x="3408015" y="135434"/>
                  </a:lnTo>
                  <a:cubicBezTo>
                    <a:pt x="3414216" y="135434"/>
                    <a:pt x="3420045" y="136612"/>
                    <a:pt x="3425502" y="138969"/>
                  </a:cubicBezTo>
                  <a:cubicBezTo>
                    <a:pt x="3430959" y="141325"/>
                    <a:pt x="3435672" y="144488"/>
                    <a:pt x="3439641" y="148457"/>
                  </a:cubicBezTo>
                  <a:cubicBezTo>
                    <a:pt x="3443610" y="152425"/>
                    <a:pt x="3446772" y="157200"/>
                    <a:pt x="3449129" y="162781"/>
                  </a:cubicBezTo>
                  <a:cubicBezTo>
                    <a:pt x="3451485" y="168362"/>
                    <a:pt x="3452663" y="174253"/>
                    <a:pt x="3452663" y="180455"/>
                  </a:cubicBezTo>
                  <a:cubicBezTo>
                    <a:pt x="3452663" y="202283"/>
                    <a:pt x="3453035" y="225289"/>
                    <a:pt x="3453779" y="249474"/>
                  </a:cubicBezTo>
                  <a:cubicBezTo>
                    <a:pt x="3454524" y="273658"/>
                    <a:pt x="3454772" y="298153"/>
                    <a:pt x="3454524" y="322958"/>
                  </a:cubicBezTo>
                  <a:cubicBezTo>
                    <a:pt x="3454276" y="347762"/>
                    <a:pt x="3453221" y="372443"/>
                    <a:pt x="3451361" y="397000"/>
                  </a:cubicBezTo>
                  <a:cubicBezTo>
                    <a:pt x="3449501" y="421556"/>
                    <a:pt x="3445904" y="445059"/>
                    <a:pt x="3440571" y="467507"/>
                  </a:cubicBezTo>
                  <a:cubicBezTo>
                    <a:pt x="3435238" y="489955"/>
                    <a:pt x="3427797" y="510977"/>
                    <a:pt x="3418247" y="530573"/>
                  </a:cubicBezTo>
                  <a:cubicBezTo>
                    <a:pt x="3408697" y="550168"/>
                    <a:pt x="3396233" y="567408"/>
                    <a:pt x="3380854" y="582291"/>
                  </a:cubicBezTo>
                  <a:cubicBezTo>
                    <a:pt x="3365475" y="597173"/>
                    <a:pt x="3346686" y="609266"/>
                    <a:pt x="3324485" y="618567"/>
                  </a:cubicBezTo>
                  <a:cubicBezTo>
                    <a:pt x="3302285" y="627869"/>
                    <a:pt x="3275930" y="633512"/>
                    <a:pt x="3245420" y="635497"/>
                  </a:cubicBezTo>
                  <a:lnTo>
                    <a:pt x="3245420" y="568524"/>
                  </a:lnTo>
                  <a:cubicBezTo>
                    <a:pt x="3265760" y="567780"/>
                    <a:pt x="3283061" y="564493"/>
                    <a:pt x="3297324" y="558664"/>
                  </a:cubicBezTo>
                  <a:cubicBezTo>
                    <a:pt x="3311587" y="552835"/>
                    <a:pt x="3323741" y="544959"/>
                    <a:pt x="3333787" y="535038"/>
                  </a:cubicBezTo>
                  <a:cubicBezTo>
                    <a:pt x="3343833" y="525116"/>
                    <a:pt x="3352080" y="513582"/>
                    <a:pt x="3358529" y="500435"/>
                  </a:cubicBezTo>
                  <a:cubicBezTo>
                    <a:pt x="3364979" y="487289"/>
                    <a:pt x="3370684" y="473150"/>
                    <a:pt x="3375645" y="458019"/>
                  </a:cubicBezTo>
                  <a:lnTo>
                    <a:pt x="3378993" y="442392"/>
                  </a:lnTo>
                  <a:cubicBezTo>
                    <a:pt x="3373040" y="444376"/>
                    <a:pt x="3363552" y="446237"/>
                    <a:pt x="3350530" y="447973"/>
                  </a:cubicBezTo>
                  <a:cubicBezTo>
                    <a:pt x="3337507" y="449709"/>
                    <a:pt x="3322873" y="450888"/>
                    <a:pt x="3306626" y="451508"/>
                  </a:cubicBezTo>
                  <a:cubicBezTo>
                    <a:pt x="3290379" y="452128"/>
                    <a:pt x="3273636" y="452004"/>
                    <a:pt x="3256396" y="451136"/>
                  </a:cubicBezTo>
                  <a:cubicBezTo>
                    <a:pt x="3239157" y="450268"/>
                    <a:pt x="3223406" y="448097"/>
                    <a:pt x="3209143" y="444625"/>
                  </a:cubicBezTo>
                  <a:cubicBezTo>
                    <a:pt x="3194881" y="441152"/>
                    <a:pt x="3183161" y="436129"/>
                    <a:pt x="3173983" y="429556"/>
                  </a:cubicBezTo>
                  <a:cubicBezTo>
                    <a:pt x="3164805" y="422982"/>
                    <a:pt x="3160216" y="414363"/>
                    <a:pt x="3160216" y="403697"/>
                  </a:cubicBezTo>
                  <a:lnTo>
                    <a:pt x="3160216" y="282030"/>
                  </a:lnTo>
                  <a:cubicBezTo>
                    <a:pt x="3160216" y="261938"/>
                    <a:pt x="3163999" y="242962"/>
                    <a:pt x="3171564" y="225103"/>
                  </a:cubicBezTo>
                  <a:cubicBezTo>
                    <a:pt x="3179130" y="207244"/>
                    <a:pt x="3189548" y="191679"/>
                    <a:pt x="3202818" y="178408"/>
                  </a:cubicBezTo>
                  <a:cubicBezTo>
                    <a:pt x="3216089" y="165138"/>
                    <a:pt x="3231592" y="154658"/>
                    <a:pt x="3249327" y="146968"/>
                  </a:cubicBezTo>
                  <a:cubicBezTo>
                    <a:pt x="3267062" y="139279"/>
                    <a:pt x="3286100" y="135434"/>
                    <a:pt x="3306440" y="135434"/>
                  </a:cubicBezTo>
                  <a:close/>
                  <a:moveTo>
                    <a:pt x="2125340" y="135434"/>
                  </a:moveTo>
                  <a:lnTo>
                    <a:pt x="2226915" y="135434"/>
                  </a:lnTo>
                  <a:cubicBezTo>
                    <a:pt x="2233116" y="135434"/>
                    <a:pt x="2238945" y="136612"/>
                    <a:pt x="2244402" y="138969"/>
                  </a:cubicBezTo>
                  <a:cubicBezTo>
                    <a:pt x="2249859" y="141325"/>
                    <a:pt x="2254572" y="144488"/>
                    <a:pt x="2258541" y="148457"/>
                  </a:cubicBezTo>
                  <a:cubicBezTo>
                    <a:pt x="2262510" y="152425"/>
                    <a:pt x="2265672" y="157200"/>
                    <a:pt x="2268029" y="162781"/>
                  </a:cubicBezTo>
                  <a:cubicBezTo>
                    <a:pt x="2270385" y="168362"/>
                    <a:pt x="2271564" y="174253"/>
                    <a:pt x="2271564" y="180455"/>
                  </a:cubicBezTo>
                  <a:cubicBezTo>
                    <a:pt x="2271564" y="202283"/>
                    <a:pt x="2271936" y="225289"/>
                    <a:pt x="2272679" y="249474"/>
                  </a:cubicBezTo>
                  <a:cubicBezTo>
                    <a:pt x="2273424" y="273658"/>
                    <a:pt x="2273672" y="298153"/>
                    <a:pt x="2273424" y="322958"/>
                  </a:cubicBezTo>
                  <a:cubicBezTo>
                    <a:pt x="2273176" y="347762"/>
                    <a:pt x="2272121" y="372443"/>
                    <a:pt x="2270261" y="397000"/>
                  </a:cubicBezTo>
                  <a:cubicBezTo>
                    <a:pt x="2268401" y="421556"/>
                    <a:pt x="2264804" y="445059"/>
                    <a:pt x="2259471" y="467507"/>
                  </a:cubicBezTo>
                  <a:cubicBezTo>
                    <a:pt x="2254138" y="489955"/>
                    <a:pt x="2246697" y="510977"/>
                    <a:pt x="2237147" y="530573"/>
                  </a:cubicBezTo>
                  <a:cubicBezTo>
                    <a:pt x="2227597" y="550168"/>
                    <a:pt x="2215133" y="567408"/>
                    <a:pt x="2199754" y="582291"/>
                  </a:cubicBezTo>
                  <a:cubicBezTo>
                    <a:pt x="2184375" y="597173"/>
                    <a:pt x="2165585" y="609266"/>
                    <a:pt x="2143385" y="618567"/>
                  </a:cubicBezTo>
                  <a:cubicBezTo>
                    <a:pt x="2121185" y="627869"/>
                    <a:pt x="2094830" y="633512"/>
                    <a:pt x="2064320" y="635497"/>
                  </a:cubicBezTo>
                  <a:lnTo>
                    <a:pt x="2064320" y="568524"/>
                  </a:lnTo>
                  <a:cubicBezTo>
                    <a:pt x="2084660" y="567780"/>
                    <a:pt x="2101961" y="564493"/>
                    <a:pt x="2116224" y="558664"/>
                  </a:cubicBezTo>
                  <a:cubicBezTo>
                    <a:pt x="2130487" y="552835"/>
                    <a:pt x="2142641" y="544959"/>
                    <a:pt x="2152687" y="535038"/>
                  </a:cubicBezTo>
                  <a:cubicBezTo>
                    <a:pt x="2162733" y="525116"/>
                    <a:pt x="2170980" y="513582"/>
                    <a:pt x="2177430" y="500435"/>
                  </a:cubicBezTo>
                  <a:cubicBezTo>
                    <a:pt x="2183879" y="487289"/>
                    <a:pt x="2189584" y="473150"/>
                    <a:pt x="2194545" y="458019"/>
                  </a:cubicBezTo>
                  <a:lnTo>
                    <a:pt x="2197893" y="442392"/>
                  </a:lnTo>
                  <a:cubicBezTo>
                    <a:pt x="2191940" y="444376"/>
                    <a:pt x="2182452" y="446237"/>
                    <a:pt x="2169430" y="447973"/>
                  </a:cubicBezTo>
                  <a:cubicBezTo>
                    <a:pt x="2156408" y="449709"/>
                    <a:pt x="2141773" y="450888"/>
                    <a:pt x="2125526" y="451508"/>
                  </a:cubicBezTo>
                  <a:cubicBezTo>
                    <a:pt x="2109279" y="452128"/>
                    <a:pt x="2092536" y="452004"/>
                    <a:pt x="2075296" y="451136"/>
                  </a:cubicBezTo>
                  <a:cubicBezTo>
                    <a:pt x="2058057" y="450268"/>
                    <a:pt x="2042306" y="448097"/>
                    <a:pt x="2028043" y="444625"/>
                  </a:cubicBezTo>
                  <a:cubicBezTo>
                    <a:pt x="2013781" y="441152"/>
                    <a:pt x="2002060" y="436129"/>
                    <a:pt x="1992883" y="429556"/>
                  </a:cubicBezTo>
                  <a:cubicBezTo>
                    <a:pt x="1983705" y="422982"/>
                    <a:pt x="1979116" y="414363"/>
                    <a:pt x="1979116" y="403697"/>
                  </a:cubicBezTo>
                  <a:lnTo>
                    <a:pt x="1979116" y="282030"/>
                  </a:lnTo>
                  <a:cubicBezTo>
                    <a:pt x="1979116" y="261938"/>
                    <a:pt x="1982899" y="242962"/>
                    <a:pt x="1990464" y="225103"/>
                  </a:cubicBezTo>
                  <a:cubicBezTo>
                    <a:pt x="1998030" y="207244"/>
                    <a:pt x="2008448" y="191679"/>
                    <a:pt x="2021718" y="178408"/>
                  </a:cubicBezTo>
                  <a:cubicBezTo>
                    <a:pt x="2034989" y="165138"/>
                    <a:pt x="2050492" y="154658"/>
                    <a:pt x="2068227" y="146968"/>
                  </a:cubicBezTo>
                  <a:cubicBezTo>
                    <a:pt x="2085962" y="139279"/>
                    <a:pt x="2105000" y="135434"/>
                    <a:pt x="2125340" y="135434"/>
                  </a:cubicBezTo>
                  <a:close/>
                  <a:moveTo>
                    <a:pt x="1362596" y="135434"/>
                  </a:moveTo>
                  <a:lnTo>
                    <a:pt x="1464171" y="135434"/>
                  </a:lnTo>
                  <a:cubicBezTo>
                    <a:pt x="1470373" y="135434"/>
                    <a:pt x="1476202" y="136612"/>
                    <a:pt x="1481659" y="138969"/>
                  </a:cubicBezTo>
                  <a:cubicBezTo>
                    <a:pt x="1487116" y="141325"/>
                    <a:pt x="1491829" y="144488"/>
                    <a:pt x="1495797" y="148457"/>
                  </a:cubicBezTo>
                  <a:cubicBezTo>
                    <a:pt x="1499766" y="152425"/>
                    <a:pt x="1502929" y="157200"/>
                    <a:pt x="1505285" y="162781"/>
                  </a:cubicBezTo>
                  <a:cubicBezTo>
                    <a:pt x="1507641" y="168362"/>
                    <a:pt x="1508819" y="174253"/>
                    <a:pt x="1508819" y="180455"/>
                  </a:cubicBezTo>
                  <a:cubicBezTo>
                    <a:pt x="1508819" y="189880"/>
                    <a:pt x="1508944" y="199864"/>
                    <a:pt x="1509191" y="210406"/>
                  </a:cubicBezTo>
                  <a:cubicBezTo>
                    <a:pt x="1509439" y="220948"/>
                    <a:pt x="1509812" y="231800"/>
                    <a:pt x="1510308" y="242962"/>
                  </a:cubicBezTo>
                  <a:cubicBezTo>
                    <a:pt x="1510804" y="255861"/>
                    <a:pt x="1511300" y="269069"/>
                    <a:pt x="1511796" y="282588"/>
                  </a:cubicBezTo>
                  <a:cubicBezTo>
                    <a:pt x="1512293" y="296106"/>
                    <a:pt x="1512540" y="310059"/>
                    <a:pt x="1512540" y="324446"/>
                  </a:cubicBezTo>
                  <a:cubicBezTo>
                    <a:pt x="1512540" y="339825"/>
                    <a:pt x="1512168" y="355328"/>
                    <a:pt x="1511424" y="370955"/>
                  </a:cubicBezTo>
                  <a:lnTo>
                    <a:pt x="1511052" y="380256"/>
                  </a:lnTo>
                  <a:lnTo>
                    <a:pt x="1566490" y="380256"/>
                  </a:lnTo>
                  <a:lnTo>
                    <a:pt x="1572443" y="380256"/>
                  </a:lnTo>
                  <a:lnTo>
                    <a:pt x="1652066" y="380256"/>
                  </a:lnTo>
                  <a:cubicBezTo>
                    <a:pt x="1644377" y="364629"/>
                    <a:pt x="1638734" y="349375"/>
                    <a:pt x="1635137" y="334492"/>
                  </a:cubicBezTo>
                  <a:cubicBezTo>
                    <a:pt x="1631541" y="319609"/>
                    <a:pt x="1629742" y="305346"/>
                    <a:pt x="1629742" y="291704"/>
                  </a:cubicBezTo>
                  <a:cubicBezTo>
                    <a:pt x="1629742" y="271860"/>
                    <a:pt x="1632843" y="252574"/>
                    <a:pt x="1639044" y="233847"/>
                  </a:cubicBezTo>
                  <a:cubicBezTo>
                    <a:pt x="1645245" y="215119"/>
                    <a:pt x="1654361" y="198438"/>
                    <a:pt x="1666391" y="183803"/>
                  </a:cubicBezTo>
                  <a:cubicBezTo>
                    <a:pt x="1678421" y="169168"/>
                    <a:pt x="1693366" y="157448"/>
                    <a:pt x="1711226" y="148643"/>
                  </a:cubicBezTo>
                  <a:cubicBezTo>
                    <a:pt x="1729085" y="139837"/>
                    <a:pt x="1749797" y="135434"/>
                    <a:pt x="1773361" y="135434"/>
                  </a:cubicBezTo>
                  <a:lnTo>
                    <a:pt x="1874193" y="135434"/>
                  </a:lnTo>
                  <a:cubicBezTo>
                    <a:pt x="1880394" y="135434"/>
                    <a:pt x="1886223" y="136674"/>
                    <a:pt x="1891680" y="139155"/>
                  </a:cubicBezTo>
                  <a:cubicBezTo>
                    <a:pt x="1897137" y="141635"/>
                    <a:pt x="1901850" y="144984"/>
                    <a:pt x="1905818" y="149201"/>
                  </a:cubicBezTo>
                  <a:cubicBezTo>
                    <a:pt x="1909787" y="153418"/>
                    <a:pt x="1912888" y="158254"/>
                    <a:pt x="1915120" y="163711"/>
                  </a:cubicBezTo>
                  <a:cubicBezTo>
                    <a:pt x="1917352" y="169168"/>
                    <a:pt x="1918469" y="174998"/>
                    <a:pt x="1918469" y="181199"/>
                  </a:cubicBezTo>
                  <a:lnTo>
                    <a:pt x="1918841" y="413743"/>
                  </a:lnTo>
                  <a:cubicBezTo>
                    <a:pt x="1918841" y="423168"/>
                    <a:pt x="1915616" y="431106"/>
                    <a:pt x="1909167" y="437555"/>
                  </a:cubicBezTo>
                  <a:cubicBezTo>
                    <a:pt x="1902718" y="444004"/>
                    <a:pt x="1894904" y="447229"/>
                    <a:pt x="1885727" y="447229"/>
                  </a:cubicBezTo>
                  <a:lnTo>
                    <a:pt x="1572443" y="447229"/>
                  </a:lnTo>
                  <a:lnTo>
                    <a:pt x="1566490" y="447229"/>
                  </a:lnTo>
                  <a:lnTo>
                    <a:pt x="1502122" y="447229"/>
                  </a:lnTo>
                  <a:cubicBezTo>
                    <a:pt x="1496666" y="472778"/>
                    <a:pt x="1488976" y="496838"/>
                    <a:pt x="1479054" y="519411"/>
                  </a:cubicBezTo>
                  <a:cubicBezTo>
                    <a:pt x="1469132" y="541983"/>
                    <a:pt x="1456171" y="561703"/>
                    <a:pt x="1440172" y="578570"/>
                  </a:cubicBezTo>
                  <a:cubicBezTo>
                    <a:pt x="1424174" y="595437"/>
                    <a:pt x="1404826" y="608956"/>
                    <a:pt x="1382129" y="619126"/>
                  </a:cubicBezTo>
                  <a:cubicBezTo>
                    <a:pt x="1359434" y="629295"/>
                    <a:pt x="1332582" y="634752"/>
                    <a:pt x="1301577" y="635497"/>
                  </a:cubicBezTo>
                  <a:lnTo>
                    <a:pt x="1301577" y="568524"/>
                  </a:lnTo>
                  <a:cubicBezTo>
                    <a:pt x="1321916" y="567780"/>
                    <a:pt x="1339279" y="564183"/>
                    <a:pt x="1353666" y="557734"/>
                  </a:cubicBezTo>
                  <a:cubicBezTo>
                    <a:pt x="1368053" y="551285"/>
                    <a:pt x="1380393" y="542665"/>
                    <a:pt x="1390687" y="531875"/>
                  </a:cubicBezTo>
                  <a:cubicBezTo>
                    <a:pt x="1400982" y="521085"/>
                    <a:pt x="1409601" y="508435"/>
                    <a:pt x="1416546" y="493924"/>
                  </a:cubicBezTo>
                  <a:cubicBezTo>
                    <a:pt x="1423491" y="479413"/>
                    <a:pt x="1429693" y="463724"/>
                    <a:pt x="1435149" y="446857"/>
                  </a:cubicBezTo>
                  <a:cubicBezTo>
                    <a:pt x="1421755" y="448345"/>
                    <a:pt x="1408981" y="449523"/>
                    <a:pt x="1396826" y="450392"/>
                  </a:cubicBezTo>
                  <a:cubicBezTo>
                    <a:pt x="1384672" y="451260"/>
                    <a:pt x="1373262" y="451694"/>
                    <a:pt x="1362596" y="451694"/>
                  </a:cubicBezTo>
                  <a:cubicBezTo>
                    <a:pt x="1351930" y="451694"/>
                    <a:pt x="1341450" y="451322"/>
                    <a:pt x="1331156" y="450578"/>
                  </a:cubicBezTo>
                  <a:cubicBezTo>
                    <a:pt x="1320862" y="449834"/>
                    <a:pt x="1310506" y="448841"/>
                    <a:pt x="1300088" y="447601"/>
                  </a:cubicBezTo>
                  <a:lnTo>
                    <a:pt x="1300460" y="447601"/>
                  </a:lnTo>
                  <a:cubicBezTo>
                    <a:pt x="1298476" y="447105"/>
                    <a:pt x="1296243" y="446733"/>
                    <a:pt x="1293763" y="446485"/>
                  </a:cubicBezTo>
                  <a:cubicBezTo>
                    <a:pt x="1291282" y="446237"/>
                    <a:pt x="1288926" y="445865"/>
                    <a:pt x="1286693" y="445369"/>
                  </a:cubicBezTo>
                  <a:cubicBezTo>
                    <a:pt x="1278508" y="444128"/>
                    <a:pt x="1270199" y="442702"/>
                    <a:pt x="1261765" y="441090"/>
                  </a:cubicBezTo>
                  <a:cubicBezTo>
                    <a:pt x="1253331" y="439478"/>
                    <a:pt x="1245766" y="437183"/>
                    <a:pt x="1239068" y="434207"/>
                  </a:cubicBezTo>
                  <a:cubicBezTo>
                    <a:pt x="1232372" y="431230"/>
                    <a:pt x="1226914" y="427385"/>
                    <a:pt x="1222697" y="422672"/>
                  </a:cubicBezTo>
                  <a:cubicBezTo>
                    <a:pt x="1218480" y="417959"/>
                    <a:pt x="1216372" y="411634"/>
                    <a:pt x="1216372" y="403697"/>
                  </a:cubicBezTo>
                  <a:lnTo>
                    <a:pt x="1216372" y="282030"/>
                  </a:lnTo>
                  <a:cubicBezTo>
                    <a:pt x="1216372" y="261938"/>
                    <a:pt x="1220155" y="242962"/>
                    <a:pt x="1227721" y="225103"/>
                  </a:cubicBezTo>
                  <a:cubicBezTo>
                    <a:pt x="1235286" y="207244"/>
                    <a:pt x="1245704" y="191679"/>
                    <a:pt x="1258974" y="178408"/>
                  </a:cubicBezTo>
                  <a:cubicBezTo>
                    <a:pt x="1272245" y="165138"/>
                    <a:pt x="1287748" y="154658"/>
                    <a:pt x="1305483" y="146968"/>
                  </a:cubicBezTo>
                  <a:cubicBezTo>
                    <a:pt x="1323219" y="139279"/>
                    <a:pt x="1342256" y="135434"/>
                    <a:pt x="1362596" y="135434"/>
                  </a:cubicBezTo>
                  <a:close/>
                  <a:moveTo>
                    <a:pt x="2734419" y="135062"/>
                  </a:moveTo>
                  <a:lnTo>
                    <a:pt x="2801019" y="135062"/>
                  </a:lnTo>
                  <a:lnTo>
                    <a:pt x="2801391" y="211709"/>
                  </a:lnTo>
                  <a:cubicBezTo>
                    <a:pt x="2804120" y="202531"/>
                    <a:pt x="2809453" y="193415"/>
                    <a:pt x="2817390" y="184361"/>
                  </a:cubicBezTo>
                  <a:cubicBezTo>
                    <a:pt x="2825328" y="175308"/>
                    <a:pt x="2834878" y="167184"/>
                    <a:pt x="2846040" y="159991"/>
                  </a:cubicBezTo>
                  <a:cubicBezTo>
                    <a:pt x="2857202" y="152797"/>
                    <a:pt x="2869418" y="146906"/>
                    <a:pt x="2882689" y="142317"/>
                  </a:cubicBezTo>
                  <a:cubicBezTo>
                    <a:pt x="2895959" y="137729"/>
                    <a:pt x="2909292" y="135434"/>
                    <a:pt x="2922686" y="135434"/>
                  </a:cubicBezTo>
                  <a:cubicBezTo>
                    <a:pt x="2947987" y="135682"/>
                    <a:pt x="2973164" y="135930"/>
                    <a:pt x="2998217" y="136178"/>
                  </a:cubicBezTo>
                  <a:cubicBezTo>
                    <a:pt x="3023270" y="136426"/>
                    <a:pt x="3048446" y="136798"/>
                    <a:pt x="3073747" y="137294"/>
                  </a:cubicBezTo>
                  <a:cubicBezTo>
                    <a:pt x="3078212" y="137294"/>
                    <a:pt x="3082490" y="138163"/>
                    <a:pt x="3086583" y="139899"/>
                  </a:cubicBezTo>
                  <a:cubicBezTo>
                    <a:pt x="3090676" y="141635"/>
                    <a:pt x="3094211" y="143992"/>
                    <a:pt x="3097188" y="146968"/>
                  </a:cubicBezTo>
                  <a:cubicBezTo>
                    <a:pt x="3100164" y="149945"/>
                    <a:pt x="3102520" y="153418"/>
                    <a:pt x="3104257" y="157386"/>
                  </a:cubicBezTo>
                  <a:cubicBezTo>
                    <a:pt x="3105993" y="161355"/>
                    <a:pt x="3106861" y="165572"/>
                    <a:pt x="3106861" y="170037"/>
                  </a:cubicBezTo>
                  <a:lnTo>
                    <a:pt x="3106861" y="410022"/>
                  </a:lnTo>
                  <a:cubicBezTo>
                    <a:pt x="3106861" y="420440"/>
                    <a:pt x="3103946" y="429246"/>
                    <a:pt x="3098118" y="436439"/>
                  </a:cubicBezTo>
                  <a:cubicBezTo>
                    <a:pt x="3092288" y="443632"/>
                    <a:pt x="3084165" y="447229"/>
                    <a:pt x="3073747" y="447229"/>
                  </a:cubicBezTo>
                  <a:lnTo>
                    <a:pt x="2801391" y="447229"/>
                  </a:lnTo>
                  <a:cubicBezTo>
                    <a:pt x="2798415" y="468313"/>
                    <a:pt x="2791966" y="486855"/>
                    <a:pt x="2782044" y="502854"/>
                  </a:cubicBezTo>
                  <a:cubicBezTo>
                    <a:pt x="2772122" y="518853"/>
                    <a:pt x="2760092" y="532247"/>
                    <a:pt x="2745953" y="543037"/>
                  </a:cubicBezTo>
                  <a:cubicBezTo>
                    <a:pt x="2731814" y="553827"/>
                    <a:pt x="2716187" y="562013"/>
                    <a:pt x="2699072" y="567594"/>
                  </a:cubicBezTo>
                  <a:cubicBezTo>
                    <a:pt x="2681957" y="573175"/>
                    <a:pt x="2664594" y="575965"/>
                    <a:pt x="2646982" y="575965"/>
                  </a:cubicBezTo>
                  <a:cubicBezTo>
                    <a:pt x="2627387" y="575965"/>
                    <a:pt x="2608225" y="572803"/>
                    <a:pt x="2589498" y="566478"/>
                  </a:cubicBezTo>
                  <a:cubicBezTo>
                    <a:pt x="2570770" y="560152"/>
                    <a:pt x="2554151" y="550851"/>
                    <a:pt x="2539640" y="538572"/>
                  </a:cubicBezTo>
                  <a:cubicBezTo>
                    <a:pt x="2525129" y="526294"/>
                    <a:pt x="2513471" y="511039"/>
                    <a:pt x="2504665" y="492808"/>
                  </a:cubicBezTo>
                  <a:cubicBezTo>
                    <a:pt x="2495860" y="474576"/>
                    <a:pt x="2491457" y="453554"/>
                    <a:pt x="2491457" y="429742"/>
                  </a:cubicBezTo>
                  <a:lnTo>
                    <a:pt x="2491457" y="296168"/>
                  </a:lnTo>
                  <a:lnTo>
                    <a:pt x="2558430" y="296168"/>
                  </a:lnTo>
                  <a:lnTo>
                    <a:pt x="2558430" y="429742"/>
                  </a:lnTo>
                  <a:cubicBezTo>
                    <a:pt x="2558430" y="443384"/>
                    <a:pt x="2560910" y="455167"/>
                    <a:pt x="2565871" y="465088"/>
                  </a:cubicBezTo>
                  <a:cubicBezTo>
                    <a:pt x="2570832" y="475010"/>
                    <a:pt x="2577405" y="483258"/>
                    <a:pt x="2585591" y="489831"/>
                  </a:cubicBezTo>
                  <a:cubicBezTo>
                    <a:pt x="2593776" y="496404"/>
                    <a:pt x="2603202" y="501241"/>
                    <a:pt x="2613868" y="504342"/>
                  </a:cubicBezTo>
                  <a:cubicBezTo>
                    <a:pt x="2624534" y="507442"/>
                    <a:pt x="2635572" y="508993"/>
                    <a:pt x="2646982" y="508993"/>
                  </a:cubicBezTo>
                  <a:cubicBezTo>
                    <a:pt x="2658144" y="508993"/>
                    <a:pt x="2669058" y="507442"/>
                    <a:pt x="2679725" y="504342"/>
                  </a:cubicBezTo>
                  <a:cubicBezTo>
                    <a:pt x="2690391" y="501241"/>
                    <a:pt x="2699816" y="496404"/>
                    <a:pt x="2708002" y="489831"/>
                  </a:cubicBezTo>
                  <a:cubicBezTo>
                    <a:pt x="2716187" y="483258"/>
                    <a:pt x="2722761" y="475010"/>
                    <a:pt x="2727721" y="465088"/>
                  </a:cubicBezTo>
                  <a:cubicBezTo>
                    <a:pt x="2732682" y="455167"/>
                    <a:pt x="2735163" y="443384"/>
                    <a:pt x="2735163" y="429742"/>
                  </a:cubicBezTo>
                  <a:cubicBezTo>
                    <a:pt x="2735163" y="380380"/>
                    <a:pt x="2735039" y="331329"/>
                    <a:pt x="2734791" y="282588"/>
                  </a:cubicBezTo>
                  <a:cubicBezTo>
                    <a:pt x="2734543" y="233847"/>
                    <a:pt x="2734419" y="184671"/>
                    <a:pt x="2734419" y="135062"/>
                  </a:cubicBezTo>
                  <a:close/>
                  <a:moveTo>
                    <a:pt x="4816450" y="32743"/>
                  </a:moveTo>
                  <a:cubicBezTo>
                    <a:pt x="4821659" y="32743"/>
                    <a:pt x="4826495" y="33673"/>
                    <a:pt x="4830960" y="35533"/>
                  </a:cubicBezTo>
                  <a:cubicBezTo>
                    <a:pt x="4835425" y="37394"/>
                    <a:pt x="4839332" y="39998"/>
                    <a:pt x="4842681" y="43347"/>
                  </a:cubicBezTo>
                  <a:cubicBezTo>
                    <a:pt x="4846029" y="46695"/>
                    <a:pt x="4848634" y="50540"/>
                    <a:pt x="4850494" y="54881"/>
                  </a:cubicBezTo>
                  <a:cubicBezTo>
                    <a:pt x="4852354" y="59222"/>
                    <a:pt x="4853285" y="63997"/>
                    <a:pt x="4853285" y="69206"/>
                  </a:cubicBezTo>
                  <a:cubicBezTo>
                    <a:pt x="4853285" y="74415"/>
                    <a:pt x="4852354" y="79189"/>
                    <a:pt x="4850494" y="83530"/>
                  </a:cubicBezTo>
                  <a:cubicBezTo>
                    <a:pt x="4848634" y="87871"/>
                    <a:pt x="4846029" y="91716"/>
                    <a:pt x="4842681" y="95064"/>
                  </a:cubicBezTo>
                  <a:cubicBezTo>
                    <a:pt x="4839332" y="98413"/>
                    <a:pt x="4835425" y="101018"/>
                    <a:pt x="4830960" y="102878"/>
                  </a:cubicBezTo>
                  <a:cubicBezTo>
                    <a:pt x="4826495" y="104738"/>
                    <a:pt x="4821659" y="105668"/>
                    <a:pt x="4816450" y="105668"/>
                  </a:cubicBezTo>
                  <a:cubicBezTo>
                    <a:pt x="4806279" y="105668"/>
                    <a:pt x="4797660" y="102196"/>
                    <a:pt x="4790591" y="95251"/>
                  </a:cubicBezTo>
                  <a:cubicBezTo>
                    <a:pt x="4783521" y="88305"/>
                    <a:pt x="4779987" y="79624"/>
                    <a:pt x="4779987" y="69206"/>
                  </a:cubicBezTo>
                  <a:cubicBezTo>
                    <a:pt x="4779987" y="58788"/>
                    <a:pt x="4783521" y="50106"/>
                    <a:pt x="4790591" y="43161"/>
                  </a:cubicBezTo>
                  <a:cubicBezTo>
                    <a:pt x="4797660" y="36215"/>
                    <a:pt x="4806279" y="32743"/>
                    <a:pt x="4816450" y="32743"/>
                  </a:cubicBezTo>
                  <a:close/>
                  <a:moveTo>
                    <a:pt x="7001991" y="26790"/>
                  </a:moveTo>
                  <a:cubicBezTo>
                    <a:pt x="7007199" y="26790"/>
                    <a:pt x="7011974" y="27720"/>
                    <a:pt x="7016315" y="29580"/>
                  </a:cubicBezTo>
                  <a:cubicBezTo>
                    <a:pt x="7020656" y="31440"/>
                    <a:pt x="7024501" y="34045"/>
                    <a:pt x="7027849" y="37394"/>
                  </a:cubicBezTo>
                  <a:cubicBezTo>
                    <a:pt x="7031198" y="40742"/>
                    <a:pt x="7033803" y="44649"/>
                    <a:pt x="7035663" y="49114"/>
                  </a:cubicBezTo>
                  <a:cubicBezTo>
                    <a:pt x="7037523" y="53579"/>
                    <a:pt x="7038453" y="58416"/>
                    <a:pt x="7038453" y="63625"/>
                  </a:cubicBezTo>
                  <a:cubicBezTo>
                    <a:pt x="7038453" y="74043"/>
                    <a:pt x="7034981" y="82724"/>
                    <a:pt x="7028035" y="89669"/>
                  </a:cubicBezTo>
                  <a:cubicBezTo>
                    <a:pt x="7021090" y="96615"/>
                    <a:pt x="7012409" y="100087"/>
                    <a:pt x="7001991" y="100087"/>
                  </a:cubicBezTo>
                  <a:cubicBezTo>
                    <a:pt x="6991573" y="100087"/>
                    <a:pt x="6982891" y="96615"/>
                    <a:pt x="6975945" y="89669"/>
                  </a:cubicBezTo>
                  <a:cubicBezTo>
                    <a:pt x="6969000" y="82724"/>
                    <a:pt x="6965527" y="74043"/>
                    <a:pt x="6965527" y="63625"/>
                  </a:cubicBezTo>
                  <a:cubicBezTo>
                    <a:pt x="6965527" y="58416"/>
                    <a:pt x="6966457" y="53579"/>
                    <a:pt x="6968318" y="49114"/>
                  </a:cubicBezTo>
                  <a:cubicBezTo>
                    <a:pt x="6970179" y="44649"/>
                    <a:pt x="6972783" y="40742"/>
                    <a:pt x="6976131" y="37394"/>
                  </a:cubicBezTo>
                  <a:cubicBezTo>
                    <a:pt x="6979480" y="34045"/>
                    <a:pt x="6983325" y="31440"/>
                    <a:pt x="6987665" y="29580"/>
                  </a:cubicBezTo>
                  <a:cubicBezTo>
                    <a:pt x="6992007" y="27720"/>
                    <a:pt x="6996781" y="26790"/>
                    <a:pt x="7001991" y="26790"/>
                  </a:cubicBezTo>
                  <a:close/>
                  <a:moveTo>
                    <a:pt x="2922314" y="10046"/>
                  </a:moveTo>
                  <a:cubicBezTo>
                    <a:pt x="2932732" y="10046"/>
                    <a:pt x="2941476" y="13581"/>
                    <a:pt x="2948545" y="20650"/>
                  </a:cubicBezTo>
                  <a:cubicBezTo>
                    <a:pt x="2955614" y="27720"/>
                    <a:pt x="2959149" y="36463"/>
                    <a:pt x="2959149" y="46881"/>
                  </a:cubicBezTo>
                  <a:cubicBezTo>
                    <a:pt x="2959149" y="51842"/>
                    <a:pt x="2958219" y="56555"/>
                    <a:pt x="2956359" y="61020"/>
                  </a:cubicBezTo>
                  <a:cubicBezTo>
                    <a:pt x="2954498" y="65485"/>
                    <a:pt x="2951894" y="69330"/>
                    <a:pt x="2948545" y="72554"/>
                  </a:cubicBezTo>
                  <a:cubicBezTo>
                    <a:pt x="2945197" y="75779"/>
                    <a:pt x="2941290" y="78321"/>
                    <a:pt x="2936825" y="80182"/>
                  </a:cubicBezTo>
                  <a:cubicBezTo>
                    <a:pt x="2932360" y="82042"/>
                    <a:pt x="2927523" y="82972"/>
                    <a:pt x="2922314" y="82972"/>
                  </a:cubicBezTo>
                  <a:cubicBezTo>
                    <a:pt x="2912144" y="82972"/>
                    <a:pt x="2903587" y="79500"/>
                    <a:pt x="2896641" y="72554"/>
                  </a:cubicBezTo>
                  <a:cubicBezTo>
                    <a:pt x="2889696" y="65609"/>
                    <a:pt x="2886223" y="57051"/>
                    <a:pt x="2886223" y="46881"/>
                  </a:cubicBezTo>
                  <a:cubicBezTo>
                    <a:pt x="2886223" y="41672"/>
                    <a:pt x="2887154" y="36835"/>
                    <a:pt x="2889014" y="32371"/>
                  </a:cubicBezTo>
                  <a:cubicBezTo>
                    <a:pt x="2890874" y="27906"/>
                    <a:pt x="2893417" y="23999"/>
                    <a:pt x="2896641" y="20650"/>
                  </a:cubicBezTo>
                  <a:cubicBezTo>
                    <a:pt x="2899866" y="17302"/>
                    <a:pt x="2903711" y="14697"/>
                    <a:pt x="2908176" y="12837"/>
                  </a:cubicBezTo>
                  <a:cubicBezTo>
                    <a:pt x="2912640" y="10977"/>
                    <a:pt x="2917353" y="10046"/>
                    <a:pt x="2922314" y="10046"/>
                  </a:cubicBezTo>
                  <a:close/>
                  <a:moveTo>
                    <a:pt x="1824708" y="3349"/>
                  </a:moveTo>
                  <a:cubicBezTo>
                    <a:pt x="1829916" y="3349"/>
                    <a:pt x="1834753" y="4279"/>
                    <a:pt x="1839218" y="6140"/>
                  </a:cubicBezTo>
                  <a:cubicBezTo>
                    <a:pt x="1843683" y="8000"/>
                    <a:pt x="1847589" y="10604"/>
                    <a:pt x="1850938" y="13953"/>
                  </a:cubicBezTo>
                  <a:cubicBezTo>
                    <a:pt x="1854287" y="17302"/>
                    <a:pt x="1856892" y="21209"/>
                    <a:pt x="1858751" y="25673"/>
                  </a:cubicBezTo>
                  <a:cubicBezTo>
                    <a:pt x="1860612" y="30138"/>
                    <a:pt x="1861543" y="34975"/>
                    <a:pt x="1861543" y="40184"/>
                  </a:cubicBezTo>
                  <a:cubicBezTo>
                    <a:pt x="1861543" y="45393"/>
                    <a:pt x="1860612" y="50168"/>
                    <a:pt x="1858751" y="54509"/>
                  </a:cubicBezTo>
                  <a:cubicBezTo>
                    <a:pt x="1856892" y="58850"/>
                    <a:pt x="1854287" y="62694"/>
                    <a:pt x="1850938" y="66043"/>
                  </a:cubicBezTo>
                  <a:cubicBezTo>
                    <a:pt x="1847589" y="69392"/>
                    <a:pt x="1843683" y="71996"/>
                    <a:pt x="1839218" y="73856"/>
                  </a:cubicBezTo>
                  <a:cubicBezTo>
                    <a:pt x="1834753" y="75717"/>
                    <a:pt x="1829916" y="76647"/>
                    <a:pt x="1824708" y="76647"/>
                  </a:cubicBezTo>
                  <a:cubicBezTo>
                    <a:pt x="1814538" y="76647"/>
                    <a:pt x="1805918" y="73174"/>
                    <a:pt x="1798848" y="66229"/>
                  </a:cubicBezTo>
                  <a:cubicBezTo>
                    <a:pt x="1791779" y="59284"/>
                    <a:pt x="1788245" y="50602"/>
                    <a:pt x="1788245" y="40184"/>
                  </a:cubicBezTo>
                  <a:cubicBezTo>
                    <a:pt x="1788245" y="29766"/>
                    <a:pt x="1791779" y="21023"/>
                    <a:pt x="1798848" y="13953"/>
                  </a:cubicBezTo>
                  <a:cubicBezTo>
                    <a:pt x="1805918" y="6884"/>
                    <a:pt x="1814538" y="3349"/>
                    <a:pt x="1824708" y="3349"/>
                  </a:cubicBezTo>
                  <a:close/>
                  <a:moveTo>
                    <a:pt x="1722016" y="3349"/>
                  </a:moveTo>
                  <a:cubicBezTo>
                    <a:pt x="1727225" y="3349"/>
                    <a:pt x="1732062" y="4279"/>
                    <a:pt x="1736526" y="6140"/>
                  </a:cubicBezTo>
                  <a:cubicBezTo>
                    <a:pt x="1740991" y="8000"/>
                    <a:pt x="1744898" y="10604"/>
                    <a:pt x="1748247" y="13953"/>
                  </a:cubicBezTo>
                  <a:cubicBezTo>
                    <a:pt x="1751596" y="17302"/>
                    <a:pt x="1754200" y="21209"/>
                    <a:pt x="1756060" y="25673"/>
                  </a:cubicBezTo>
                  <a:cubicBezTo>
                    <a:pt x="1757920" y="30138"/>
                    <a:pt x="1758851" y="34975"/>
                    <a:pt x="1758851" y="40184"/>
                  </a:cubicBezTo>
                  <a:cubicBezTo>
                    <a:pt x="1758851" y="45393"/>
                    <a:pt x="1757920" y="50168"/>
                    <a:pt x="1756060" y="54509"/>
                  </a:cubicBezTo>
                  <a:cubicBezTo>
                    <a:pt x="1754200" y="58850"/>
                    <a:pt x="1751596" y="62694"/>
                    <a:pt x="1748247" y="66043"/>
                  </a:cubicBezTo>
                  <a:cubicBezTo>
                    <a:pt x="1744898" y="69392"/>
                    <a:pt x="1740991" y="71996"/>
                    <a:pt x="1736526" y="73856"/>
                  </a:cubicBezTo>
                  <a:cubicBezTo>
                    <a:pt x="1732062" y="75717"/>
                    <a:pt x="1727225" y="76647"/>
                    <a:pt x="1722016" y="76647"/>
                  </a:cubicBezTo>
                  <a:cubicBezTo>
                    <a:pt x="1711846" y="76647"/>
                    <a:pt x="1703288" y="73174"/>
                    <a:pt x="1696343" y="66229"/>
                  </a:cubicBezTo>
                  <a:cubicBezTo>
                    <a:pt x="1689398" y="59284"/>
                    <a:pt x="1685925" y="50602"/>
                    <a:pt x="1685925" y="40184"/>
                  </a:cubicBezTo>
                  <a:cubicBezTo>
                    <a:pt x="1685925" y="29766"/>
                    <a:pt x="1689398" y="21023"/>
                    <a:pt x="1696343" y="13953"/>
                  </a:cubicBezTo>
                  <a:cubicBezTo>
                    <a:pt x="1703288" y="6884"/>
                    <a:pt x="1711846" y="3349"/>
                    <a:pt x="1722016" y="3349"/>
                  </a:cubicBezTo>
                  <a:close/>
                  <a:moveTo>
                    <a:pt x="7583015" y="0"/>
                  </a:moveTo>
                  <a:lnTo>
                    <a:pt x="7649616" y="0"/>
                  </a:lnTo>
                  <a:lnTo>
                    <a:pt x="7649616" y="410394"/>
                  </a:lnTo>
                  <a:cubicBezTo>
                    <a:pt x="7649864" y="411386"/>
                    <a:pt x="7649988" y="412502"/>
                    <a:pt x="7649988" y="413743"/>
                  </a:cubicBezTo>
                  <a:cubicBezTo>
                    <a:pt x="7649988" y="423168"/>
                    <a:pt x="7646701" y="431106"/>
                    <a:pt x="7640128" y="437555"/>
                  </a:cubicBezTo>
                  <a:cubicBezTo>
                    <a:pt x="7633555" y="444004"/>
                    <a:pt x="7625679" y="447229"/>
                    <a:pt x="7616501" y="447229"/>
                  </a:cubicBezTo>
                  <a:lnTo>
                    <a:pt x="7515745" y="447229"/>
                  </a:lnTo>
                  <a:lnTo>
                    <a:pt x="7509717" y="447229"/>
                  </a:lnTo>
                  <a:lnTo>
                    <a:pt x="7099771" y="447229"/>
                  </a:lnTo>
                  <a:lnTo>
                    <a:pt x="7099771" y="380256"/>
                  </a:lnTo>
                  <a:lnTo>
                    <a:pt x="7163023" y="380256"/>
                  </a:lnTo>
                  <a:lnTo>
                    <a:pt x="7163023" y="279053"/>
                  </a:lnTo>
                  <a:cubicBezTo>
                    <a:pt x="7163023" y="262186"/>
                    <a:pt x="7166805" y="245071"/>
                    <a:pt x="7174371" y="227708"/>
                  </a:cubicBezTo>
                  <a:cubicBezTo>
                    <a:pt x="7181937" y="210344"/>
                    <a:pt x="7192230" y="194717"/>
                    <a:pt x="7205253" y="180827"/>
                  </a:cubicBezTo>
                  <a:cubicBezTo>
                    <a:pt x="7218275" y="166936"/>
                    <a:pt x="7233654" y="155712"/>
                    <a:pt x="7251389" y="147154"/>
                  </a:cubicBezTo>
                  <a:cubicBezTo>
                    <a:pt x="7269124" y="138597"/>
                    <a:pt x="7288038" y="134690"/>
                    <a:pt x="7308130" y="135434"/>
                  </a:cubicBezTo>
                  <a:cubicBezTo>
                    <a:pt x="7327477" y="135682"/>
                    <a:pt x="7346887" y="135930"/>
                    <a:pt x="7366359" y="136178"/>
                  </a:cubicBezTo>
                  <a:cubicBezTo>
                    <a:pt x="7385831" y="136426"/>
                    <a:pt x="7405240" y="136798"/>
                    <a:pt x="7424588" y="137294"/>
                  </a:cubicBezTo>
                  <a:cubicBezTo>
                    <a:pt x="7429053" y="137294"/>
                    <a:pt x="7433331" y="138163"/>
                    <a:pt x="7437424" y="139899"/>
                  </a:cubicBezTo>
                  <a:cubicBezTo>
                    <a:pt x="7441517" y="141635"/>
                    <a:pt x="7445051" y="143992"/>
                    <a:pt x="7448028" y="146968"/>
                  </a:cubicBezTo>
                  <a:cubicBezTo>
                    <a:pt x="7451005" y="149945"/>
                    <a:pt x="7453361" y="153418"/>
                    <a:pt x="7455097" y="157386"/>
                  </a:cubicBezTo>
                  <a:cubicBezTo>
                    <a:pt x="7456833" y="161355"/>
                    <a:pt x="7457702" y="165572"/>
                    <a:pt x="7457702" y="170037"/>
                  </a:cubicBezTo>
                  <a:lnTo>
                    <a:pt x="7457702" y="380256"/>
                  </a:lnTo>
                  <a:lnTo>
                    <a:pt x="7509717" y="380256"/>
                  </a:lnTo>
                  <a:lnTo>
                    <a:pt x="7515745" y="380256"/>
                  </a:lnTo>
                  <a:lnTo>
                    <a:pt x="7583015" y="380256"/>
                  </a:lnTo>
                  <a:close/>
                  <a:moveTo>
                    <a:pt x="1056010" y="0"/>
                  </a:moveTo>
                  <a:lnTo>
                    <a:pt x="1122238" y="0"/>
                  </a:lnTo>
                  <a:lnTo>
                    <a:pt x="1122238" y="446485"/>
                  </a:lnTo>
                  <a:lnTo>
                    <a:pt x="1056010" y="446485"/>
                  </a:lnTo>
                  <a:close/>
                  <a:moveTo>
                    <a:pt x="886941" y="0"/>
                  </a:moveTo>
                  <a:lnTo>
                    <a:pt x="953541" y="0"/>
                  </a:lnTo>
                  <a:lnTo>
                    <a:pt x="953541" y="410394"/>
                  </a:lnTo>
                  <a:cubicBezTo>
                    <a:pt x="953790" y="411386"/>
                    <a:pt x="953914" y="412502"/>
                    <a:pt x="953914" y="413743"/>
                  </a:cubicBezTo>
                  <a:cubicBezTo>
                    <a:pt x="953914" y="423168"/>
                    <a:pt x="950627" y="431106"/>
                    <a:pt x="944054" y="437555"/>
                  </a:cubicBezTo>
                  <a:lnTo>
                    <a:pt x="941710" y="439125"/>
                  </a:lnTo>
                  <a:lnTo>
                    <a:pt x="941710" y="447229"/>
                  </a:lnTo>
                  <a:lnTo>
                    <a:pt x="920427" y="447229"/>
                  </a:lnTo>
                  <a:lnTo>
                    <a:pt x="813643" y="447229"/>
                  </a:lnTo>
                  <a:lnTo>
                    <a:pt x="789310" y="447229"/>
                  </a:lnTo>
                  <a:lnTo>
                    <a:pt x="782464" y="447229"/>
                  </a:lnTo>
                  <a:lnTo>
                    <a:pt x="636910" y="447229"/>
                  </a:lnTo>
                  <a:lnTo>
                    <a:pt x="630064" y="447229"/>
                  </a:lnTo>
                  <a:lnTo>
                    <a:pt x="484436" y="447229"/>
                  </a:lnTo>
                  <a:lnTo>
                    <a:pt x="477664" y="447229"/>
                  </a:lnTo>
                  <a:lnTo>
                    <a:pt x="149201" y="447229"/>
                  </a:lnTo>
                  <a:cubicBezTo>
                    <a:pt x="121170" y="447229"/>
                    <a:pt x="97668" y="443074"/>
                    <a:pt x="78693" y="434765"/>
                  </a:cubicBezTo>
                  <a:cubicBezTo>
                    <a:pt x="59717" y="426455"/>
                    <a:pt x="44400" y="415541"/>
                    <a:pt x="32742" y="402023"/>
                  </a:cubicBezTo>
                  <a:cubicBezTo>
                    <a:pt x="21084" y="388504"/>
                    <a:pt x="12712" y="373187"/>
                    <a:pt x="7627" y="356072"/>
                  </a:cubicBezTo>
                  <a:cubicBezTo>
                    <a:pt x="2542" y="338957"/>
                    <a:pt x="0" y="321717"/>
                    <a:pt x="0" y="304354"/>
                  </a:cubicBezTo>
                  <a:cubicBezTo>
                    <a:pt x="0" y="285006"/>
                    <a:pt x="2233" y="266279"/>
                    <a:pt x="6697" y="248171"/>
                  </a:cubicBezTo>
                  <a:cubicBezTo>
                    <a:pt x="11162" y="230064"/>
                    <a:pt x="16619" y="214313"/>
                    <a:pt x="23068" y="200918"/>
                  </a:cubicBezTo>
                  <a:cubicBezTo>
                    <a:pt x="28526" y="203895"/>
                    <a:pt x="33672" y="206686"/>
                    <a:pt x="38509" y="209290"/>
                  </a:cubicBezTo>
                  <a:cubicBezTo>
                    <a:pt x="43346" y="211895"/>
                    <a:pt x="48059" y="214375"/>
                    <a:pt x="52648" y="216731"/>
                  </a:cubicBezTo>
                  <a:cubicBezTo>
                    <a:pt x="57237" y="219088"/>
                    <a:pt x="61888" y="221506"/>
                    <a:pt x="66600" y="223987"/>
                  </a:cubicBezTo>
                  <a:cubicBezTo>
                    <a:pt x="71313" y="226467"/>
                    <a:pt x="76398" y="229072"/>
                    <a:pt x="81855" y="231800"/>
                  </a:cubicBezTo>
                  <a:cubicBezTo>
                    <a:pt x="77390" y="241474"/>
                    <a:pt x="73732" y="252760"/>
                    <a:pt x="70880" y="265659"/>
                  </a:cubicBezTo>
                  <a:cubicBezTo>
                    <a:pt x="68027" y="278557"/>
                    <a:pt x="66600" y="291828"/>
                    <a:pt x="66600" y="305470"/>
                  </a:cubicBezTo>
                  <a:cubicBezTo>
                    <a:pt x="66600" y="315640"/>
                    <a:pt x="67654" y="325190"/>
                    <a:pt x="69763" y="334120"/>
                  </a:cubicBezTo>
                  <a:cubicBezTo>
                    <a:pt x="71871" y="343049"/>
                    <a:pt x="75840" y="350925"/>
                    <a:pt x="81669" y="357746"/>
                  </a:cubicBezTo>
                  <a:cubicBezTo>
                    <a:pt x="87498" y="364567"/>
                    <a:pt x="95560" y="370024"/>
                    <a:pt x="105854" y="374117"/>
                  </a:cubicBezTo>
                  <a:cubicBezTo>
                    <a:pt x="116148" y="378210"/>
                    <a:pt x="129356" y="380380"/>
                    <a:pt x="145480" y="380628"/>
                  </a:cubicBezTo>
                  <a:lnTo>
                    <a:pt x="352350" y="380256"/>
                  </a:lnTo>
                  <a:lnTo>
                    <a:pt x="352350" y="148084"/>
                  </a:lnTo>
                  <a:lnTo>
                    <a:pt x="418951" y="148084"/>
                  </a:lnTo>
                  <a:lnTo>
                    <a:pt x="418951" y="380256"/>
                  </a:lnTo>
                  <a:lnTo>
                    <a:pt x="477664" y="380256"/>
                  </a:lnTo>
                  <a:lnTo>
                    <a:pt x="484436" y="380256"/>
                  </a:lnTo>
                  <a:lnTo>
                    <a:pt x="630064" y="380256"/>
                  </a:lnTo>
                  <a:lnTo>
                    <a:pt x="636910" y="380256"/>
                  </a:lnTo>
                  <a:lnTo>
                    <a:pt x="782464" y="380256"/>
                  </a:lnTo>
                  <a:lnTo>
                    <a:pt x="789310" y="380256"/>
                  </a:lnTo>
                  <a:lnTo>
                    <a:pt x="813643" y="380256"/>
                  </a:lnTo>
                  <a:lnTo>
                    <a:pt x="886941" y="380256"/>
                  </a:ln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Low"/>
              <a:endParaRPr lang="ar-SA" sz="6000" dirty="0">
                <a:solidFill>
                  <a:schemeClr val="tx1">
                    <a:lumMod val="75000"/>
                    <a:lumOff val="25000"/>
                  </a:schemeClr>
                </a:solidFill>
                <a:latin typeface="GE Snd Book" panose="02000000000000000000" pitchFamily="2" charset="-78"/>
                <a:cs typeface="GE Snd Book" panose="02000000000000000000" pitchFamily="2" charset="-78"/>
              </a:endParaRPr>
            </a:p>
          </p:txBody>
        </p:sp>
        <p:sp>
          <p:nvSpPr>
            <p:cNvPr id="9" name="Freeform 22">
              <a:extLst>
                <a:ext uri="{FF2B5EF4-FFF2-40B4-BE49-F238E27FC236}">
                  <a16:creationId xmlns:a16="http://schemas.microsoft.com/office/drawing/2014/main" id="{7476D11F-54C1-4B66-B341-6573536F5214}"/>
                </a:ext>
              </a:extLst>
            </p:cNvPr>
            <p:cNvSpPr>
              <a:spLocks noEditPoints="1"/>
            </p:cNvSpPr>
            <p:nvPr/>
          </p:nvSpPr>
          <p:spPr bwMode="auto">
            <a:xfrm>
              <a:off x="8899005" y="5579279"/>
              <a:ext cx="315333" cy="333213"/>
            </a:xfrm>
            <a:custGeom>
              <a:avLst/>
              <a:gdLst>
                <a:gd name="T0" fmla="*/ 159 w 160"/>
                <a:gd name="T1" fmla="*/ 161 h 168"/>
                <a:gd name="T2" fmla="*/ 117 w 160"/>
                <a:gd name="T3" fmla="*/ 118 h 168"/>
                <a:gd name="T4" fmla="*/ 138 w 160"/>
                <a:gd name="T5" fmla="*/ 69 h 168"/>
                <a:gd name="T6" fmla="*/ 69 w 160"/>
                <a:gd name="T7" fmla="*/ 0 h 168"/>
                <a:gd name="T8" fmla="*/ 0 w 160"/>
                <a:gd name="T9" fmla="*/ 69 h 168"/>
                <a:gd name="T10" fmla="*/ 69 w 160"/>
                <a:gd name="T11" fmla="*/ 137 h 168"/>
                <a:gd name="T12" fmla="*/ 111 w 160"/>
                <a:gd name="T13" fmla="*/ 123 h 168"/>
                <a:gd name="T14" fmla="*/ 153 w 160"/>
                <a:gd name="T15" fmla="*/ 167 h 168"/>
                <a:gd name="T16" fmla="*/ 156 w 160"/>
                <a:gd name="T17" fmla="*/ 168 h 168"/>
                <a:gd name="T18" fmla="*/ 159 w 160"/>
                <a:gd name="T19" fmla="*/ 167 h 168"/>
                <a:gd name="T20" fmla="*/ 159 w 160"/>
                <a:gd name="T21" fmla="*/ 161 h 168"/>
                <a:gd name="T22" fmla="*/ 8 w 160"/>
                <a:gd name="T23" fmla="*/ 69 h 168"/>
                <a:gd name="T24" fmla="*/ 69 w 160"/>
                <a:gd name="T25" fmla="*/ 8 h 168"/>
                <a:gd name="T26" fmla="*/ 130 w 160"/>
                <a:gd name="T27" fmla="*/ 69 h 168"/>
                <a:gd name="T28" fmla="*/ 69 w 160"/>
                <a:gd name="T29" fmla="*/ 129 h 168"/>
                <a:gd name="T30" fmla="*/ 8 w 160"/>
                <a:gd name="T31" fmla="*/ 6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68">
                  <a:moveTo>
                    <a:pt x="159" y="161"/>
                  </a:moveTo>
                  <a:cubicBezTo>
                    <a:pt x="117" y="118"/>
                    <a:pt x="117" y="118"/>
                    <a:pt x="117" y="118"/>
                  </a:cubicBezTo>
                  <a:cubicBezTo>
                    <a:pt x="130" y="106"/>
                    <a:pt x="138" y="88"/>
                    <a:pt x="138" y="69"/>
                  </a:cubicBezTo>
                  <a:cubicBezTo>
                    <a:pt x="138" y="31"/>
                    <a:pt x="107" y="0"/>
                    <a:pt x="69" y="0"/>
                  </a:cubicBezTo>
                  <a:cubicBezTo>
                    <a:pt x="31" y="0"/>
                    <a:pt x="0" y="31"/>
                    <a:pt x="0" y="69"/>
                  </a:cubicBezTo>
                  <a:cubicBezTo>
                    <a:pt x="0" y="106"/>
                    <a:pt x="31" y="137"/>
                    <a:pt x="69" y="137"/>
                  </a:cubicBezTo>
                  <a:cubicBezTo>
                    <a:pt x="85" y="137"/>
                    <a:pt x="99" y="132"/>
                    <a:pt x="111" y="123"/>
                  </a:cubicBezTo>
                  <a:cubicBezTo>
                    <a:pt x="153" y="167"/>
                    <a:pt x="153" y="167"/>
                    <a:pt x="153" y="167"/>
                  </a:cubicBezTo>
                  <a:cubicBezTo>
                    <a:pt x="154" y="168"/>
                    <a:pt x="155" y="168"/>
                    <a:pt x="156" y="168"/>
                  </a:cubicBezTo>
                  <a:cubicBezTo>
                    <a:pt x="157" y="168"/>
                    <a:pt x="158" y="168"/>
                    <a:pt x="159" y="167"/>
                  </a:cubicBezTo>
                  <a:cubicBezTo>
                    <a:pt x="160" y="166"/>
                    <a:pt x="160" y="163"/>
                    <a:pt x="159" y="161"/>
                  </a:cubicBezTo>
                  <a:close/>
                  <a:moveTo>
                    <a:pt x="8" y="69"/>
                  </a:moveTo>
                  <a:cubicBezTo>
                    <a:pt x="8" y="35"/>
                    <a:pt x="35" y="8"/>
                    <a:pt x="69" y="8"/>
                  </a:cubicBezTo>
                  <a:cubicBezTo>
                    <a:pt x="103" y="8"/>
                    <a:pt x="130" y="35"/>
                    <a:pt x="130" y="69"/>
                  </a:cubicBezTo>
                  <a:cubicBezTo>
                    <a:pt x="130" y="102"/>
                    <a:pt x="103" y="129"/>
                    <a:pt x="69" y="129"/>
                  </a:cubicBezTo>
                  <a:cubicBezTo>
                    <a:pt x="35" y="129"/>
                    <a:pt x="8" y="102"/>
                    <a:pt x="8" y="69"/>
                  </a:cubicBezTo>
                  <a:close/>
                </a:path>
              </a:pathLst>
            </a:custGeom>
            <a:solidFill>
              <a:schemeClr val="bg1">
                <a:lumMod val="5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0" name="مربع نص 9">
              <a:extLst>
                <a:ext uri="{FF2B5EF4-FFF2-40B4-BE49-F238E27FC236}">
                  <a16:creationId xmlns:a16="http://schemas.microsoft.com/office/drawing/2014/main" id="{6EF13B25-F852-4E25-8F52-C62A81843623}"/>
                </a:ext>
              </a:extLst>
            </p:cNvPr>
            <p:cNvSpPr txBox="1"/>
            <p:nvPr/>
          </p:nvSpPr>
          <p:spPr>
            <a:xfrm>
              <a:off x="6322304" y="5564555"/>
              <a:ext cx="2312336" cy="381323"/>
            </a:xfrm>
            <a:custGeom>
              <a:avLst/>
              <a:gdLst/>
              <a:ahLst/>
              <a:cxnLst/>
              <a:rect l="l" t="t" r="r" b="b"/>
              <a:pathLst>
                <a:path w="2312336" h="381323">
                  <a:moveTo>
                    <a:pt x="389115" y="272776"/>
                  </a:moveTo>
                  <a:cubicBezTo>
                    <a:pt x="394049" y="277945"/>
                    <a:pt x="399453" y="283349"/>
                    <a:pt x="405327" y="288988"/>
                  </a:cubicBezTo>
                  <a:cubicBezTo>
                    <a:pt x="409556" y="283114"/>
                    <a:pt x="414960" y="277710"/>
                    <a:pt x="421538" y="272776"/>
                  </a:cubicBezTo>
                  <a:cubicBezTo>
                    <a:pt x="426707" y="278650"/>
                    <a:pt x="432581" y="284759"/>
                    <a:pt x="439160" y="291103"/>
                  </a:cubicBezTo>
                  <a:cubicBezTo>
                    <a:pt x="434696" y="297681"/>
                    <a:pt x="428822" y="303672"/>
                    <a:pt x="421538" y="309076"/>
                  </a:cubicBezTo>
                  <a:cubicBezTo>
                    <a:pt x="416369" y="305552"/>
                    <a:pt x="410966" y="300618"/>
                    <a:pt x="405327" y="294274"/>
                  </a:cubicBezTo>
                  <a:cubicBezTo>
                    <a:pt x="401098" y="299678"/>
                    <a:pt x="395694" y="304612"/>
                    <a:pt x="389115" y="309076"/>
                  </a:cubicBezTo>
                  <a:cubicBezTo>
                    <a:pt x="382302" y="304142"/>
                    <a:pt x="376428" y="298269"/>
                    <a:pt x="371494" y="291455"/>
                  </a:cubicBezTo>
                  <a:cubicBezTo>
                    <a:pt x="377368" y="283702"/>
                    <a:pt x="383242" y="277475"/>
                    <a:pt x="389115" y="272776"/>
                  </a:cubicBezTo>
                  <a:close/>
                  <a:moveTo>
                    <a:pt x="929202" y="271014"/>
                  </a:moveTo>
                  <a:cubicBezTo>
                    <a:pt x="935545" y="277828"/>
                    <a:pt x="942007" y="284406"/>
                    <a:pt x="948585" y="290750"/>
                  </a:cubicBezTo>
                  <a:cubicBezTo>
                    <a:pt x="944121" y="297799"/>
                    <a:pt x="937660" y="304495"/>
                    <a:pt x="929202" y="310838"/>
                  </a:cubicBezTo>
                  <a:cubicBezTo>
                    <a:pt x="921683" y="305435"/>
                    <a:pt x="915340" y="298856"/>
                    <a:pt x="910171" y="291103"/>
                  </a:cubicBezTo>
                  <a:cubicBezTo>
                    <a:pt x="916280" y="283114"/>
                    <a:pt x="922623" y="276418"/>
                    <a:pt x="929202" y="271014"/>
                  </a:cubicBezTo>
                  <a:close/>
                  <a:moveTo>
                    <a:pt x="614877" y="271014"/>
                  </a:moveTo>
                  <a:cubicBezTo>
                    <a:pt x="621220" y="277828"/>
                    <a:pt x="627682" y="284406"/>
                    <a:pt x="634260" y="290750"/>
                  </a:cubicBezTo>
                  <a:cubicBezTo>
                    <a:pt x="629796" y="297799"/>
                    <a:pt x="623335" y="304495"/>
                    <a:pt x="614877" y="310838"/>
                  </a:cubicBezTo>
                  <a:cubicBezTo>
                    <a:pt x="607358" y="305435"/>
                    <a:pt x="601015" y="298856"/>
                    <a:pt x="595846" y="291103"/>
                  </a:cubicBezTo>
                  <a:cubicBezTo>
                    <a:pt x="601955" y="283114"/>
                    <a:pt x="608298" y="276418"/>
                    <a:pt x="614877" y="271014"/>
                  </a:cubicBezTo>
                  <a:close/>
                  <a:moveTo>
                    <a:pt x="1233602" y="251631"/>
                  </a:moveTo>
                  <a:cubicBezTo>
                    <a:pt x="1222794" y="251631"/>
                    <a:pt x="1212456" y="254098"/>
                    <a:pt x="1202588" y="259032"/>
                  </a:cubicBezTo>
                  <a:cubicBezTo>
                    <a:pt x="1207052" y="270075"/>
                    <a:pt x="1213631" y="278944"/>
                    <a:pt x="1222324" y="285640"/>
                  </a:cubicBezTo>
                  <a:cubicBezTo>
                    <a:pt x="1231017" y="292336"/>
                    <a:pt x="1241590" y="295684"/>
                    <a:pt x="1254042" y="295684"/>
                  </a:cubicBezTo>
                  <a:cubicBezTo>
                    <a:pt x="1259681" y="295684"/>
                    <a:pt x="1264791" y="294451"/>
                    <a:pt x="1269373" y="291984"/>
                  </a:cubicBezTo>
                  <a:cubicBezTo>
                    <a:pt x="1273954" y="289517"/>
                    <a:pt x="1276245" y="287108"/>
                    <a:pt x="1276245" y="284759"/>
                  </a:cubicBezTo>
                  <a:cubicBezTo>
                    <a:pt x="1276245" y="280295"/>
                    <a:pt x="1274718" y="275478"/>
                    <a:pt x="1271664" y="270309"/>
                  </a:cubicBezTo>
                  <a:cubicBezTo>
                    <a:pt x="1268609" y="265141"/>
                    <a:pt x="1263910" y="260735"/>
                    <a:pt x="1257567" y="257094"/>
                  </a:cubicBezTo>
                  <a:cubicBezTo>
                    <a:pt x="1251223" y="253452"/>
                    <a:pt x="1243235" y="251631"/>
                    <a:pt x="1233602" y="251631"/>
                  </a:cubicBezTo>
                  <a:close/>
                  <a:moveTo>
                    <a:pt x="2115902" y="189957"/>
                  </a:moveTo>
                  <a:cubicBezTo>
                    <a:pt x="2110734" y="189957"/>
                    <a:pt x="2106269" y="191014"/>
                    <a:pt x="2102510" y="193128"/>
                  </a:cubicBezTo>
                  <a:cubicBezTo>
                    <a:pt x="2098751" y="195243"/>
                    <a:pt x="2095932" y="197827"/>
                    <a:pt x="2094052" y="200882"/>
                  </a:cubicBezTo>
                  <a:cubicBezTo>
                    <a:pt x="2092172" y="203936"/>
                    <a:pt x="2091233" y="206638"/>
                    <a:pt x="2091233" y="208988"/>
                  </a:cubicBezTo>
                  <a:cubicBezTo>
                    <a:pt x="2091233" y="212277"/>
                    <a:pt x="2093171" y="215155"/>
                    <a:pt x="2097048" y="217622"/>
                  </a:cubicBezTo>
                  <a:cubicBezTo>
                    <a:pt x="2100924" y="220089"/>
                    <a:pt x="2107796" y="221322"/>
                    <a:pt x="2117664" y="221322"/>
                  </a:cubicBezTo>
                  <a:lnTo>
                    <a:pt x="2149735" y="221322"/>
                  </a:lnTo>
                  <a:cubicBezTo>
                    <a:pt x="2146916" y="211689"/>
                    <a:pt x="2142510" y="204054"/>
                    <a:pt x="2136519" y="198415"/>
                  </a:cubicBezTo>
                  <a:cubicBezTo>
                    <a:pt x="2130528" y="192776"/>
                    <a:pt x="2123656" y="189957"/>
                    <a:pt x="2115902" y="189957"/>
                  </a:cubicBezTo>
                  <a:close/>
                  <a:moveTo>
                    <a:pt x="839553" y="189957"/>
                  </a:moveTo>
                  <a:cubicBezTo>
                    <a:pt x="834384" y="189957"/>
                    <a:pt x="829920" y="191014"/>
                    <a:pt x="826160" y="193128"/>
                  </a:cubicBezTo>
                  <a:cubicBezTo>
                    <a:pt x="822401" y="195243"/>
                    <a:pt x="819582" y="197827"/>
                    <a:pt x="817702" y="200882"/>
                  </a:cubicBezTo>
                  <a:cubicBezTo>
                    <a:pt x="815823" y="203936"/>
                    <a:pt x="814883" y="206638"/>
                    <a:pt x="814883" y="208988"/>
                  </a:cubicBezTo>
                  <a:cubicBezTo>
                    <a:pt x="814883" y="212277"/>
                    <a:pt x="816821" y="215155"/>
                    <a:pt x="820698" y="217622"/>
                  </a:cubicBezTo>
                  <a:cubicBezTo>
                    <a:pt x="824575" y="220089"/>
                    <a:pt x="831447" y="221322"/>
                    <a:pt x="841315" y="221322"/>
                  </a:cubicBezTo>
                  <a:lnTo>
                    <a:pt x="873385" y="221322"/>
                  </a:lnTo>
                  <a:cubicBezTo>
                    <a:pt x="870566" y="211689"/>
                    <a:pt x="866161" y="204054"/>
                    <a:pt x="860169" y="198415"/>
                  </a:cubicBezTo>
                  <a:cubicBezTo>
                    <a:pt x="854178" y="192776"/>
                    <a:pt x="847306" y="189957"/>
                    <a:pt x="839553" y="189957"/>
                  </a:cubicBezTo>
                  <a:close/>
                  <a:moveTo>
                    <a:pt x="525228" y="189957"/>
                  </a:moveTo>
                  <a:cubicBezTo>
                    <a:pt x="520059" y="189957"/>
                    <a:pt x="515595" y="191014"/>
                    <a:pt x="511835" y="193128"/>
                  </a:cubicBezTo>
                  <a:cubicBezTo>
                    <a:pt x="508076" y="195243"/>
                    <a:pt x="505257" y="197827"/>
                    <a:pt x="503377" y="200882"/>
                  </a:cubicBezTo>
                  <a:cubicBezTo>
                    <a:pt x="501498" y="203936"/>
                    <a:pt x="500558" y="206638"/>
                    <a:pt x="500558" y="208988"/>
                  </a:cubicBezTo>
                  <a:cubicBezTo>
                    <a:pt x="500558" y="212277"/>
                    <a:pt x="502496" y="215155"/>
                    <a:pt x="506373" y="217622"/>
                  </a:cubicBezTo>
                  <a:cubicBezTo>
                    <a:pt x="510249" y="220089"/>
                    <a:pt x="517122" y="221322"/>
                    <a:pt x="526990" y="221322"/>
                  </a:cubicBezTo>
                  <a:lnTo>
                    <a:pt x="559060" y="221322"/>
                  </a:lnTo>
                  <a:cubicBezTo>
                    <a:pt x="556241" y="211689"/>
                    <a:pt x="551836" y="204054"/>
                    <a:pt x="545844" y="198415"/>
                  </a:cubicBezTo>
                  <a:cubicBezTo>
                    <a:pt x="539853" y="192776"/>
                    <a:pt x="532981" y="189957"/>
                    <a:pt x="525228" y="189957"/>
                  </a:cubicBezTo>
                  <a:close/>
                  <a:moveTo>
                    <a:pt x="2267578" y="181498"/>
                  </a:moveTo>
                  <a:cubicBezTo>
                    <a:pt x="2260530" y="181498"/>
                    <a:pt x="2254715" y="183848"/>
                    <a:pt x="2250134" y="188547"/>
                  </a:cubicBezTo>
                  <a:cubicBezTo>
                    <a:pt x="2245552" y="193246"/>
                    <a:pt x="2240912" y="200294"/>
                    <a:pt x="2236213" y="209692"/>
                  </a:cubicBezTo>
                  <a:cubicBezTo>
                    <a:pt x="2241616" y="212982"/>
                    <a:pt x="2248136" y="215742"/>
                    <a:pt x="2255772" y="217974"/>
                  </a:cubicBezTo>
                  <a:cubicBezTo>
                    <a:pt x="2263408" y="220206"/>
                    <a:pt x="2270280" y="221322"/>
                    <a:pt x="2276389" y="221322"/>
                  </a:cubicBezTo>
                  <a:cubicBezTo>
                    <a:pt x="2289311" y="221322"/>
                    <a:pt x="2295772" y="218033"/>
                    <a:pt x="2295772" y="211455"/>
                  </a:cubicBezTo>
                  <a:cubicBezTo>
                    <a:pt x="2295772" y="208165"/>
                    <a:pt x="2294656" y="204112"/>
                    <a:pt x="2292424" y="199296"/>
                  </a:cubicBezTo>
                  <a:cubicBezTo>
                    <a:pt x="2290192" y="194479"/>
                    <a:pt x="2286903" y="190309"/>
                    <a:pt x="2282556" y="186785"/>
                  </a:cubicBezTo>
                  <a:cubicBezTo>
                    <a:pt x="2278210" y="183261"/>
                    <a:pt x="2273217" y="181498"/>
                    <a:pt x="2267578" y="181498"/>
                  </a:cubicBezTo>
                  <a:close/>
                  <a:moveTo>
                    <a:pt x="1883397" y="157181"/>
                  </a:moveTo>
                  <a:cubicBezTo>
                    <a:pt x="1868595" y="157181"/>
                    <a:pt x="1855321" y="160001"/>
                    <a:pt x="1843573" y="165639"/>
                  </a:cubicBezTo>
                  <a:cubicBezTo>
                    <a:pt x="1850152" y="168694"/>
                    <a:pt x="1859902" y="176447"/>
                    <a:pt x="1872824" y="188899"/>
                  </a:cubicBezTo>
                  <a:cubicBezTo>
                    <a:pt x="1881988" y="196888"/>
                    <a:pt x="1887156" y="201352"/>
                    <a:pt x="1888331" y="202291"/>
                  </a:cubicBezTo>
                  <a:cubicBezTo>
                    <a:pt x="1905952" y="192659"/>
                    <a:pt x="1914763" y="182908"/>
                    <a:pt x="1914763" y="173040"/>
                  </a:cubicBezTo>
                  <a:cubicBezTo>
                    <a:pt x="1914763" y="162467"/>
                    <a:pt x="1904308" y="157181"/>
                    <a:pt x="1883397" y="157181"/>
                  </a:cubicBezTo>
                  <a:close/>
                  <a:moveTo>
                    <a:pt x="1459030" y="156124"/>
                  </a:moveTo>
                  <a:lnTo>
                    <a:pt x="1463612" y="156124"/>
                  </a:lnTo>
                  <a:cubicBezTo>
                    <a:pt x="1470895" y="167401"/>
                    <a:pt x="1476181" y="178914"/>
                    <a:pt x="1479471" y="190661"/>
                  </a:cubicBezTo>
                  <a:cubicBezTo>
                    <a:pt x="1482760" y="202409"/>
                    <a:pt x="1484405" y="214861"/>
                    <a:pt x="1484405" y="228019"/>
                  </a:cubicBezTo>
                  <a:cubicBezTo>
                    <a:pt x="1484405" y="243525"/>
                    <a:pt x="1481761" y="258445"/>
                    <a:pt x="1476475" y="272776"/>
                  </a:cubicBezTo>
                  <a:cubicBezTo>
                    <a:pt x="1471189" y="287108"/>
                    <a:pt x="1463788" y="298738"/>
                    <a:pt x="1454272" y="307667"/>
                  </a:cubicBezTo>
                  <a:cubicBezTo>
                    <a:pt x="1444757" y="316595"/>
                    <a:pt x="1434008" y="321059"/>
                    <a:pt x="1422025" y="321059"/>
                  </a:cubicBezTo>
                  <a:cubicBezTo>
                    <a:pt x="1416622" y="321059"/>
                    <a:pt x="1408633" y="319062"/>
                    <a:pt x="1398060" y="315067"/>
                  </a:cubicBezTo>
                  <a:cubicBezTo>
                    <a:pt x="1387488" y="311073"/>
                    <a:pt x="1377033" y="306139"/>
                    <a:pt x="1366695" y="300266"/>
                  </a:cubicBezTo>
                  <a:lnTo>
                    <a:pt x="1370571" y="287578"/>
                  </a:lnTo>
                  <a:cubicBezTo>
                    <a:pt x="1382554" y="289693"/>
                    <a:pt x="1393009" y="290750"/>
                    <a:pt x="1401937" y="290750"/>
                  </a:cubicBezTo>
                  <a:cubicBezTo>
                    <a:pt x="1416504" y="290750"/>
                    <a:pt x="1428839" y="287578"/>
                    <a:pt x="1438942" y="281235"/>
                  </a:cubicBezTo>
                  <a:cubicBezTo>
                    <a:pt x="1449045" y="274891"/>
                    <a:pt x="1456563" y="267431"/>
                    <a:pt x="1461497" y="258856"/>
                  </a:cubicBezTo>
                  <a:cubicBezTo>
                    <a:pt x="1466431" y="250280"/>
                    <a:pt x="1468898" y="243055"/>
                    <a:pt x="1468898" y="237182"/>
                  </a:cubicBezTo>
                  <a:cubicBezTo>
                    <a:pt x="1468898" y="232717"/>
                    <a:pt x="1467371" y="227314"/>
                    <a:pt x="1464316" y="220970"/>
                  </a:cubicBezTo>
                  <a:cubicBezTo>
                    <a:pt x="1461262" y="214626"/>
                    <a:pt x="1457150" y="207343"/>
                    <a:pt x="1451982" y="199120"/>
                  </a:cubicBezTo>
                  <a:cubicBezTo>
                    <a:pt x="1446343" y="189957"/>
                    <a:pt x="1443523" y="184553"/>
                    <a:pt x="1443523" y="182908"/>
                  </a:cubicBezTo>
                  <a:cubicBezTo>
                    <a:pt x="1443523" y="179854"/>
                    <a:pt x="1445403" y="175331"/>
                    <a:pt x="1449162" y="169340"/>
                  </a:cubicBezTo>
                  <a:cubicBezTo>
                    <a:pt x="1452921" y="163349"/>
                    <a:pt x="1456211" y="158943"/>
                    <a:pt x="1459030" y="156124"/>
                  </a:cubicBezTo>
                  <a:close/>
                  <a:moveTo>
                    <a:pt x="735130" y="156124"/>
                  </a:moveTo>
                  <a:lnTo>
                    <a:pt x="739711" y="156124"/>
                  </a:lnTo>
                  <a:cubicBezTo>
                    <a:pt x="746995" y="167401"/>
                    <a:pt x="752281" y="178914"/>
                    <a:pt x="755571" y="190661"/>
                  </a:cubicBezTo>
                  <a:cubicBezTo>
                    <a:pt x="758860" y="202409"/>
                    <a:pt x="760505" y="214861"/>
                    <a:pt x="760505" y="228019"/>
                  </a:cubicBezTo>
                  <a:cubicBezTo>
                    <a:pt x="760505" y="243525"/>
                    <a:pt x="757861" y="258445"/>
                    <a:pt x="752575" y="272776"/>
                  </a:cubicBezTo>
                  <a:cubicBezTo>
                    <a:pt x="747289" y="287108"/>
                    <a:pt x="739888" y="298738"/>
                    <a:pt x="730372" y="307667"/>
                  </a:cubicBezTo>
                  <a:cubicBezTo>
                    <a:pt x="720857" y="316595"/>
                    <a:pt x="710108" y="321059"/>
                    <a:pt x="698125" y="321059"/>
                  </a:cubicBezTo>
                  <a:cubicBezTo>
                    <a:pt x="692722" y="321059"/>
                    <a:pt x="684733" y="319062"/>
                    <a:pt x="674160" y="315067"/>
                  </a:cubicBezTo>
                  <a:cubicBezTo>
                    <a:pt x="663588" y="311073"/>
                    <a:pt x="653132" y="306139"/>
                    <a:pt x="642795" y="300266"/>
                  </a:cubicBezTo>
                  <a:lnTo>
                    <a:pt x="646671" y="287578"/>
                  </a:lnTo>
                  <a:cubicBezTo>
                    <a:pt x="658654" y="289693"/>
                    <a:pt x="669109" y="290750"/>
                    <a:pt x="678037" y="290750"/>
                  </a:cubicBezTo>
                  <a:cubicBezTo>
                    <a:pt x="692604" y="290750"/>
                    <a:pt x="704939" y="287578"/>
                    <a:pt x="715042" y="281235"/>
                  </a:cubicBezTo>
                  <a:cubicBezTo>
                    <a:pt x="725145" y="274891"/>
                    <a:pt x="732663" y="267431"/>
                    <a:pt x="737597" y="258856"/>
                  </a:cubicBezTo>
                  <a:cubicBezTo>
                    <a:pt x="742531" y="250280"/>
                    <a:pt x="744998" y="243055"/>
                    <a:pt x="744998" y="237182"/>
                  </a:cubicBezTo>
                  <a:cubicBezTo>
                    <a:pt x="744998" y="232717"/>
                    <a:pt x="743471" y="227314"/>
                    <a:pt x="740416" y="220970"/>
                  </a:cubicBezTo>
                  <a:cubicBezTo>
                    <a:pt x="737362" y="214626"/>
                    <a:pt x="733250" y="207343"/>
                    <a:pt x="728082" y="199120"/>
                  </a:cubicBezTo>
                  <a:cubicBezTo>
                    <a:pt x="722443" y="189957"/>
                    <a:pt x="719623" y="184553"/>
                    <a:pt x="719623" y="182908"/>
                  </a:cubicBezTo>
                  <a:cubicBezTo>
                    <a:pt x="719623" y="179854"/>
                    <a:pt x="721503" y="175331"/>
                    <a:pt x="725262" y="169340"/>
                  </a:cubicBezTo>
                  <a:cubicBezTo>
                    <a:pt x="729021" y="163349"/>
                    <a:pt x="732311" y="158943"/>
                    <a:pt x="735130" y="156124"/>
                  </a:cubicBezTo>
                  <a:close/>
                  <a:moveTo>
                    <a:pt x="1235716" y="155419"/>
                  </a:moveTo>
                  <a:cubicBezTo>
                    <a:pt x="1227963" y="162233"/>
                    <a:pt x="1220914" y="171337"/>
                    <a:pt x="1214571" y="182732"/>
                  </a:cubicBezTo>
                  <a:cubicBezTo>
                    <a:pt x="1208227" y="194127"/>
                    <a:pt x="1204116" y="206168"/>
                    <a:pt x="1202236" y="218855"/>
                  </a:cubicBezTo>
                  <a:cubicBezTo>
                    <a:pt x="1235364" y="214391"/>
                    <a:pt x="1251928" y="203936"/>
                    <a:pt x="1251928" y="187490"/>
                  </a:cubicBezTo>
                  <a:cubicBezTo>
                    <a:pt x="1251928" y="182321"/>
                    <a:pt x="1250401" y="176858"/>
                    <a:pt x="1247346" y="171102"/>
                  </a:cubicBezTo>
                  <a:cubicBezTo>
                    <a:pt x="1244292" y="165346"/>
                    <a:pt x="1240415" y="160118"/>
                    <a:pt x="1235716" y="155419"/>
                  </a:cubicBezTo>
                  <a:close/>
                  <a:moveTo>
                    <a:pt x="2273217" y="150133"/>
                  </a:moveTo>
                  <a:cubicBezTo>
                    <a:pt x="2284495" y="150133"/>
                    <a:pt x="2293834" y="155419"/>
                    <a:pt x="2301235" y="165992"/>
                  </a:cubicBezTo>
                  <a:cubicBezTo>
                    <a:pt x="2308636" y="176564"/>
                    <a:pt x="2312336" y="188899"/>
                    <a:pt x="2312336" y="202996"/>
                  </a:cubicBezTo>
                  <a:cubicBezTo>
                    <a:pt x="2312336" y="218503"/>
                    <a:pt x="2308636" y="231073"/>
                    <a:pt x="2301235" y="240706"/>
                  </a:cubicBezTo>
                  <a:cubicBezTo>
                    <a:pt x="2293834" y="250339"/>
                    <a:pt x="2283672" y="255155"/>
                    <a:pt x="2270750" y="255155"/>
                  </a:cubicBezTo>
                  <a:cubicBezTo>
                    <a:pt x="2263702" y="255155"/>
                    <a:pt x="2255478" y="253276"/>
                    <a:pt x="2246080" y="249516"/>
                  </a:cubicBezTo>
                  <a:cubicBezTo>
                    <a:pt x="2236682" y="245757"/>
                    <a:pt x="2229282" y="241646"/>
                    <a:pt x="2223878" y="237182"/>
                  </a:cubicBezTo>
                  <a:cubicBezTo>
                    <a:pt x="2217006" y="246168"/>
                    <a:pt x="2207094" y="251785"/>
                    <a:pt x="2194142" y="254032"/>
                  </a:cubicBezTo>
                  <a:lnTo>
                    <a:pt x="2185498" y="254727"/>
                  </a:lnTo>
                  <a:lnTo>
                    <a:pt x="2183216" y="255155"/>
                  </a:lnTo>
                  <a:lnTo>
                    <a:pt x="2180177" y="255155"/>
                  </a:lnTo>
                  <a:lnTo>
                    <a:pt x="2162070" y="255155"/>
                  </a:lnTo>
                  <a:cubicBezTo>
                    <a:pt x="2157841" y="278415"/>
                    <a:pt x="2149559" y="296741"/>
                    <a:pt x="2137224" y="310134"/>
                  </a:cubicBezTo>
                  <a:cubicBezTo>
                    <a:pt x="2124889" y="323526"/>
                    <a:pt x="2110264" y="330222"/>
                    <a:pt x="2093347" y="330222"/>
                  </a:cubicBezTo>
                  <a:cubicBezTo>
                    <a:pt x="2085829" y="330222"/>
                    <a:pt x="2076901" y="328225"/>
                    <a:pt x="2066563" y="324231"/>
                  </a:cubicBezTo>
                  <a:cubicBezTo>
                    <a:pt x="2056225" y="320236"/>
                    <a:pt x="2044360" y="314950"/>
                    <a:pt x="2030968" y="308371"/>
                  </a:cubicBezTo>
                  <a:lnTo>
                    <a:pt x="2034845" y="295684"/>
                  </a:lnTo>
                  <a:cubicBezTo>
                    <a:pt x="2046122" y="298034"/>
                    <a:pt x="2056578" y="299208"/>
                    <a:pt x="2066211" y="299208"/>
                  </a:cubicBezTo>
                  <a:cubicBezTo>
                    <a:pt x="2089000" y="299208"/>
                    <a:pt x="2107209" y="295038"/>
                    <a:pt x="2120836" y="286697"/>
                  </a:cubicBezTo>
                  <a:cubicBezTo>
                    <a:pt x="2134464" y="278357"/>
                    <a:pt x="2143862" y="267843"/>
                    <a:pt x="2149030" y="255155"/>
                  </a:cubicBezTo>
                  <a:lnTo>
                    <a:pt x="2115550" y="255155"/>
                  </a:lnTo>
                  <a:cubicBezTo>
                    <a:pt x="2102628" y="255155"/>
                    <a:pt x="2092936" y="251690"/>
                    <a:pt x="2086475" y="244759"/>
                  </a:cubicBezTo>
                  <a:cubicBezTo>
                    <a:pt x="2080014" y="237828"/>
                    <a:pt x="2076783" y="227901"/>
                    <a:pt x="2076783" y="214979"/>
                  </a:cubicBezTo>
                  <a:cubicBezTo>
                    <a:pt x="2076783" y="205816"/>
                    <a:pt x="2078663" y="196829"/>
                    <a:pt x="2082422" y="188018"/>
                  </a:cubicBezTo>
                  <a:cubicBezTo>
                    <a:pt x="2086181" y="179208"/>
                    <a:pt x="2091468" y="171983"/>
                    <a:pt x="2098281" y="166344"/>
                  </a:cubicBezTo>
                  <a:cubicBezTo>
                    <a:pt x="2105095" y="160705"/>
                    <a:pt x="2112848" y="157886"/>
                    <a:pt x="2121541" y="157886"/>
                  </a:cubicBezTo>
                  <a:cubicBezTo>
                    <a:pt x="2129530" y="157886"/>
                    <a:pt x="2136754" y="160823"/>
                    <a:pt x="2143215" y="166697"/>
                  </a:cubicBezTo>
                  <a:cubicBezTo>
                    <a:pt x="2149676" y="172570"/>
                    <a:pt x="2154786" y="180324"/>
                    <a:pt x="2158546" y="189957"/>
                  </a:cubicBezTo>
                  <a:cubicBezTo>
                    <a:pt x="2162305" y="199590"/>
                    <a:pt x="2164302" y="210045"/>
                    <a:pt x="2164537" y="221322"/>
                  </a:cubicBezTo>
                  <a:lnTo>
                    <a:pt x="2180177" y="221322"/>
                  </a:lnTo>
                  <a:cubicBezTo>
                    <a:pt x="2188400" y="221322"/>
                    <a:pt x="2194920" y="220618"/>
                    <a:pt x="2199736" y="219208"/>
                  </a:cubicBezTo>
                  <a:cubicBezTo>
                    <a:pt x="2204553" y="217798"/>
                    <a:pt x="2208606" y="215331"/>
                    <a:pt x="2211895" y="211807"/>
                  </a:cubicBezTo>
                  <a:cubicBezTo>
                    <a:pt x="2215184" y="208283"/>
                    <a:pt x="2218826" y="202996"/>
                    <a:pt x="2222820" y="195948"/>
                  </a:cubicBezTo>
                  <a:cubicBezTo>
                    <a:pt x="2228459" y="185845"/>
                    <a:pt x="2233393" y="177739"/>
                    <a:pt x="2237622" y="171631"/>
                  </a:cubicBezTo>
                  <a:cubicBezTo>
                    <a:pt x="2241852" y="165522"/>
                    <a:pt x="2246903" y="160412"/>
                    <a:pt x="2252777" y="156300"/>
                  </a:cubicBezTo>
                  <a:cubicBezTo>
                    <a:pt x="2258650" y="152188"/>
                    <a:pt x="2265464" y="150133"/>
                    <a:pt x="2273217" y="150133"/>
                  </a:cubicBezTo>
                  <a:close/>
                  <a:moveTo>
                    <a:pt x="947880" y="143437"/>
                  </a:moveTo>
                  <a:lnTo>
                    <a:pt x="952462" y="143437"/>
                  </a:lnTo>
                  <a:cubicBezTo>
                    <a:pt x="955751" y="149310"/>
                    <a:pt x="958571" y="156241"/>
                    <a:pt x="960920" y="164230"/>
                  </a:cubicBezTo>
                  <a:cubicBezTo>
                    <a:pt x="963270" y="172218"/>
                    <a:pt x="964444" y="179854"/>
                    <a:pt x="964444" y="187137"/>
                  </a:cubicBezTo>
                  <a:cubicBezTo>
                    <a:pt x="964444" y="210397"/>
                    <a:pt x="959393" y="227784"/>
                    <a:pt x="949290" y="239296"/>
                  </a:cubicBezTo>
                  <a:cubicBezTo>
                    <a:pt x="941713" y="247226"/>
                    <a:pt x="931294" y="252182"/>
                    <a:pt x="918034" y="254164"/>
                  </a:cubicBezTo>
                  <a:lnTo>
                    <a:pt x="908666" y="254818"/>
                  </a:lnTo>
                  <a:lnTo>
                    <a:pt x="906866" y="255155"/>
                  </a:lnTo>
                  <a:lnTo>
                    <a:pt x="903827" y="255155"/>
                  </a:lnTo>
                  <a:lnTo>
                    <a:pt x="885720" y="255155"/>
                  </a:lnTo>
                  <a:cubicBezTo>
                    <a:pt x="881491" y="278415"/>
                    <a:pt x="873209" y="296741"/>
                    <a:pt x="860874" y="310134"/>
                  </a:cubicBezTo>
                  <a:cubicBezTo>
                    <a:pt x="848539" y="323526"/>
                    <a:pt x="833914" y="330222"/>
                    <a:pt x="816997" y="330222"/>
                  </a:cubicBezTo>
                  <a:cubicBezTo>
                    <a:pt x="809479" y="330222"/>
                    <a:pt x="800551" y="328225"/>
                    <a:pt x="790213" y="324231"/>
                  </a:cubicBezTo>
                  <a:cubicBezTo>
                    <a:pt x="779875" y="320236"/>
                    <a:pt x="768010" y="314950"/>
                    <a:pt x="754618" y="308371"/>
                  </a:cubicBezTo>
                  <a:lnTo>
                    <a:pt x="758495" y="295684"/>
                  </a:lnTo>
                  <a:cubicBezTo>
                    <a:pt x="769772" y="298034"/>
                    <a:pt x="780228" y="299208"/>
                    <a:pt x="789861" y="299208"/>
                  </a:cubicBezTo>
                  <a:cubicBezTo>
                    <a:pt x="812651" y="299208"/>
                    <a:pt x="830859" y="295038"/>
                    <a:pt x="844486" y="286697"/>
                  </a:cubicBezTo>
                  <a:cubicBezTo>
                    <a:pt x="858113" y="278357"/>
                    <a:pt x="867512" y="267843"/>
                    <a:pt x="872681" y="255155"/>
                  </a:cubicBezTo>
                  <a:lnTo>
                    <a:pt x="839200" y="255155"/>
                  </a:lnTo>
                  <a:cubicBezTo>
                    <a:pt x="826278" y="255155"/>
                    <a:pt x="816586" y="251690"/>
                    <a:pt x="810125" y="244759"/>
                  </a:cubicBezTo>
                  <a:cubicBezTo>
                    <a:pt x="803664" y="237828"/>
                    <a:pt x="800433" y="227901"/>
                    <a:pt x="800433" y="214979"/>
                  </a:cubicBezTo>
                  <a:cubicBezTo>
                    <a:pt x="800433" y="205816"/>
                    <a:pt x="802313" y="196829"/>
                    <a:pt x="806072" y="188018"/>
                  </a:cubicBezTo>
                  <a:cubicBezTo>
                    <a:pt x="809831" y="179208"/>
                    <a:pt x="815118" y="171983"/>
                    <a:pt x="821931" y="166344"/>
                  </a:cubicBezTo>
                  <a:cubicBezTo>
                    <a:pt x="828745" y="160705"/>
                    <a:pt x="836498" y="157886"/>
                    <a:pt x="845191" y="157886"/>
                  </a:cubicBezTo>
                  <a:cubicBezTo>
                    <a:pt x="853180" y="157886"/>
                    <a:pt x="860404" y="160823"/>
                    <a:pt x="866866" y="166697"/>
                  </a:cubicBezTo>
                  <a:cubicBezTo>
                    <a:pt x="873327" y="172570"/>
                    <a:pt x="878437" y="180324"/>
                    <a:pt x="882196" y="189957"/>
                  </a:cubicBezTo>
                  <a:cubicBezTo>
                    <a:pt x="885955" y="199590"/>
                    <a:pt x="887952" y="210045"/>
                    <a:pt x="888187" y="221322"/>
                  </a:cubicBezTo>
                  <a:lnTo>
                    <a:pt x="903827" y="221322"/>
                  </a:lnTo>
                  <a:cubicBezTo>
                    <a:pt x="916280" y="221322"/>
                    <a:pt x="926676" y="220030"/>
                    <a:pt x="935017" y="217446"/>
                  </a:cubicBezTo>
                  <a:cubicBezTo>
                    <a:pt x="943357" y="214861"/>
                    <a:pt x="947528" y="211455"/>
                    <a:pt x="947528" y="207225"/>
                  </a:cubicBezTo>
                  <a:cubicBezTo>
                    <a:pt x="947528" y="204876"/>
                    <a:pt x="946529" y="201234"/>
                    <a:pt x="944532" y="196300"/>
                  </a:cubicBezTo>
                  <a:cubicBezTo>
                    <a:pt x="942535" y="191366"/>
                    <a:pt x="940362" y="186667"/>
                    <a:pt x="938012" y="182203"/>
                  </a:cubicBezTo>
                  <a:cubicBezTo>
                    <a:pt x="934253" y="175155"/>
                    <a:pt x="932374" y="170808"/>
                    <a:pt x="932374" y="169164"/>
                  </a:cubicBezTo>
                  <a:cubicBezTo>
                    <a:pt x="932374" y="167049"/>
                    <a:pt x="934195" y="162820"/>
                    <a:pt x="937836" y="156476"/>
                  </a:cubicBezTo>
                  <a:cubicBezTo>
                    <a:pt x="941478" y="150133"/>
                    <a:pt x="944826" y="145786"/>
                    <a:pt x="947880" y="143437"/>
                  </a:cubicBezTo>
                  <a:close/>
                  <a:moveTo>
                    <a:pt x="633555" y="143437"/>
                  </a:moveTo>
                  <a:lnTo>
                    <a:pt x="638137" y="143437"/>
                  </a:lnTo>
                  <a:cubicBezTo>
                    <a:pt x="641426" y="149310"/>
                    <a:pt x="644246" y="156241"/>
                    <a:pt x="646595" y="164230"/>
                  </a:cubicBezTo>
                  <a:cubicBezTo>
                    <a:pt x="648945" y="172218"/>
                    <a:pt x="650119" y="179854"/>
                    <a:pt x="650119" y="187137"/>
                  </a:cubicBezTo>
                  <a:cubicBezTo>
                    <a:pt x="650119" y="210397"/>
                    <a:pt x="645068" y="227784"/>
                    <a:pt x="634965" y="239296"/>
                  </a:cubicBezTo>
                  <a:cubicBezTo>
                    <a:pt x="627388" y="247226"/>
                    <a:pt x="616969" y="252182"/>
                    <a:pt x="603709" y="254164"/>
                  </a:cubicBezTo>
                  <a:lnTo>
                    <a:pt x="594341" y="254818"/>
                  </a:lnTo>
                  <a:lnTo>
                    <a:pt x="592541" y="255155"/>
                  </a:lnTo>
                  <a:lnTo>
                    <a:pt x="589502" y="255155"/>
                  </a:lnTo>
                  <a:lnTo>
                    <a:pt x="571395" y="255155"/>
                  </a:lnTo>
                  <a:cubicBezTo>
                    <a:pt x="567166" y="278415"/>
                    <a:pt x="558884" y="296741"/>
                    <a:pt x="546549" y="310134"/>
                  </a:cubicBezTo>
                  <a:cubicBezTo>
                    <a:pt x="534214" y="323526"/>
                    <a:pt x="519589" y="330222"/>
                    <a:pt x="502672" y="330222"/>
                  </a:cubicBezTo>
                  <a:cubicBezTo>
                    <a:pt x="495154" y="330222"/>
                    <a:pt x="486226" y="328225"/>
                    <a:pt x="475888" y="324231"/>
                  </a:cubicBezTo>
                  <a:cubicBezTo>
                    <a:pt x="465550" y="320236"/>
                    <a:pt x="453685" y="314950"/>
                    <a:pt x="440293" y="308371"/>
                  </a:cubicBezTo>
                  <a:lnTo>
                    <a:pt x="444170" y="295684"/>
                  </a:lnTo>
                  <a:cubicBezTo>
                    <a:pt x="455447" y="298034"/>
                    <a:pt x="465903" y="299208"/>
                    <a:pt x="475536" y="299208"/>
                  </a:cubicBezTo>
                  <a:cubicBezTo>
                    <a:pt x="498326" y="299208"/>
                    <a:pt x="516534" y="295038"/>
                    <a:pt x="530161" y="286697"/>
                  </a:cubicBezTo>
                  <a:cubicBezTo>
                    <a:pt x="543789" y="278357"/>
                    <a:pt x="553187" y="267843"/>
                    <a:pt x="558355" y="255155"/>
                  </a:cubicBezTo>
                  <a:lnTo>
                    <a:pt x="524875" y="255155"/>
                  </a:lnTo>
                  <a:cubicBezTo>
                    <a:pt x="511953" y="255155"/>
                    <a:pt x="502261" y="251690"/>
                    <a:pt x="495800" y="244759"/>
                  </a:cubicBezTo>
                  <a:cubicBezTo>
                    <a:pt x="489339" y="237828"/>
                    <a:pt x="486108" y="227901"/>
                    <a:pt x="486108" y="214979"/>
                  </a:cubicBezTo>
                  <a:cubicBezTo>
                    <a:pt x="486108" y="205816"/>
                    <a:pt x="487988" y="196829"/>
                    <a:pt x="491747" y="188018"/>
                  </a:cubicBezTo>
                  <a:cubicBezTo>
                    <a:pt x="495506" y="179208"/>
                    <a:pt x="500793" y="171983"/>
                    <a:pt x="507606" y="166344"/>
                  </a:cubicBezTo>
                  <a:cubicBezTo>
                    <a:pt x="514420" y="160705"/>
                    <a:pt x="522173" y="157886"/>
                    <a:pt x="530866" y="157886"/>
                  </a:cubicBezTo>
                  <a:cubicBezTo>
                    <a:pt x="538855" y="157886"/>
                    <a:pt x="546079" y="160823"/>
                    <a:pt x="552541" y="166697"/>
                  </a:cubicBezTo>
                  <a:cubicBezTo>
                    <a:pt x="559002" y="172570"/>
                    <a:pt x="564112" y="180324"/>
                    <a:pt x="567871" y="189957"/>
                  </a:cubicBezTo>
                  <a:cubicBezTo>
                    <a:pt x="571630" y="199590"/>
                    <a:pt x="573627" y="210045"/>
                    <a:pt x="573862" y="221322"/>
                  </a:cubicBezTo>
                  <a:lnTo>
                    <a:pt x="589502" y="221322"/>
                  </a:lnTo>
                  <a:cubicBezTo>
                    <a:pt x="601955" y="221322"/>
                    <a:pt x="612351" y="220030"/>
                    <a:pt x="620692" y="217446"/>
                  </a:cubicBezTo>
                  <a:cubicBezTo>
                    <a:pt x="629033" y="214861"/>
                    <a:pt x="633203" y="211455"/>
                    <a:pt x="633203" y="207225"/>
                  </a:cubicBezTo>
                  <a:cubicBezTo>
                    <a:pt x="633203" y="204876"/>
                    <a:pt x="632204" y="201234"/>
                    <a:pt x="630207" y="196300"/>
                  </a:cubicBezTo>
                  <a:cubicBezTo>
                    <a:pt x="628210" y="191366"/>
                    <a:pt x="626037" y="186667"/>
                    <a:pt x="623688" y="182203"/>
                  </a:cubicBezTo>
                  <a:cubicBezTo>
                    <a:pt x="619928" y="175155"/>
                    <a:pt x="618049" y="170808"/>
                    <a:pt x="618049" y="169164"/>
                  </a:cubicBezTo>
                  <a:cubicBezTo>
                    <a:pt x="618049" y="167049"/>
                    <a:pt x="619869" y="162820"/>
                    <a:pt x="623511" y="156476"/>
                  </a:cubicBezTo>
                  <a:cubicBezTo>
                    <a:pt x="627153" y="150133"/>
                    <a:pt x="630501" y="145786"/>
                    <a:pt x="633555" y="143437"/>
                  </a:cubicBezTo>
                  <a:close/>
                  <a:moveTo>
                    <a:pt x="13392" y="142379"/>
                  </a:moveTo>
                  <a:lnTo>
                    <a:pt x="25727" y="147666"/>
                  </a:lnTo>
                  <a:cubicBezTo>
                    <a:pt x="21733" y="156359"/>
                    <a:pt x="19501" y="165052"/>
                    <a:pt x="19031" y="173745"/>
                  </a:cubicBezTo>
                  <a:cubicBezTo>
                    <a:pt x="19031" y="184318"/>
                    <a:pt x="21557" y="193187"/>
                    <a:pt x="26608" y="200353"/>
                  </a:cubicBezTo>
                  <a:cubicBezTo>
                    <a:pt x="31660" y="207519"/>
                    <a:pt x="41469" y="213217"/>
                    <a:pt x="56036" y="217446"/>
                  </a:cubicBezTo>
                  <a:cubicBezTo>
                    <a:pt x="70602" y="221675"/>
                    <a:pt x="91513" y="223789"/>
                    <a:pt x="118767" y="223789"/>
                  </a:cubicBezTo>
                  <a:cubicBezTo>
                    <a:pt x="149781" y="223789"/>
                    <a:pt x="175449" y="220911"/>
                    <a:pt x="195772" y="215155"/>
                  </a:cubicBezTo>
                  <a:cubicBezTo>
                    <a:pt x="216095" y="209399"/>
                    <a:pt x="233070" y="199472"/>
                    <a:pt x="246698" y="185375"/>
                  </a:cubicBezTo>
                  <a:lnTo>
                    <a:pt x="255861" y="193128"/>
                  </a:lnTo>
                  <a:cubicBezTo>
                    <a:pt x="254686" y="196183"/>
                    <a:pt x="251984" y="201234"/>
                    <a:pt x="247755" y="208283"/>
                  </a:cubicBezTo>
                  <a:cubicBezTo>
                    <a:pt x="250339" y="212042"/>
                    <a:pt x="254921" y="215155"/>
                    <a:pt x="261499" y="217622"/>
                  </a:cubicBezTo>
                  <a:cubicBezTo>
                    <a:pt x="264789" y="218855"/>
                    <a:pt x="268577" y="219781"/>
                    <a:pt x="272865" y="220397"/>
                  </a:cubicBezTo>
                  <a:lnTo>
                    <a:pt x="285561" y="221215"/>
                  </a:lnTo>
                  <a:lnTo>
                    <a:pt x="307257" y="218503"/>
                  </a:lnTo>
                  <a:cubicBezTo>
                    <a:pt x="312191" y="216623"/>
                    <a:pt x="315951" y="213804"/>
                    <a:pt x="318535" y="210045"/>
                  </a:cubicBezTo>
                  <a:cubicBezTo>
                    <a:pt x="319005" y="208870"/>
                    <a:pt x="321824" y="202174"/>
                    <a:pt x="326993" y="189957"/>
                  </a:cubicBezTo>
                  <a:cubicBezTo>
                    <a:pt x="328638" y="185258"/>
                    <a:pt x="331340" y="178209"/>
                    <a:pt x="335099" y="168811"/>
                  </a:cubicBezTo>
                  <a:lnTo>
                    <a:pt x="347434" y="172335"/>
                  </a:lnTo>
                  <a:cubicBezTo>
                    <a:pt x="346964" y="174920"/>
                    <a:pt x="346142" y="179325"/>
                    <a:pt x="344967" y="185551"/>
                  </a:cubicBezTo>
                  <a:cubicBezTo>
                    <a:pt x="343792" y="191777"/>
                    <a:pt x="343205" y="196183"/>
                    <a:pt x="343205" y="198767"/>
                  </a:cubicBezTo>
                  <a:cubicBezTo>
                    <a:pt x="343205" y="205111"/>
                    <a:pt x="346494" y="210456"/>
                    <a:pt x="353073" y="214803"/>
                  </a:cubicBezTo>
                  <a:cubicBezTo>
                    <a:pt x="356362" y="216976"/>
                    <a:pt x="360444" y="218606"/>
                    <a:pt x="365320" y="219692"/>
                  </a:cubicBezTo>
                  <a:lnTo>
                    <a:pt x="381444" y="221238"/>
                  </a:lnTo>
                  <a:lnTo>
                    <a:pt x="397089" y="220353"/>
                  </a:lnTo>
                  <a:cubicBezTo>
                    <a:pt x="402287" y="219707"/>
                    <a:pt x="406971" y="218738"/>
                    <a:pt x="411142" y="217446"/>
                  </a:cubicBezTo>
                  <a:cubicBezTo>
                    <a:pt x="419483" y="214861"/>
                    <a:pt x="423653" y="211455"/>
                    <a:pt x="423653" y="207225"/>
                  </a:cubicBezTo>
                  <a:cubicBezTo>
                    <a:pt x="423653" y="204876"/>
                    <a:pt x="422654" y="201234"/>
                    <a:pt x="420657" y="196300"/>
                  </a:cubicBezTo>
                  <a:cubicBezTo>
                    <a:pt x="418660" y="191366"/>
                    <a:pt x="416487" y="186667"/>
                    <a:pt x="414137" y="182203"/>
                  </a:cubicBezTo>
                  <a:cubicBezTo>
                    <a:pt x="410378" y="175155"/>
                    <a:pt x="408499" y="170808"/>
                    <a:pt x="408499" y="169164"/>
                  </a:cubicBezTo>
                  <a:cubicBezTo>
                    <a:pt x="408499" y="167049"/>
                    <a:pt x="410320" y="162820"/>
                    <a:pt x="413961" y="156476"/>
                  </a:cubicBezTo>
                  <a:cubicBezTo>
                    <a:pt x="417603" y="150133"/>
                    <a:pt x="420951" y="145786"/>
                    <a:pt x="424005" y="143437"/>
                  </a:cubicBezTo>
                  <a:lnTo>
                    <a:pt x="428587" y="143437"/>
                  </a:lnTo>
                  <a:cubicBezTo>
                    <a:pt x="431876" y="149310"/>
                    <a:pt x="434696" y="156241"/>
                    <a:pt x="437045" y="164230"/>
                  </a:cubicBezTo>
                  <a:cubicBezTo>
                    <a:pt x="439395" y="172218"/>
                    <a:pt x="440569" y="179854"/>
                    <a:pt x="440569" y="187137"/>
                  </a:cubicBezTo>
                  <a:cubicBezTo>
                    <a:pt x="440569" y="210397"/>
                    <a:pt x="435518" y="227784"/>
                    <a:pt x="425415" y="239296"/>
                  </a:cubicBezTo>
                  <a:cubicBezTo>
                    <a:pt x="417838" y="247226"/>
                    <a:pt x="407419" y="252182"/>
                    <a:pt x="394159" y="254164"/>
                  </a:cubicBezTo>
                  <a:lnTo>
                    <a:pt x="383729" y="254892"/>
                  </a:lnTo>
                  <a:lnTo>
                    <a:pt x="382324" y="255155"/>
                  </a:lnTo>
                  <a:lnTo>
                    <a:pt x="381306" y="255061"/>
                  </a:lnTo>
                  <a:lnTo>
                    <a:pt x="379952" y="255155"/>
                  </a:lnTo>
                  <a:lnTo>
                    <a:pt x="377628" y="254719"/>
                  </a:lnTo>
                  <a:lnTo>
                    <a:pt x="363337" y="253393"/>
                  </a:lnTo>
                  <a:cubicBezTo>
                    <a:pt x="346509" y="249869"/>
                    <a:pt x="336156" y="241058"/>
                    <a:pt x="332280" y="226961"/>
                  </a:cubicBezTo>
                  <a:cubicBezTo>
                    <a:pt x="326112" y="241058"/>
                    <a:pt x="315650" y="249869"/>
                    <a:pt x="300892" y="253393"/>
                  </a:cubicBezTo>
                  <a:lnTo>
                    <a:pt x="290719" y="254500"/>
                  </a:lnTo>
                  <a:lnTo>
                    <a:pt x="287226" y="255155"/>
                  </a:lnTo>
                  <a:lnTo>
                    <a:pt x="285937" y="255021"/>
                  </a:lnTo>
                  <a:lnTo>
                    <a:pt x="284702" y="255155"/>
                  </a:lnTo>
                  <a:lnTo>
                    <a:pt x="281540" y="254562"/>
                  </a:lnTo>
                  <a:lnTo>
                    <a:pt x="268636" y="253217"/>
                  </a:lnTo>
                  <a:cubicBezTo>
                    <a:pt x="263056" y="251925"/>
                    <a:pt x="258093" y="249986"/>
                    <a:pt x="253746" y="247402"/>
                  </a:cubicBezTo>
                  <a:cubicBezTo>
                    <a:pt x="245053" y="242233"/>
                    <a:pt x="238709" y="235772"/>
                    <a:pt x="234715" y="228019"/>
                  </a:cubicBezTo>
                  <a:cubicBezTo>
                    <a:pt x="233775" y="229428"/>
                    <a:pt x="232718" y="230485"/>
                    <a:pt x="231543" y="231190"/>
                  </a:cubicBezTo>
                  <a:cubicBezTo>
                    <a:pt x="219796" y="239649"/>
                    <a:pt x="203467" y="246168"/>
                    <a:pt x="182556" y="250750"/>
                  </a:cubicBezTo>
                  <a:cubicBezTo>
                    <a:pt x="161646" y="255331"/>
                    <a:pt x="137211" y="257622"/>
                    <a:pt x="109252" y="257622"/>
                  </a:cubicBezTo>
                  <a:cubicBezTo>
                    <a:pt x="80118" y="257622"/>
                    <a:pt x="57563" y="254509"/>
                    <a:pt x="41586" y="248283"/>
                  </a:cubicBezTo>
                  <a:cubicBezTo>
                    <a:pt x="25610" y="242057"/>
                    <a:pt x="14743" y="233892"/>
                    <a:pt x="8987" y="223789"/>
                  </a:cubicBezTo>
                  <a:cubicBezTo>
                    <a:pt x="3231" y="213687"/>
                    <a:pt x="235" y="201587"/>
                    <a:pt x="0" y="187490"/>
                  </a:cubicBezTo>
                  <a:cubicBezTo>
                    <a:pt x="235" y="179971"/>
                    <a:pt x="1527" y="172277"/>
                    <a:pt x="3877" y="164406"/>
                  </a:cubicBezTo>
                  <a:cubicBezTo>
                    <a:pt x="6226" y="156535"/>
                    <a:pt x="9398" y="149193"/>
                    <a:pt x="13392" y="142379"/>
                  </a:cubicBezTo>
                  <a:close/>
                  <a:moveTo>
                    <a:pt x="1995630" y="128987"/>
                  </a:moveTo>
                  <a:cubicBezTo>
                    <a:pt x="1990227" y="128987"/>
                    <a:pt x="1985586" y="130221"/>
                    <a:pt x="1981710" y="132688"/>
                  </a:cubicBezTo>
                  <a:cubicBezTo>
                    <a:pt x="1977833" y="135155"/>
                    <a:pt x="1974896" y="138033"/>
                    <a:pt x="1972899" y="141322"/>
                  </a:cubicBezTo>
                  <a:cubicBezTo>
                    <a:pt x="1970902" y="144611"/>
                    <a:pt x="1969903" y="147548"/>
                    <a:pt x="1969903" y="150133"/>
                  </a:cubicBezTo>
                  <a:cubicBezTo>
                    <a:pt x="1969903" y="153892"/>
                    <a:pt x="1971841" y="157122"/>
                    <a:pt x="1975718" y="159824"/>
                  </a:cubicBezTo>
                  <a:cubicBezTo>
                    <a:pt x="1979595" y="162526"/>
                    <a:pt x="1986467" y="163877"/>
                    <a:pt x="1996335" y="163877"/>
                  </a:cubicBezTo>
                  <a:cubicBezTo>
                    <a:pt x="2009492" y="163877"/>
                    <a:pt x="2019595" y="161058"/>
                    <a:pt x="2026644" y="155419"/>
                  </a:cubicBezTo>
                  <a:cubicBezTo>
                    <a:pt x="2023354" y="147666"/>
                    <a:pt x="2019067" y="141322"/>
                    <a:pt x="2013780" y="136388"/>
                  </a:cubicBezTo>
                  <a:cubicBezTo>
                    <a:pt x="2008494" y="131454"/>
                    <a:pt x="2002444" y="128987"/>
                    <a:pt x="1995630" y="128987"/>
                  </a:cubicBezTo>
                  <a:close/>
                  <a:moveTo>
                    <a:pt x="117358" y="113833"/>
                  </a:moveTo>
                  <a:cubicBezTo>
                    <a:pt x="122291" y="119002"/>
                    <a:pt x="127695" y="124406"/>
                    <a:pt x="133569" y="130044"/>
                  </a:cubicBezTo>
                  <a:cubicBezTo>
                    <a:pt x="137798" y="124171"/>
                    <a:pt x="143202" y="118767"/>
                    <a:pt x="149781" y="113833"/>
                  </a:cubicBezTo>
                  <a:cubicBezTo>
                    <a:pt x="154950" y="119707"/>
                    <a:pt x="160823" y="125815"/>
                    <a:pt x="167402" y="132159"/>
                  </a:cubicBezTo>
                  <a:cubicBezTo>
                    <a:pt x="162938" y="138738"/>
                    <a:pt x="157064" y="144729"/>
                    <a:pt x="149781" y="150133"/>
                  </a:cubicBezTo>
                  <a:cubicBezTo>
                    <a:pt x="144612" y="146608"/>
                    <a:pt x="139208" y="141674"/>
                    <a:pt x="133569" y="135331"/>
                  </a:cubicBezTo>
                  <a:cubicBezTo>
                    <a:pt x="129340" y="140735"/>
                    <a:pt x="123936" y="145669"/>
                    <a:pt x="117358" y="150133"/>
                  </a:cubicBezTo>
                  <a:cubicBezTo>
                    <a:pt x="110544" y="145199"/>
                    <a:pt x="104670" y="139325"/>
                    <a:pt x="99736" y="132511"/>
                  </a:cubicBezTo>
                  <a:cubicBezTo>
                    <a:pt x="105610" y="124758"/>
                    <a:pt x="111484" y="118532"/>
                    <a:pt x="117358" y="113833"/>
                  </a:cubicBezTo>
                  <a:close/>
                  <a:moveTo>
                    <a:pt x="336861" y="110661"/>
                  </a:moveTo>
                  <a:cubicBezTo>
                    <a:pt x="343205" y="117475"/>
                    <a:pt x="349666" y="124053"/>
                    <a:pt x="356245" y="130397"/>
                  </a:cubicBezTo>
                  <a:cubicBezTo>
                    <a:pt x="351780" y="137445"/>
                    <a:pt x="345319" y="144141"/>
                    <a:pt x="336861" y="150485"/>
                  </a:cubicBezTo>
                  <a:cubicBezTo>
                    <a:pt x="329343" y="145081"/>
                    <a:pt x="322999" y="138503"/>
                    <a:pt x="317830" y="130749"/>
                  </a:cubicBezTo>
                  <a:cubicBezTo>
                    <a:pt x="323939" y="122761"/>
                    <a:pt x="330283" y="116065"/>
                    <a:pt x="336861" y="110661"/>
                  </a:cubicBezTo>
                  <a:close/>
                  <a:moveTo>
                    <a:pt x="1568387" y="98326"/>
                  </a:moveTo>
                  <a:lnTo>
                    <a:pt x="1572968" y="98326"/>
                  </a:lnTo>
                  <a:cubicBezTo>
                    <a:pt x="1588945" y="113598"/>
                    <a:pt x="1601984" y="129222"/>
                    <a:pt x="1612087" y="145199"/>
                  </a:cubicBezTo>
                  <a:cubicBezTo>
                    <a:pt x="1622190" y="161175"/>
                    <a:pt x="1627242" y="177857"/>
                    <a:pt x="1627242" y="195243"/>
                  </a:cubicBezTo>
                  <a:cubicBezTo>
                    <a:pt x="1627242" y="215214"/>
                    <a:pt x="1621896" y="230603"/>
                    <a:pt x="1611206" y="241411"/>
                  </a:cubicBezTo>
                  <a:cubicBezTo>
                    <a:pt x="1600516" y="252218"/>
                    <a:pt x="1584246" y="257622"/>
                    <a:pt x="1562395" y="257622"/>
                  </a:cubicBezTo>
                  <a:cubicBezTo>
                    <a:pt x="1526448" y="257622"/>
                    <a:pt x="1508474" y="243643"/>
                    <a:pt x="1508474" y="215684"/>
                  </a:cubicBezTo>
                  <a:cubicBezTo>
                    <a:pt x="1508474" y="206051"/>
                    <a:pt x="1510471" y="196535"/>
                    <a:pt x="1514466" y="187137"/>
                  </a:cubicBezTo>
                  <a:lnTo>
                    <a:pt x="1526800" y="190309"/>
                  </a:lnTo>
                  <a:cubicBezTo>
                    <a:pt x="1525860" y="193833"/>
                    <a:pt x="1525391" y="197710"/>
                    <a:pt x="1525391" y="201939"/>
                  </a:cubicBezTo>
                  <a:cubicBezTo>
                    <a:pt x="1525391" y="209457"/>
                    <a:pt x="1528680" y="214979"/>
                    <a:pt x="1535259" y="218503"/>
                  </a:cubicBezTo>
                  <a:cubicBezTo>
                    <a:pt x="1541837" y="222027"/>
                    <a:pt x="1552057" y="223789"/>
                    <a:pt x="1565920" y="223789"/>
                  </a:cubicBezTo>
                  <a:cubicBezTo>
                    <a:pt x="1579077" y="223789"/>
                    <a:pt x="1589826" y="222145"/>
                    <a:pt x="1598167" y="218855"/>
                  </a:cubicBezTo>
                  <a:cubicBezTo>
                    <a:pt x="1606507" y="215566"/>
                    <a:pt x="1610678" y="210515"/>
                    <a:pt x="1610678" y="203701"/>
                  </a:cubicBezTo>
                  <a:cubicBezTo>
                    <a:pt x="1610678" y="192893"/>
                    <a:pt x="1606918" y="182556"/>
                    <a:pt x="1599400" y="172688"/>
                  </a:cubicBezTo>
                  <a:cubicBezTo>
                    <a:pt x="1591881" y="162820"/>
                    <a:pt x="1581896" y="151777"/>
                    <a:pt x="1569444" y="139560"/>
                  </a:cubicBezTo>
                  <a:cubicBezTo>
                    <a:pt x="1566389" y="136740"/>
                    <a:pt x="1563688" y="134097"/>
                    <a:pt x="1561338" y="131630"/>
                  </a:cubicBezTo>
                  <a:cubicBezTo>
                    <a:pt x="1558988" y="129163"/>
                    <a:pt x="1557814" y="127460"/>
                    <a:pt x="1557814" y="126520"/>
                  </a:cubicBezTo>
                  <a:cubicBezTo>
                    <a:pt x="1557814" y="124406"/>
                    <a:pt x="1558695" y="120705"/>
                    <a:pt x="1560457" y="115419"/>
                  </a:cubicBezTo>
                  <a:cubicBezTo>
                    <a:pt x="1562219" y="110132"/>
                    <a:pt x="1564862" y="104435"/>
                    <a:pt x="1568387" y="98326"/>
                  </a:cubicBezTo>
                  <a:close/>
                  <a:moveTo>
                    <a:pt x="2000917" y="96916"/>
                  </a:moveTo>
                  <a:cubicBezTo>
                    <a:pt x="2009140" y="96916"/>
                    <a:pt x="2016600" y="100264"/>
                    <a:pt x="2023296" y="106961"/>
                  </a:cubicBezTo>
                  <a:cubicBezTo>
                    <a:pt x="2029992" y="113657"/>
                    <a:pt x="2035219" y="122585"/>
                    <a:pt x="2038979" y="133745"/>
                  </a:cubicBezTo>
                  <a:cubicBezTo>
                    <a:pt x="2042738" y="144905"/>
                    <a:pt x="2044617" y="156946"/>
                    <a:pt x="2044617" y="169868"/>
                  </a:cubicBezTo>
                  <a:cubicBezTo>
                    <a:pt x="2044617" y="202996"/>
                    <a:pt x="2034280" y="226726"/>
                    <a:pt x="2013604" y="241058"/>
                  </a:cubicBezTo>
                  <a:cubicBezTo>
                    <a:pt x="2005851" y="246462"/>
                    <a:pt x="1997451" y="250163"/>
                    <a:pt x="1988405" y="252160"/>
                  </a:cubicBezTo>
                  <a:cubicBezTo>
                    <a:pt x="1979360" y="254157"/>
                    <a:pt x="1967084" y="255155"/>
                    <a:pt x="1951577" y="255155"/>
                  </a:cubicBezTo>
                  <a:lnTo>
                    <a:pt x="1950968" y="255041"/>
                  </a:lnTo>
                  <a:lnTo>
                    <a:pt x="1950358" y="255155"/>
                  </a:lnTo>
                  <a:cubicBezTo>
                    <a:pt x="1937436" y="255155"/>
                    <a:pt x="1925336" y="253276"/>
                    <a:pt x="1914058" y="249516"/>
                  </a:cubicBezTo>
                  <a:cubicBezTo>
                    <a:pt x="1902781" y="245757"/>
                    <a:pt x="1891738" y="238709"/>
                    <a:pt x="1880930" y="228371"/>
                  </a:cubicBezTo>
                  <a:cubicBezTo>
                    <a:pt x="1868948" y="234950"/>
                    <a:pt x="1858728" y="241117"/>
                    <a:pt x="1850269" y="246873"/>
                  </a:cubicBezTo>
                  <a:cubicBezTo>
                    <a:pt x="1841811" y="252630"/>
                    <a:pt x="1834117" y="259854"/>
                    <a:pt x="1827185" y="268547"/>
                  </a:cubicBezTo>
                  <a:cubicBezTo>
                    <a:pt x="1820254" y="277241"/>
                    <a:pt x="1816789" y="286639"/>
                    <a:pt x="1816789" y="296741"/>
                  </a:cubicBezTo>
                  <a:cubicBezTo>
                    <a:pt x="1816789" y="311073"/>
                    <a:pt x="1823015" y="322880"/>
                    <a:pt x="1835467" y="332160"/>
                  </a:cubicBezTo>
                  <a:cubicBezTo>
                    <a:pt x="1847920" y="341441"/>
                    <a:pt x="1868243" y="346081"/>
                    <a:pt x="1896437" y="346081"/>
                  </a:cubicBezTo>
                  <a:cubicBezTo>
                    <a:pt x="1908889" y="346081"/>
                    <a:pt x="1920930" y="345317"/>
                    <a:pt x="1932561" y="343790"/>
                  </a:cubicBezTo>
                  <a:cubicBezTo>
                    <a:pt x="1944190" y="342263"/>
                    <a:pt x="1954235" y="340442"/>
                    <a:pt x="1962693" y="338328"/>
                  </a:cubicBezTo>
                  <a:lnTo>
                    <a:pt x="1965865" y="350662"/>
                  </a:lnTo>
                  <a:cubicBezTo>
                    <a:pt x="1958111" y="355831"/>
                    <a:pt x="1945013" y="362234"/>
                    <a:pt x="1926569" y="369870"/>
                  </a:cubicBezTo>
                  <a:cubicBezTo>
                    <a:pt x="1908126" y="377505"/>
                    <a:pt x="1895027" y="381323"/>
                    <a:pt x="1887274" y="381323"/>
                  </a:cubicBezTo>
                  <a:cubicBezTo>
                    <a:pt x="1866363" y="381323"/>
                    <a:pt x="1849447" y="377682"/>
                    <a:pt x="1836525" y="370398"/>
                  </a:cubicBezTo>
                  <a:cubicBezTo>
                    <a:pt x="1823602" y="363115"/>
                    <a:pt x="1814322" y="353717"/>
                    <a:pt x="1808683" y="342204"/>
                  </a:cubicBezTo>
                  <a:cubicBezTo>
                    <a:pt x="1803044" y="330692"/>
                    <a:pt x="1800225" y="318357"/>
                    <a:pt x="1800225" y="305200"/>
                  </a:cubicBezTo>
                  <a:cubicBezTo>
                    <a:pt x="1800225" y="286404"/>
                    <a:pt x="1805159" y="269605"/>
                    <a:pt x="1815027" y="254803"/>
                  </a:cubicBezTo>
                  <a:cubicBezTo>
                    <a:pt x="1824895" y="240001"/>
                    <a:pt x="1841576" y="225669"/>
                    <a:pt x="1865071" y="211807"/>
                  </a:cubicBezTo>
                  <a:cubicBezTo>
                    <a:pt x="1854498" y="202174"/>
                    <a:pt x="1847450" y="196065"/>
                    <a:pt x="1843926" y="193481"/>
                  </a:cubicBezTo>
                  <a:cubicBezTo>
                    <a:pt x="1840401" y="190896"/>
                    <a:pt x="1836877" y="189604"/>
                    <a:pt x="1833353" y="189604"/>
                  </a:cubicBezTo>
                  <a:cubicBezTo>
                    <a:pt x="1830064" y="189604"/>
                    <a:pt x="1826657" y="191131"/>
                    <a:pt x="1823133" y="194186"/>
                  </a:cubicBezTo>
                  <a:lnTo>
                    <a:pt x="1818904" y="190661"/>
                  </a:lnTo>
                  <a:cubicBezTo>
                    <a:pt x="1822428" y="177504"/>
                    <a:pt x="1826128" y="166814"/>
                    <a:pt x="1830005" y="158591"/>
                  </a:cubicBezTo>
                  <a:cubicBezTo>
                    <a:pt x="1833882" y="150368"/>
                    <a:pt x="1837347" y="144611"/>
                    <a:pt x="1840401" y="141322"/>
                  </a:cubicBezTo>
                  <a:cubicBezTo>
                    <a:pt x="1843926" y="137328"/>
                    <a:pt x="1849917" y="133921"/>
                    <a:pt x="1858375" y="131102"/>
                  </a:cubicBezTo>
                  <a:cubicBezTo>
                    <a:pt x="1866833" y="128282"/>
                    <a:pt x="1876701" y="126873"/>
                    <a:pt x="1887979" y="126873"/>
                  </a:cubicBezTo>
                  <a:cubicBezTo>
                    <a:pt x="1900901" y="126873"/>
                    <a:pt x="1911298" y="130279"/>
                    <a:pt x="1919168" y="137093"/>
                  </a:cubicBezTo>
                  <a:cubicBezTo>
                    <a:pt x="1927039" y="143906"/>
                    <a:pt x="1930975" y="154009"/>
                    <a:pt x="1930975" y="167401"/>
                  </a:cubicBezTo>
                  <a:cubicBezTo>
                    <a:pt x="1930975" y="176095"/>
                    <a:pt x="1928390" y="184494"/>
                    <a:pt x="1923221" y="192600"/>
                  </a:cubicBezTo>
                  <a:cubicBezTo>
                    <a:pt x="1918052" y="200706"/>
                    <a:pt x="1911239" y="207813"/>
                    <a:pt x="1902781" y="213921"/>
                  </a:cubicBezTo>
                  <a:cubicBezTo>
                    <a:pt x="1909829" y="216976"/>
                    <a:pt x="1917171" y="218973"/>
                    <a:pt x="1924807" y="219913"/>
                  </a:cubicBezTo>
                  <a:cubicBezTo>
                    <a:pt x="1932443" y="220853"/>
                    <a:pt x="1940960" y="221322"/>
                    <a:pt x="1950358" y="221322"/>
                  </a:cubicBezTo>
                  <a:lnTo>
                    <a:pt x="1950968" y="221437"/>
                  </a:lnTo>
                  <a:lnTo>
                    <a:pt x="1951577" y="221322"/>
                  </a:lnTo>
                  <a:cubicBezTo>
                    <a:pt x="1970373" y="221322"/>
                    <a:pt x="1985234" y="220441"/>
                    <a:pt x="1996159" y="218679"/>
                  </a:cubicBezTo>
                  <a:cubicBezTo>
                    <a:pt x="2007084" y="216917"/>
                    <a:pt x="2015660" y="212982"/>
                    <a:pt x="2021886" y="206873"/>
                  </a:cubicBezTo>
                  <a:cubicBezTo>
                    <a:pt x="2028112" y="200764"/>
                    <a:pt x="2031225" y="191484"/>
                    <a:pt x="2031225" y="179031"/>
                  </a:cubicBezTo>
                  <a:cubicBezTo>
                    <a:pt x="2031225" y="174802"/>
                    <a:pt x="2030873" y="170808"/>
                    <a:pt x="2030168" y="167049"/>
                  </a:cubicBezTo>
                  <a:cubicBezTo>
                    <a:pt x="2028288" y="173393"/>
                    <a:pt x="2026056" y="178562"/>
                    <a:pt x="2023472" y="182556"/>
                  </a:cubicBezTo>
                  <a:cubicBezTo>
                    <a:pt x="2021122" y="185845"/>
                    <a:pt x="2017539" y="188841"/>
                    <a:pt x="2012723" y="191543"/>
                  </a:cubicBezTo>
                  <a:cubicBezTo>
                    <a:pt x="2007906" y="194244"/>
                    <a:pt x="2001739" y="195595"/>
                    <a:pt x="1994221" y="195595"/>
                  </a:cubicBezTo>
                  <a:cubicBezTo>
                    <a:pt x="1981533" y="195595"/>
                    <a:pt x="1971900" y="191954"/>
                    <a:pt x="1965322" y="184670"/>
                  </a:cubicBezTo>
                  <a:cubicBezTo>
                    <a:pt x="1958743" y="177387"/>
                    <a:pt x="1955454" y="167754"/>
                    <a:pt x="1955454" y="155771"/>
                  </a:cubicBezTo>
                  <a:cubicBezTo>
                    <a:pt x="1955454" y="145903"/>
                    <a:pt x="1957392" y="136447"/>
                    <a:pt x="1961269" y="127401"/>
                  </a:cubicBezTo>
                  <a:cubicBezTo>
                    <a:pt x="1965146" y="118356"/>
                    <a:pt x="1970491" y="111013"/>
                    <a:pt x="1977304" y="105375"/>
                  </a:cubicBezTo>
                  <a:cubicBezTo>
                    <a:pt x="1984118" y="99736"/>
                    <a:pt x="1991989" y="96916"/>
                    <a:pt x="2000917" y="96916"/>
                  </a:cubicBezTo>
                  <a:close/>
                  <a:moveTo>
                    <a:pt x="1984705" y="36299"/>
                  </a:moveTo>
                  <a:cubicBezTo>
                    <a:pt x="1989639" y="41468"/>
                    <a:pt x="1995043" y="46872"/>
                    <a:pt x="2000917" y="52511"/>
                  </a:cubicBezTo>
                  <a:cubicBezTo>
                    <a:pt x="2005146" y="46637"/>
                    <a:pt x="2010550" y="41233"/>
                    <a:pt x="2017128" y="36299"/>
                  </a:cubicBezTo>
                  <a:cubicBezTo>
                    <a:pt x="2022297" y="42173"/>
                    <a:pt x="2028171" y="48282"/>
                    <a:pt x="2034749" y="54625"/>
                  </a:cubicBezTo>
                  <a:cubicBezTo>
                    <a:pt x="2030285" y="61204"/>
                    <a:pt x="2024412" y="67195"/>
                    <a:pt x="2017128" y="72599"/>
                  </a:cubicBezTo>
                  <a:cubicBezTo>
                    <a:pt x="2011959" y="69075"/>
                    <a:pt x="2006555" y="64141"/>
                    <a:pt x="2000917" y="57797"/>
                  </a:cubicBezTo>
                  <a:cubicBezTo>
                    <a:pt x="1996688" y="63201"/>
                    <a:pt x="1991284" y="68135"/>
                    <a:pt x="1984705" y="72599"/>
                  </a:cubicBezTo>
                  <a:cubicBezTo>
                    <a:pt x="1977892" y="67665"/>
                    <a:pt x="1972018" y="61791"/>
                    <a:pt x="1967084" y="54978"/>
                  </a:cubicBezTo>
                  <a:cubicBezTo>
                    <a:pt x="1972958" y="47224"/>
                    <a:pt x="1978831" y="40998"/>
                    <a:pt x="1984705" y="36299"/>
                  </a:cubicBezTo>
                  <a:close/>
                  <a:moveTo>
                    <a:pt x="1676724" y="14801"/>
                  </a:moveTo>
                  <a:lnTo>
                    <a:pt x="1681305" y="14801"/>
                  </a:lnTo>
                  <a:lnTo>
                    <a:pt x="1681305" y="201939"/>
                  </a:lnTo>
                  <a:cubicBezTo>
                    <a:pt x="1681305" y="208283"/>
                    <a:pt x="1680013" y="215919"/>
                    <a:pt x="1677429" y="224847"/>
                  </a:cubicBezTo>
                  <a:cubicBezTo>
                    <a:pt x="1674844" y="233775"/>
                    <a:pt x="1671672" y="243878"/>
                    <a:pt x="1667913" y="255155"/>
                  </a:cubicBezTo>
                  <a:lnTo>
                    <a:pt x="1660160" y="255155"/>
                  </a:lnTo>
                  <a:lnTo>
                    <a:pt x="1660160" y="31013"/>
                  </a:lnTo>
                  <a:close/>
                  <a:moveTo>
                    <a:pt x="1432512" y="0"/>
                  </a:moveTo>
                  <a:lnTo>
                    <a:pt x="1436036" y="2467"/>
                  </a:lnTo>
                  <a:lnTo>
                    <a:pt x="1419825" y="38414"/>
                  </a:lnTo>
                  <a:cubicBezTo>
                    <a:pt x="1376124" y="66843"/>
                    <a:pt x="1344054" y="88223"/>
                    <a:pt x="1323613" y="102555"/>
                  </a:cubicBezTo>
                  <a:cubicBezTo>
                    <a:pt x="1364259" y="128870"/>
                    <a:pt x="1384583" y="157299"/>
                    <a:pt x="1384583" y="187842"/>
                  </a:cubicBezTo>
                  <a:cubicBezTo>
                    <a:pt x="1384583" y="208753"/>
                    <a:pt x="1377887" y="225199"/>
                    <a:pt x="1364494" y="237182"/>
                  </a:cubicBezTo>
                  <a:cubicBezTo>
                    <a:pt x="1354450" y="246168"/>
                    <a:pt x="1340574" y="251785"/>
                    <a:pt x="1322864" y="254032"/>
                  </a:cubicBezTo>
                  <a:lnTo>
                    <a:pt x="1309847" y="254802"/>
                  </a:lnTo>
                  <a:lnTo>
                    <a:pt x="1307963" y="255155"/>
                  </a:lnTo>
                  <a:lnTo>
                    <a:pt x="1305775" y="255043"/>
                  </a:lnTo>
                  <a:lnTo>
                    <a:pt x="1303877" y="255155"/>
                  </a:lnTo>
                  <a:lnTo>
                    <a:pt x="1302339" y="254867"/>
                  </a:lnTo>
                  <a:lnTo>
                    <a:pt x="1280474" y="253746"/>
                  </a:lnTo>
                  <a:cubicBezTo>
                    <a:pt x="1288228" y="259854"/>
                    <a:pt x="1292104" y="268312"/>
                    <a:pt x="1292104" y="279120"/>
                  </a:cubicBezTo>
                  <a:cubicBezTo>
                    <a:pt x="1292104" y="293922"/>
                    <a:pt x="1288463" y="306257"/>
                    <a:pt x="1281179" y="316125"/>
                  </a:cubicBezTo>
                  <a:cubicBezTo>
                    <a:pt x="1273896" y="325993"/>
                    <a:pt x="1263675" y="330927"/>
                    <a:pt x="1250518" y="330927"/>
                  </a:cubicBezTo>
                  <a:cubicBezTo>
                    <a:pt x="1235011" y="330927"/>
                    <a:pt x="1222089" y="325112"/>
                    <a:pt x="1211751" y="313482"/>
                  </a:cubicBezTo>
                  <a:cubicBezTo>
                    <a:pt x="1201414" y="301852"/>
                    <a:pt x="1194483" y="286169"/>
                    <a:pt x="1190958" y="266433"/>
                  </a:cubicBezTo>
                  <a:cubicBezTo>
                    <a:pt x="1187434" y="268782"/>
                    <a:pt x="1184380" y="271191"/>
                    <a:pt x="1181795" y="273658"/>
                  </a:cubicBezTo>
                  <a:cubicBezTo>
                    <a:pt x="1179211" y="276125"/>
                    <a:pt x="1177566" y="277593"/>
                    <a:pt x="1176861" y="278063"/>
                  </a:cubicBezTo>
                  <a:lnTo>
                    <a:pt x="1171927" y="273129"/>
                  </a:lnTo>
                  <a:lnTo>
                    <a:pt x="1186377" y="249869"/>
                  </a:lnTo>
                  <a:cubicBezTo>
                    <a:pt x="1182030" y="251631"/>
                    <a:pt x="1177742" y="252953"/>
                    <a:pt x="1173513" y="253834"/>
                  </a:cubicBezTo>
                  <a:lnTo>
                    <a:pt x="1163249" y="254918"/>
                  </a:lnTo>
                  <a:lnTo>
                    <a:pt x="1161983" y="255155"/>
                  </a:lnTo>
                  <a:lnTo>
                    <a:pt x="1161424" y="255111"/>
                  </a:lnTo>
                  <a:lnTo>
                    <a:pt x="1161002" y="255155"/>
                  </a:lnTo>
                  <a:lnTo>
                    <a:pt x="1160277" y="255019"/>
                  </a:lnTo>
                  <a:lnTo>
                    <a:pt x="1149263" y="254142"/>
                  </a:lnTo>
                  <a:cubicBezTo>
                    <a:pt x="1121561" y="249414"/>
                    <a:pt x="1107710" y="228136"/>
                    <a:pt x="1107710" y="190309"/>
                  </a:cubicBezTo>
                  <a:lnTo>
                    <a:pt x="1107710" y="91630"/>
                  </a:lnTo>
                  <a:cubicBezTo>
                    <a:pt x="1107710" y="69075"/>
                    <a:pt x="1106065" y="51454"/>
                    <a:pt x="1102776" y="38766"/>
                  </a:cubicBezTo>
                  <a:cubicBezTo>
                    <a:pt x="1110764" y="29133"/>
                    <a:pt x="1117578" y="21145"/>
                    <a:pt x="1123217" y="14801"/>
                  </a:cubicBezTo>
                  <a:lnTo>
                    <a:pt x="1127798" y="14801"/>
                  </a:lnTo>
                  <a:lnTo>
                    <a:pt x="1127798" y="180441"/>
                  </a:lnTo>
                  <a:cubicBezTo>
                    <a:pt x="1127798" y="190779"/>
                    <a:pt x="1128620" y="198767"/>
                    <a:pt x="1130265" y="204406"/>
                  </a:cubicBezTo>
                  <a:cubicBezTo>
                    <a:pt x="1131910" y="210045"/>
                    <a:pt x="1135199" y="214274"/>
                    <a:pt x="1140133" y="217093"/>
                  </a:cubicBezTo>
                  <a:cubicBezTo>
                    <a:pt x="1142600" y="218503"/>
                    <a:pt x="1145654" y="219560"/>
                    <a:pt x="1149296" y="220265"/>
                  </a:cubicBezTo>
                  <a:lnTo>
                    <a:pt x="1161681" y="221297"/>
                  </a:lnTo>
                  <a:lnTo>
                    <a:pt x="1189549" y="220265"/>
                  </a:lnTo>
                  <a:cubicBezTo>
                    <a:pt x="1190018" y="206873"/>
                    <a:pt x="1193073" y="193305"/>
                    <a:pt x="1198712" y="179560"/>
                  </a:cubicBezTo>
                  <a:cubicBezTo>
                    <a:pt x="1204350" y="165816"/>
                    <a:pt x="1211516" y="153598"/>
                    <a:pt x="1220210" y="142908"/>
                  </a:cubicBezTo>
                  <a:cubicBezTo>
                    <a:pt x="1228903" y="132218"/>
                    <a:pt x="1237713" y="124406"/>
                    <a:pt x="1246641" y="119472"/>
                  </a:cubicBezTo>
                  <a:lnTo>
                    <a:pt x="1251928" y="120529"/>
                  </a:lnTo>
                  <a:cubicBezTo>
                    <a:pt x="1257567" y="127342"/>
                    <a:pt x="1262383" y="135624"/>
                    <a:pt x="1266377" y="145375"/>
                  </a:cubicBezTo>
                  <a:cubicBezTo>
                    <a:pt x="1270371" y="155125"/>
                    <a:pt x="1272369" y="163877"/>
                    <a:pt x="1272369" y="171631"/>
                  </a:cubicBezTo>
                  <a:cubicBezTo>
                    <a:pt x="1272369" y="182203"/>
                    <a:pt x="1269843" y="191954"/>
                    <a:pt x="1264791" y="200882"/>
                  </a:cubicBezTo>
                  <a:cubicBezTo>
                    <a:pt x="1259740" y="209810"/>
                    <a:pt x="1253690" y="217093"/>
                    <a:pt x="1246641" y="222732"/>
                  </a:cubicBezTo>
                  <a:lnTo>
                    <a:pt x="1241355" y="226961"/>
                  </a:lnTo>
                  <a:cubicBezTo>
                    <a:pt x="1250166" y="225082"/>
                    <a:pt x="1260122" y="223672"/>
                    <a:pt x="1271223" y="222732"/>
                  </a:cubicBezTo>
                  <a:lnTo>
                    <a:pt x="1302826" y="221520"/>
                  </a:lnTo>
                  <a:lnTo>
                    <a:pt x="1303877" y="221322"/>
                  </a:lnTo>
                  <a:cubicBezTo>
                    <a:pt x="1323613" y="221322"/>
                    <a:pt x="1339237" y="219090"/>
                    <a:pt x="1350750" y="214626"/>
                  </a:cubicBezTo>
                  <a:cubicBezTo>
                    <a:pt x="1362262" y="210162"/>
                    <a:pt x="1368019" y="204054"/>
                    <a:pt x="1368019" y="196300"/>
                  </a:cubicBezTo>
                  <a:cubicBezTo>
                    <a:pt x="1368019" y="188077"/>
                    <a:pt x="1364612" y="179384"/>
                    <a:pt x="1357798" y="170221"/>
                  </a:cubicBezTo>
                  <a:cubicBezTo>
                    <a:pt x="1350985" y="161058"/>
                    <a:pt x="1340882" y="151777"/>
                    <a:pt x="1327490" y="142379"/>
                  </a:cubicBezTo>
                  <a:lnTo>
                    <a:pt x="1322203" y="146608"/>
                  </a:lnTo>
                  <a:lnTo>
                    <a:pt x="1317622" y="146961"/>
                  </a:lnTo>
                  <a:cubicBezTo>
                    <a:pt x="1311513" y="141792"/>
                    <a:pt x="1307401" y="137034"/>
                    <a:pt x="1305287" y="132688"/>
                  </a:cubicBezTo>
                  <a:cubicBezTo>
                    <a:pt x="1303172" y="128341"/>
                    <a:pt x="1302115" y="122996"/>
                    <a:pt x="1302115" y="116652"/>
                  </a:cubicBezTo>
                  <a:cubicBezTo>
                    <a:pt x="1302115" y="109604"/>
                    <a:pt x="1303466" y="102908"/>
                    <a:pt x="1306168" y="96564"/>
                  </a:cubicBezTo>
                  <a:cubicBezTo>
                    <a:pt x="1308870" y="90220"/>
                    <a:pt x="1311983" y="85521"/>
                    <a:pt x="1315507" y="82467"/>
                  </a:cubicBezTo>
                  <a:cubicBezTo>
                    <a:pt x="1322086" y="76123"/>
                    <a:pt x="1336418" y="65257"/>
                    <a:pt x="1358503" y="49868"/>
                  </a:cubicBezTo>
                  <a:cubicBezTo>
                    <a:pt x="1380588" y="34478"/>
                    <a:pt x="1405258" y="17856"/>
                    <a:pt x="1432512" y="0"/>
                  </a:cubicBezTo>
                  <a:close/>
                </a:path>
              </a:pathLst>
            </a:custGeom>
            <a:solidFill>
              <a:schemeClr val="tx1">
                <a:lumMod val="85000"/>
                <a:lumOff val="1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ar-SA" sz="2800" dirty="0">
                <a:solidFill>
                  <a:schemeClr val="tx1">
                    <a:lumMod val="85000"/>
                    <a:lumOff val="15000"/>
                  </a:schemeClr>
                </a:solidFill>
                <a:latin typeface="Mizan AR+LT" panose="00000500000000000000" pitchFamily="50" charset="-78"/>
                <a:cs typeface="Mizan AR+LT" panose="00000500000000000000" pitchFamily="50" charset="-78"/>
              </a:endParaRPr>
            </a:p>
          </p:txBody>
        </p:sp>
        <p:pic>
          <p:nvPicPr>
            <p:cNvPr id="11" name="صورة 10">
              <a:extLst>
                <a:ext uri="{FF2B5EF4-FFF2-40B4-BE49-F238E27FC236}">
                  <a16:creationId xmlns:a16="http://schemas.microsoft.com/office/drawing/2014/main" id="{4CDD599F-88E1-48B7-A122-AA42DCEA6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106" y="5485098"/>
              <a:ext cx="1399296" cy="535383"/>
            </a:xfrm>
            <a:prstGeom prst="rect">
              <a:avLst/>
            </a:prstGeom>
          </p:spPr>
        </p:pic>
      </p:grpSp>
    </p:spTree>
    <p:extLst>
      <p:ext uri="{BB962C8B-B14F-4D97-AF65-F5344CB8AC3E}">
        <p14:creationId xmlns:p14="http://schemas.microsoft.com/office/powerpoint/2010/main" val="1297010057"/>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180</Words>
  <Application>Microsoft Office PowerPoint</Application>
  <PresentationFormat>شاشة عريضة</PresentationFormat>
  <Paragraphs>7</Paragraphs>
  <Slides>6</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6</vt:i4>
      </vt:variant>
    </vt:vector>
  </HeadingPairs>
  <TitlesOfParts>
    <vt:vector size="15" baseType="lpstr">
      <vt:lpstr>Noor Light</vt:lpstr>
      <vt:lpstr>JF Flat</vt:lpstr>
      <vt:lpstr>Calibri Light</vt:lpstr>
      <vt:lpstr>Calibri</vt:lpstr>
      <vt:lpstr>Arial</vt:lpstr>
      <vt:lpstr>Noor</vt:lpstr>
      <vt:lpstr>Mizan AR+LT</vt:lpstr>
      <vt:lpstr>GE Snd Book</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ادركها بوربوينت</cp:lastModifiedBy>
  <cp:revision>7</cp:revision>
  <dcterms:created xsi:type="dcterms:W3CDTF">2020-09-09T03:18:18Z</dcterms:created>
  <dcterms:modified xsi:type="dcterms:W3CDTF">2020-09-09T18:18:24Z</dcterms:modified>
</cp:coreProperties>
</file>